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0" r:id="rId1"/>
  </p:sldMasterIdLst>
  <p:notesMasterIdLst>
    <p:notesMasterId r:id="rId25"/>
  </p:notesMasterIdLst>
  <p:sldIdLst>
    <p:sldId id="256" r:id="rId2"/>
    <p:sldId id="280" r:id="rId3"/>
    <p:sldId id="297" r:id="rId4"/>
    <p:sldId id="294" r:id="rId5"/>
    <p:sldId id="296" r:id="rId6"/>
    <p:sldId id="298" r:id="rId7"/>
    <p:sldId id="258" r:id="rId8"/>
    <p:sldId id="284" r:id="rId9"/>
    <p:sldId id="286" r:id="rId10"/>
    <p:sldId id="299" r:id="rId11"/>
    <p:sldId id="303" r:id="rId12"/>
    <p:sldId id="287" r:id="rId13"/>
    <p:sldId id="300" r:id="rId14"/>
    <p:sldId id="288" r:id="rId15"/>
    <p:sldId id="295" r:id="rId16"/>
    <p:sldId id="289" r:id="rId17"/>
    <p:sldId id="290" r:id="rId18"/>
    <p:sldId id="273" r:id="rId19"/>
    <p:sldId id="274" r:id="rId20"/>
    <p:sldId id="275" r:id="rId21"/>
    <p:sldId id="276" r:id="rId22"/>
    <p:sldId id="277" r:id="rId23"/>
    <p:sldId id="278" r:id="rId24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DDD7"/>
    <a:srgbClr val="00FDFF"/>
    <a:srgbClr val="0271C5"/>
    <a:srgbClr val="02B0F1"/>
    <a:srgbClr val="FF85FF"/>
    <a:srgbClr val="FF2F92"/>
    <a:srgbClr val="DF0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DCA67-34C4-2849-B111-0213C634B209}" v="1212" dt="2017-10-30T22:51:11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75321"/>
  </p:normalViewPr>
  <p:slideViewPr>
    <p:cSldViewPr snapToGrid="0" snapToObjects="1">
      <p:cViewPr varScale="1">
        <p:scale>
          <a:sx n="39" d="100"/>
          <a:sy n="39" d="100"/>
        </p:scale>
        <p:origin x="1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Char char="○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216" marR="0" lvl="1" indent="-1251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433" marR="0" lvl="2" indent="-1233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651" marR="0" lvl="3" indent="-12151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867" marR="0" lvl="4" indent="-1196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086" marR="0" lvl="5" indent="-11786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303" marR="0" lvl="6" indent="-11603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20" marR="0" lvl="7" indent="-11419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737" marR="0" lvl="8" indent="-11237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[Both] - Introductions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Classic vs. ARM</a:t>
            </a: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management layer (Azure CLI, portal, rest, development SDKs)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 Templates: Idempotent, cross-resource configuration, update support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ARM template,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armviz.io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quickstart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beginning of start-up script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027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106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/salt/cloud: </a:t>
            </a: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settings that apply to all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cloudhosts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minion configuration, 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/salt/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cloud.providers.d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/*.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settings and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 specific cloud host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/salt/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cloud.profiles.d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/*.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57116" marR="0" lvl="1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settings and specs for each specific VM type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Principal =&gt; Service Account that you can 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scope permissions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489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802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endParaRPr lang="en-US" dirty="0"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99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95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4861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272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 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LogDNA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Microsoft collaboration</a:t>
            </a:r>
          </a:p>
          <a:p>
            <a:pPr marL="342900" marR="0" lvl="0" indent="-342900" algn="l" rtl="0">
              <a:spcBef>
                <a:spcPts val="0"/>
              </a:spcBef>
              <a:buSzPct val="25000"/>
              <a:buFontTx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Critical workload =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elasticsearch</a:t>
            </a:r>
            <a:endParaRPr lang="en-US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5767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5" name="Shape 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952" name="Shape 9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Shape 95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Shape 10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 – Where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logdna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came from (bash scripts). Why we chose Salt stack.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023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39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31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1450" indent="-171450">
              <a:buFontTx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591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[Ryan] – Where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logdna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came from (bash scripts). Why we chose Salt stack. 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[Jason]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kick off demo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82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+mn-lt"/>
              </a:rPr>
              <a:t>[Jason]</a:t>
            </a:r>
          </a:p>
          <a:p>
            <a:r>
              <a:rPr lang="en-US" sz="1200" dirty="0">
                <a:latin typeface="+mn-lt"/>
              </a:rPr>
              <a:t>Azure ARM - Similar to </a:t>
            </a:r>
            <a:r>
              <a:rPr lang="en-US" sz="1200" dirty="0" err="1">
                <a:latin typeface="+mn-lt"/>
              </a:rPr>
              <a:t>CloudFormation</a:t>
            </a:r>
            <a:r>
              <a:rPr lang="en-US" sz="1200" dirty="0">
                <a:latin typeface="+mn-lt"/>
              </a:rPr>
              <a:t> templates. Defines the topology of the resources you want to deploy onto Azure. VM/Storage Account/</a:t>
            </a:r>
            <a:r>
              <a:rPr lang="en-US" sz="1200" dirty="0" err="1">
                <a:latin typeface="+mn-lt"/>
              </a:rPr>
              <a:t>VNet</a:t>
            </a:r>
            <a:endParaRPr lang="en-US" sz="1200" dirty="0">
              <a:latin typeface="+mn-lt"/>
            </a:endParaRPr>
          </a:p>
          <a:p>
            <a:r>
              <a:rPr lang="en-US" sz="1200" dirty="0">
                <a:latin typeface="+mn-lt"/>
              </a:rPr>
              <a:t>Start demo “./deploy-salt-</a:t>
            </a:r>
            <a:r>
              <a:rPr lang="en-US" sz="1200" dirty="0" err="1">
                <a:latin typeface="+mn-lt"/>
              </a:rPr>
              <a:t>cluster.sh</a:t>
            </a:r>
            <a:r>
              <a:rPr lang="en-US" sz="1200" dirty="0">
                <a:latin typeface="+mn-lt"/>
              </a:rPr>
              <a:t> -o create -u </a:t>
            </a:r>
            <a:r>
              <a:rPr lang="en-US" sz="1200" dirty="0" err="1">
                <a:latin typeface="+mn-lt"/>
              </a:rPr>
              <a:t>jason</a:t>
            </a:r>
            <a:r>
              <a:rPr lang="en-US" sz="1200" dirty="0">
                <a:latin typeface="+mn-lt"/>
              </a:rPr>
              <a:t> -g </a:t>
            </a:r>
            <a:r>
              <a:rPr lang="en-US" sz="1200" dirty="0" err="1">
                <a:latin typeface="+mn-lt"/>
              </a:rPr>
              <a:t>japoon-saltstack</a:t>
            </a:r>
            <a:r>
              <a:rPr lang="en-US" sz="1200">
                <a:latin typeface="+mn-lt"/>
              </a:rPr>
              <a:t>”</a:t>
            </a:r>
            <a:endParaRPr lang="en-US" sz="1200" dirty="0">
              <a:latin typeface="+mn-l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825940-4655-439F-9735-B9FC7E56F7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8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11A9D-BC2F-2446-B872-0CA6AAB501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68C62-40EA-3149-84DB-33D1DD3A9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DC4C7-9FCC-8C4A-9150-0E9B7A4A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53F1A-7834-5A46-A6C9-F2F096E4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AD575-54F2-8E41-98CF-02943175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4971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AF03-482E-894E-9D8E-66EC4529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C9FF3-D174-E545-9103-4A98370A0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DDE6-EB54-164B-89E2-BE6FCB4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AAAE1-B4E8-CB4F-8079-DA503921D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F8106-5BB3-1543-A469-E170DDEB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768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563ED-CE2E-E64D-837C-D1D25FEC8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F3B2F-5295-1D48-9506-6CFB1B4E6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6E952-D03F-B842-8E4A-085BCAB51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54790-5A48-3748-B107-93ABE1CD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0A9A2-CE6C-EB49-A228-BEFD8B3A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8748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871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102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ojects 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12188826" y="4530782"/>
            <a:ext cx="9588062" cy="706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6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1533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rvices Feature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-1" y="7289800"/>
            <a:ext cx="24377652" cy="642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6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409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Pictur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pic" idx="2"/>
          </p:nvPr>
        </p:nvSpPr>
        <p:spPr>
          <a:xfrm>
            <a:off x="12178216" y="0"/>
            <a:ext cx="12199433" cy="1371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4200" b="0" i="0" u="none" strike="noStrike" cap="non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3442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rtners Lef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8129246" y="7848315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pic" idx="3"/>
          </p:nvPr>
        </p:nvSpPr>
        <p:spPr>
          <a:xfrm>
            <a:off x="3682977" y="7848315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4"/>
          </p:nvPr>
        </p:nvSpPr>
        <p:spPr>
          <a:xfrm>
            <a:off x="17021784" y="7848316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5"/>
          </p:nvPr>
        </p:nvSpPr>
        <p:spPr>
          <a:xfrm>
            <a:off x="12575515" y="7848316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6"/>
          </p:nvPr>
        </p:nvSpPr>
        <p:spPr>
          <a:xfrm>
            <a:off x="8129246" y="5000537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pic" idx="7"/>
          </p:nvPr>
        </p:nvSpPr>
        <p:spPr>
          <a:xfrm>
            <a:off x="3682977" y="5000537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8"/>
          </p:nvPr>
        </p:nvSpPr>
        <p:spPr>
          <a:xfrm>
            <a:off x="17021784" y="5000538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9"/>
          </p:nvPr>
        </p:nvSpPr>
        <p:spPr>
          <a:xfrm>
            <a:off x="12575515" y="5000538"/>
            <a:ext cx="3696257" cy="2129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rgbClr val="D8D8D8"/>
              </a:buClr>
              <a:buFont typeface="Arial"/>
              <a:buNone/>
              <a:defRPr sz="2300" b="0" i="0" u="none" strike="noStrike" cap="none">
                <a:solidFill>
                  <a:srgbClr val="D8D8D8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1371326" marR="0" lvl="1" indent="-21562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2285543" marR="0" lvl="2" indent="-24084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3199760" marR="0" lvl="3" indent="-266059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4113977" marR="0" lvl="4" indent="-26587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5028194" marR="0" lvl="5" indent="-240293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5942411" marR="0" lvl="6" indent="-24011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6856628" marR="0" lvl="7" indent="-239927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7770846" marR="0" lvl="8" indent="-23974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5189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39" y="2378354"/>
            <a:ext cx="23300976" cy="4104060"/>
          </a:xfrm>
        </p:spPr>
        <p:txBody>
          <a:bodyPr>
            <a:spAutoFit/>
          </a:bodyPr>
          <a:lstStyle>
            <a:lvl1pPr>
              <a:defRPr sz="784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8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CEE3-9E3E-8D45-B8EA-5B4FF4E4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E905-96A0-EA4C-924F-99293BF36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E5584-C19B-7949-AD7C-985436CE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F0F3C-4A60-894F-B642-D614A2DB6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F7453-0D14-4E47-8E61-10396D95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4910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DCAF5-257F-A44E-BD5C-4B10AECA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0670F-9B20-C54C-9C1A-77D314524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75EE-A624-0640-B989-DA2EF12C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005A8-3FFE-A44A-BBDE-8B3893E7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BFFC0-A03E-BF46-8316-60A17110B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1447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E87A-E88D-6141-A008-C13F7D8B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7A599-DE1B-9F4C-90D1-D9AEBF836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6F596-9221-9542-963A-74A8B8301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32C5-AF8F-D649-9EFE-52A44EC33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AA361-7798-7A4C-90D3-2B431E748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720ED-A31D-F449-AD59-60D64192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6946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0076-050F-C74A-87CC-2477ED3B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B7E9D-E2A6-6F4E-997D-FD49123AC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9F9D6-36BB-F74A-9842-4A8A9E56F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58B0F-25E0-854C-AF42-8256B0096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B2341-9B55-D34E-B35B-EFE665835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36973-2C44-B940-8B4E-8FD402E3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EE336-7F33-EB42-A0E8-43585A46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CC7CD-7FE9-5544-909B-E9365A79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5369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4BBC-A03E-7747-B1B9-0D3B8C7F8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45CA7-D833-B24B-9754-BF3B4E25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B8E84-BA78-EE40-AB9D-54276E2D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9EB8C-C7AE-594C-9C4F-BAF104FB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477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8318F-2F51-8A46-B496-59B2ABEF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A1942-6115-0A42-B039-A7DFECE5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81AF8-AA54-6647-8651-84F9506A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692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6BCB-94BA-6841-A06B-6374A4FB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81C9B-B7C4-8C4B-94ED-03DF760F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4CB1D-6284-6F4F-9E24-9EDBFB02F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FDD57-226A-DF44-AE0E-A36972B4F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AC109D-2F6F-1D4C-BA13-1F9738E0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076C71-1502-AC43-88D2-9B9AC7EC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68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4305-8A02-8E44-8B8E-65665508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C593D-CCE2-174F-BECA-F95C6504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0A974-5F52-7E45-9D0F-DE9054832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8F655-9E04-BD43-B9E4-AF0E0620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28E05-B2C7-8F46-8BEA-6CB63EBF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76E48-8071-5D40-A8CE-5D4E2DE7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77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F1635-4FC0-9F46-95EB-F612147E7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288DE-E84D-1F4D-BE5D-8E5E60897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D522-CF10-2548-B5E9-1810F8199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0BA49-5D7D-9241-81BA-F260A146C73C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E2AE4-5B86-5340-A43B-E216B2C9C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4AA63-9149-D444-B621-98ACD8046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D95E6-E99C-754E-B8FE-5D3EB7AAD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9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691" r:id="rId18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11" Type="http://schemas.openxmlformats.org/officeDocument/2006/relationships/image" Target="../media/image58.jpg"/><Relationship Id="rId5" Type="http://schemas.openxmlformats.org/officeDocument/2006/relationships/image" Target="../media/image52.png"/><Relationship Id="rId10" Type="http://schemas.openxmlformats.org/officeDocument/2006/relationships/image" Target="../media/image57.jpg"/><Relationship Id="rId4" Type="http://schemas.openxmlformats.org/officeDocument/2006/relationships/image" Target="../media/image51.png"/><Relationship Id="rId9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ttdevironeminutedrivemp4">
            <a:hlinkClick r:id="" action="ppaction://media"/>
            <a:extLst>
              <a:ext uri="{FF2B5EF4-FFF2-40B4-BE49-F238E27FC236}">
                <a16:creationId xmlns:a16="http://schemas.microsoft.com/office/drawing/2014/main" id="{34B66216-50B5-4EA2-ABC6-961A4897D1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9546"/>
            <a:ext cx="24418750" cy="137355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AC1093-C72F-44B2-AEDA-0A7865E3E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" y="0"/>
            <a:ext cx="24374475" cy="13716000"/>
          </a:xfrm>
          <a:prstGeom prst="rect">
            <a:avLst/>
          </a:prstGeom>
        </p:spPr>
      </p:pic>
      <p:pic>
        <p:nvPicPr>
          <p:cNvPr id="178" name="Shape 1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343433" y="12686124"/>
            <a:ext cx="2703037" cy="85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4392602" y="4273213"/>
            <a:ext cx="17395902" cy="47468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833"/>
              </a:lnSpc>
              <a:spcBef>
                <a:spcPts val="0"/>
              </a:spcBef>
              <a:buSzPct val="25000"/>
              <a:buNone/>
            </a:pPr>
            <a:r>
              <a:rPr lang="en-US" sz="9600" b="1" i="0" u="none" strike="noStrike" cap="none" dirty="0">
                <a:solidFill>
                  <a:schemeClr val="bg1"/>
                </a:solidFill>
                <a:latin typeface="+mj-lt"/>
                <a:ea typeface="Lato"/>
                <a:cs typeface=".Al Bayan PUA Plain" pitchFamily="2" charset="-78"/>
                <a:sym typeface="Lato"/>
              </a:rPr>
              <a:t>Using                        to </a:t>
            </a:r>
            <a:br>
              <a:rPr lang="en-US" sz="9600" b="1" i="0" u="none" strike="noStrike" cap="none" dirty="0">
                <a:solidFill>
                  <a:schemeClr val="bg1"/>
                </a:solidFill>
                <a:latin typeface="+mj-lt"/>
                <a:ea typeface="Lato"/>
                <a:cs typeface=".Al Bayan PUA Plain" pitchFamily="2" charset="-78"/>
                <a:sym typeface="Lato"/>
              </a:rPr>
            </a:br>
            <a:r>
              <a:rPr lang="en-US" sz="9600" b="1" i="0" u="none" strike="noStrike" cap="none" dirty="0">
                <a:solidFill>
                  <a:schemeClr val="bg1"/>
                </a:solidFill>
                <a:latin typeface="+mj-lt"/>
                <a:ea typeface="Lato"/>
                <a:cs typeface=".Al Bayan PUA Plain" pitchFamily="2" charset="-78"/>
                <a:sym typeface="Lato"/>
              </a:rPr>
              <a:t>Provision and Configure Infrastructure on Azure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5BAC5-8538-4CB6-9A51-6C63BE6051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010" y="4576354"/>
            <a:ext cx="6438228" cy="1219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00590E-AD0A-9B45-B797-B913805BE9AD}"/>
              </a:ext>
            </a:extLst>
          </p:cNvPr>
          <p:cNvSpPr/>
          <p:nvPr/>
        </p:nvSpPr>
        <p:spPr>
          <a:xfrm>
            <a:off x="4477662" y="11616053"/>
            <a:ext cx="4512774" cy="169277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Ryan </a:t>
            </a:r>
            <a:r>
              <a:rPr lang="en-US" sz="4000" dirty="0" err="1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Staatz</a:t>
            </a:r>
            <a:endParaRPr lang="en-US" sz="40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  <a:p>
            <a:pPr lvl="0"/>
            <a:r>
              <a:rPr lang="en-US" sz="32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DevOps Maestro, </a:t>
            </a:r>
            <a:r>
              <a:rPr lang="en-US" sz="3200" dirty="0" err="1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LogDNA</a:t>
            </a:r>
            <a:endParaRPr lang="en-US" sz="32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  <a:p>
            <a:pPr lvl="0"/>
            <a:r>
              <a:rPr lang="en-US" sz="32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     @</a:t>
            </a:r>
            <a:r>
              <a:rPr lang="en-US" sz="3200" dirty="0" err="1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baronomasia</a:t>
            </a:r>
            <a:endParaRPr lang="en-US" sz="32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1275F-98AE-BF4B-A2DE-CB993310144C}"/>
              </a:ext>
            </a:extLst>
          </p:cNvPr>
          <p:cNvSpPr/>
          <p:nvPr/>
        </p:nvSpPr>
        <p:spPr>
          <a:xfrm>
            <a:off x="9858755" y="11616053"/>
            <a:ext cx="559640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Jason Poon</a:t>
            </a:r>
          </a:p>
          <a:p>
            <a:pPr lvl="0"/>
            <a:r>
              <a:rPr lang="en-US" sz="32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Sr. Software Engineer, Microsoft</a:t>
            </a:r>
          </a:p>
          <a:p>
            <a:pPr lvl="0"/>
            <a:r>
              <a:rPr lang="en-US" sz="3200" dirty="0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     @</a:t>
            </a:r>
            <a:r>
              <a:rPr lang="en-US" sz="3200" dirty="0" err="1">
                <a:solidFill>
                  <a:schemeClr val="bg1"/>
                </a:solidFill>
                <a:latin typeface="+mn-lt"/>
                <a:ea typeface="Lato Light"/>
                <a:cs typeface=".Al Bayan PUA Plain" pitchFamily="2" charset="-78"/>
                <a:sym typeface="Lato Light"/>
              </a:rPr>
              <a:t>jasonthepoon</a:t>
            </a:r>
            <a:endParaRPr lang="en-US" sz="32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  <a:p>
            <a:pPr lvl="0"/>
            <a:endParaRPr lang="en-US" sz="3600" dirty="0">
              <a:solidFill>
                <a:schemeClr val="bg1"/>
              </a:solidFill>
              <a:latin typeface="+mn-lt"/>
              <a:ea typeface="Lato Light"/>
              <a:cs typeface=".Al Bayan PUA Plain" pitchFamily="2" charset="-78"/>
              <a:sym typeface="Lato Light"/>
            </a:endParaRPr>
          </a:p>
        </p:txBody>
      </p:sp>
      <p:sp>
        <p:nvSpPr>
          <p:cNvPr id="12" name="Shape 996">
            <a:extLst>
              <a:ext uri="{FF2B5EF4-FFF2-40B4-BE49-F238E27FC236}">
                <a16:creationId xmlns:a16="http://schemas.microsoft.com/office/drawing/2014/main" id="{53025E9F-F9D3-E945-8E6A-C92A453AFF53}"/>
              </a:ext>
            </a:extLst>
          </p:cNvPr>
          <p:cNvSpPr/>
          <p:nvPr/>
        </p:nvSpPr>
        <p:spPr>
          <a:xfrm>
            <a:off x="9971823" y="12877937"/>
            <a:ext cx="371833" cy="2994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0" y="14438"/>
                </a:moveTo>
                <a:lnTo>
                  <a:pt x="119740" y="14438"/>
                </a:lnTo>
                <a:cubicBezTo>
                  <a:pt x="115064" y="17326"/>
                  <a:pt x="110389" y="20213"/>
                  <a:pt x="105974" y="20213"/>
                </a:cubicBezTo>
                <a:cubicBezTo>
                  <a:pt x="110389" y="17326"/>
                  <a:pt x="115064" y="11550"/>
                  <a:pt x="115064" y="3208"/>
                </a:cubicBezTo>
                <a:cubicBezTo>
                  <a:pt x="110389" y="6096"/>
                  <a:pt x="105974" y="8663"/>
                  <a:pt x="101038" y="11550"/>
                </a:cubicBezTo>
                <a:cubicBezTo>
                  <a:pt x="96623" y="6096"/>
                  <a:pt x="89610" y="0"/>
                  <a:pt x="82857" y="0"/>
                </a:cubicBezTo>
                <a:cubicBezTo>
                  <a:pt x="68831" y="0"/>
                  <a:pt x="57402" y="14438"/>
                  <a:pt x="57402" y="31443"/>
                </a:cubicBezTo>
                <a:cubicBezTo>
                  <a:pt x="57402" y="34331"/>
                  <a:pt x="57402" y="37219"/>
                  <a:pt x="59740" y="37219"/>
                </a:cubicBezTo>
                <a:cubicBezTo>
                  <a:pt x="39220" y="37219"/>
                  <a:pt x="20519" y="25989"/>
                  <a:pt x="9090" y="6096"/>
                </a:cubicBezTo>
                <a:cubicBezTo>
                  <a:pt x="6753" y="11550"/>
                  <a:pt x="4415" y="17326"/>
                  <a:pt x="4415" y="23101"/>
                </a:cubicBezTo>
                <a:cubicBezTo>
                  <a:pt x="4415" y="31443"/>
                  <a:pt x="9090" y="42994"/>
                  <a:pt x="15844" y="48449"/>
                </a:cubicBezTo>
                <a:cubicBezTo>
                  <a:pt x="11428" y="45882"/>
                  <a:pt x="9090" y="45882"/>
                  <a:pt x="4415" y="42994"/>
                </a:cubicBezTo>
                <a:lnTo>
                  <a:pt x="4415" y="42994"/>
                </a:lnTo>
                <a:cubicBezTo>
                  <a:pt x="4415" y="57112"/>
                  <a:pt x="13766" y="71229"/>
                  <a:pt x="25454" y="74117"/>
                </a:cubicBezTo>
                <a:cubicBezTo>
                  <a:pt x="23116" y="74117"/>
                  <a:pt x="20519" y="74117"/>
                  <a:pt x="18181" y="74117"/>
                </a:cubicBezTo>
                <a:cubicBezTo>
                  <a:pt x="15844" y="74117"/>
                  <a:pt x="15844" y="74117"/>
                  <a:pt x="13766" y="74117"/>
                </a:cubicBezTo>
                <a:cubicBezTo>
                  <a:pt x="15844" y="85347"/>
                  <a:pt x="25454" y="94331"/>
                  <a:pt x="36883" y="94331"/>
                </a:cubicBezTo>
                <a:cubicBezTo>
                  <a:pt x="27532" y="102352"/>
                  <a:pt x="18181" y="108449"/>
                  <a:pt x="6753" y="108449"/>
                </a:cubicBezTo>
                <a:cubicBezTo>
                  <a:pt x="4415" y="108449"/>
                  <a:pt x="2077" y="108449"/>
                  <a:pt x="0" y="108449"/>
                </a:cubicBezTo>
                <a:cubicBezTo>
                  <a:pt x="11428" y="116791"/>
                  <a:pt x="23116" y="119679"/>
                  <a:pt x="36883" y="119679"/>
                </a:cubicBezTo>
                <a:cubicBezTo>
                  <a:pt x="82857" y="119679"/>
                  <a:pt x="105974" y="74117"/>
                  <a:pt x="105974" y="34331"/>
                </a:cubicBezTo>
                <a:lnTo>
                  <a:pt x="105974" y="31443"/>
                </a:lnTo>
                <a:cubicBezTo>
                  <a:pt x="112727" y="25989"/>
                  <a:pt x="115064" y="23101"/>
                  <a:pt x="119740" y="1443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bg1"/>
              </a:solidFill>
              <a:latin typeface="Poppins Light"/>
              <a:ea typeface="Poppins Light"/>
              <a:cs typeface=".Al Bayan PUA Plain" pitchFamily="2" charset="-78"/>
              <a:sym typeface="Poppins Light"/>
            </a:endParaRPr>
          </a:p>
        </p:txBody>
      </p:sp>
      <p:sp>
        <p:nvSpPr>
          <p:cNvPr id="13" name="Shape 996">
            <a:extLst>
              <a:ext uri="{FF2B5EF4-FFF2-40B4-BE49-F238E27FC236}">
                <a16:creationId xmlns:a16="http://schemas.microsoft.com/office/drawing/2014/main" id="{CC6099E7-3DB3-1D4A-ACD2-BA22870BF69F}"/>
              </a:ext>
            </a:extLst>
          </p:cNvPr>
          <p:cNvSpPr/>
          <p:nvPr/>
        </p:nvSpPr>
        <p:spPr>
          <a:xfrm>
            <a:off x="4570320" y="12877936"/>
            <a:ext cx="371833" cy="2994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0" y="14438"/>
                </a:moveTo>
                <a:lnTo>
                  <a:pt x="119740" y="14438"/>
                </a:lnTo>
                <a:cubicBezTo>
                  <a:pt x="115064" y="17326"/>
                  <a:pt x="110389" y="20213"/>
                  <a:pt x="105974" y="20213"/>
                </a:cubicBezTo>
                <a:cubicBezTo>
                  <a:pt x="110389" y="17326"/>
                  <a:pt x="115064" y="11550"/>
                  <a:pt x="115064" y="3208"/>
                </a:cubicBezTo>
                <a:cubicBezTo>
                  <a:pt x="110389" y="6096"/>
                  <a:pt x="105974" y="8663"/>
                  <a:pt x="101038" y="11550"/>
                </a:cubicBezTo>
                <a:cubicBezTo>
                  <a:pt x="96623" y="6096"/>
                  <a:pt x="89610" y="0"/>
                  <a:pt x="82857" y="0"/>
                </a:cubicBezTo>
                <a:cubicBezTo>
                  <a:pt x="68831" y="0"/>
                  <a:pt x="57402" y="14438"/>
                  <a:pt x="57402" y="31443"/>
                </a:cubicBezTo>
                <a:cubicBezTo>
                  <a:pt x="57402" y="34331"/>
                  <a:pt x="57402" y="37219"/>
                  <a:pt x="59740" y="37219"/>
                </a:cubicBezTo>
                <a:cubicBezTo>
                  <a:pt x="39220" y="37219"/>
                  <a:pt x="20519" y="25989"/>
                  <a:pt x="9090" y="6096"/>
                </a:cubicBezTo>
                <a:cubicBezTo>
                  <a:pt x="6753" y="11550"/>
                  <a:pt x="4415" y="17326"/>
                  <a:pt x="4415" y="23101"/>
                </a:cubicBezTo>
                <a:cubicBezTo>
                  <a:pt x="4415" y="31443"/>
                  <a:pt x="9090" y="42994"/>
                  <a:pt x="15844" y="48449"/>
                </a:cubicBezTo>
                <a:cubicBezTo>
                  <a:pt x="11428" y="45882"/>
                  <a:pt x="9090" y="45882"/>
                  <a:pt x="4415" y="42994"/>
                </a:cubicBezTo>
                <a:lnTo>
                  <a:pt x="4415" y="42994"/>
                </a:lnTo>
                <a:cubicBezTo>
                  <a:pt x="4415" y="57112"/>
                  <a:pt x="13766" y="71229"/>
                  <a:pt x="25454" y="74117"/>
                </a:cubicBezTo>
                <a:cubicBezTo>
                  <a:pt x="23116" y="74117"/>
                  <a:pt x="20519" y="74117"/>
                  <a:pt x="18181" y="74117"/>
                </a:cubicBezTo>
                <a:cubicBezTo>
                  <a:pt x="15844" y="74117"/>
                  <a:pt x="15844" y="74117"/>
                  <a:pt x="13766" y="74117"/>
                </a:cubicBezTo>
                <a:cubicBezTo>
                  <a:pt x="15844" y="85347"/>
                  <a:pt x="25454" y="94331"/>
                  <a:pt x="36883" y="94331"/>
                </a:cubicBezTo>
                <a:cubicBezTo>
                  <a:pt x="27532" y="102352"/>
                  <a:pt x="18181" y="108449"/>
                  <a:pt x="6753" y="108449"/>
                </a:cubicBezTo>
                <a:cubicBezTo>
                  <a:pt x="4415" y="108449"/>
                  <a:pt x="2077" y="108449"/>
                  <a:pt x="0" y="108449"/>
                </a:cubicBezTo>
                <a:cubicBezTo>
                  <a:pt x="11428" y="116791"/>
                  <a:pt x="23116" y="119679"/>
                  <a:pt x="36883" y="119679"/>
                </a:cubicBezTo>
                <a:cubicBezTo>
                  <a:pt x="82857" y="119679"/>
                  <a:pt x="105974" y="74117"/>
                  <a:pt x="105974" y="34331"/>
                </a:cubicBezTo>
                <a:lnTo>
                  <a:pt x="105974" y="31443"/>
                </a:lnTo>
                <a:cubicBezTo>
                  <a:pt x="112727" y="25989"/>
                  <a:pt x="115064" y="23101"/>
                  <a:pt x="119740" y="1443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bg1"/>
              </a:solidFill>
              <a:latin typeface="Poppins Light"/>
              <a:ea typeface="Poppins Light"/>
              <a:cs typeface=".Al Bayan PUA Plain" pitchFamily="2" charset="-78"/>
              <a:sym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862498" y="1169450"/>
            <a:ext cx="157974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MICROSOFT AZURE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8310306" y="838200"/>
            <a:ext cx="119292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35953C7-9610-4539-9781-12917D66CF20}"/>
              </a:ext>
            </a:extLst>
          </p:cNvPr>
          <p:cNvSpPr txBox="1"/>
          <p:nvPr/>
        </p:nvSpPr>
        <p:spPr>
          <a:xfrm>
            <a:off x="1682380" y="3122069"/>
            <a:ext cx="14471276" cy="84023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+mn-lt"/>
              </a:rPr>
              <a:t>Azure Resource Manager (ARM):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Azure Control Plane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Classic vs ARM</a:t>
            </a:r>
          </a:p>
          <a:p>
            <a:pPr marL="571500" lvl="8" indent="-571500">
              <a:lnSpc>
                <a:spcPct val="150000"/>
              </a:lnSpc>
              <a:buFont typeface="Arial"/>
              <a:buChar char="•"/>
            </a:pPr>
            <a:endParaRPr lang="en-US" sz="4000" dirty="0">
              <a:latin typeface="+mn-lt"/>
            </a:endParaRPr>
          </a:p>
          <a:p>
            <a:pPr lvl="8">
              <a:lnSpc>
                <a:spcPct val="150000"/>
              </a:lnSpc>
            </a:pPr>
            <a:r>
              <a:rPr lang="en-US" sz="4000" b="1" dirty="0">
                <a:latin typeface="+mn-lt"/>
              </a:rPr>
              <a:t>Azure Resource Manager (ARM) Templates: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</a:rPr>
              <a:t>JSON file that defines infrastructure and configuration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</a:rPr>
              <a:t>Simplifies orchestration and ensure </a:t>
            </a:r>
            <a:r>
              <a:rPr lang="en-US" sz="4000" dirty="0" err="1">
                <a:latin typeface="+mn-lt"/>
              </a:rPr>
              <a:t>idempotency</a:t>
            </a:r>
            <a:endParaRPr lang="en-US" sz="4000" dirty="0">
              <a:latin typeface="+mn-lt"/>
            </a:endParaRP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latin typeface="+mn-lt"/>
              </a:rPr>
              <a:t>QuickStart</a:t>
            </a:r>
            <a:r>
              <a:rPr lang="en-US" sz="4000" dirty="0">
                <a:latin typeface="+mn-lt"/>
              </a:rPr>
              <a:t> Templates: </a:t>
            </a:r>
            <a:r>
              <a:rPr lang="en-US" sz="3600" dirty="0" err="1">
                <a:solidFill>
                  <a:srgbClr val="0070C0"/>
                </a:solidFill>
                <a:latin typeface="+mn-lt"/>
              </a:rPr>
              <a:t>github.com</a:t>
            </a:r>
            <a:r>
              <a:rPr lang="en-US" sz="3600" dirty="0">
                <a:solidFill>
                  <a:srgbClr val="0070C0"/>
                </a:solidFill>
                <a:latin typeface="+mn-lt"/>
              </a:rPr>
              <a:t>/Azure/azure-quickstart-templates</a:t>
            </a:r>
            <a:endParaRPr lang="en-US" sz="4000" dirty="0">
              <a:solidFill>
                <a:srgbClr val="0070C0"/>
              </a:solidFill>
              <a:latin typeface="+mn-lt"/>
            </a:endParaRP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+mn-lt"/>
              </a:rPr>
              <a:t>ARM Visualizer: </a:t>
            </a:r>
            <a:r>
              <a:rPr lang="en-US" sz="3600" dirty="0" err="1">
                <a:solidFill>
                  <a:srgbClr val="0070C0"/>
                </a:solidFill>
                <a:latin typeface="+mn-lt"/>
              </a:rPr>
              <a:t>armviz.io</a:t>
            </a:r>
            <a:endParaRPr lang="en-US" sz="4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EB4C5-8E7D-3649-A362-0E6893543DAD}"/>
              </a:ext>
            </a:extLst>
          </p:cNvPr>
          <p:cNvSpPr/>
          <p:nvPr/>
        </p:nvSpPr>
        <p:spPr>
          <a:xfrm>
            <a:off x="17340943" y="0"/>
            <a:ext cx="7036707" cy="13716000"/>
          </a:xfrm>
          <a:prstGeom prst="rect">
            <a:avLst/>
          </a:prstGeom>
          <a:solidFill>
            <a:srgbClr val="0271C5"/>
          </a:solidFill>
          <a:ln w="12700">
            <a:solidFill>
              <a:schemeClr val="bg2"/>
            </a:solidFill>
          </a:ln>
          <a:effectLst/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buNone/>
            </a:pPr>
            <a:endParaRPr lang="en-US"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2" descr="Image result for azure logo">
            <a:extLst>
              <a:ext uri="{FF2B5EF4-FFF2-40B4-BE49-F238E27FC236}">
                <a16:creationId xmlns:a16="http://schemas.microsoft.com/office/drawing/2014/main" id="{3E8F279D-80BD-6D46-9649-24D876AD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7600" y="4418075"/>
            <a:ext cx="4292763" cy="4292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42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862498" y="1169450"/>
            <a:ext cx="157974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SALT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8310306" y="838200"/>
            <a:ext cx="119292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EB4C5-8E7D-3649-A362-0E6893543DAD}"/>
              </a:ext>
            </a:extLst>
          </p:cNvPr>
          <p:cNvSpPr/>
          <p:nvPr/>
        </p:nvSpPr>
        <p:spPr>
          <a:xfrm>
            <a:off x="17340943" y="0"/>
            <a:ext cx="7036707" cy="13716000"/>
          </a:xfrm>
          <a:prstGeom prst="rect">
            <a:avLst/>
          </a:prstGeom>
          <a:solidFill>
            <a:srgbClr val="36DDD7"/>
          </a:solidFill>
          <a:ln w="12700">
            <a:solidFill>
              <a:schemeClr val="bg2"/>
            </a:solidFill>
          </a:ln>
          <a:effectLst/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buNone/>
            </a:pPr>
            <a:endParaRPr lang="en-US"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E7AE5-0493-F44B-A096-9A53669C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0533" y="5039493"/>
            <a:ext cx="3284685" cy="3274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ADE57-E8B3-B04F-802A-C8B0C0202F4A}"/>
              </a:ext>
            </a:extLst>
          </p:cNvPr>
          <p:cNvSpPr txBox="1"/>
          <p:nvPr/>
        </p:nvSpPr>
        <p:spPr>
          <a:xfrm>
            <a:off x="1441017" y="3098617"/>
            <a:ext cx="14471276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>
              <a:lnSpc>
                <a:spcPct val="150000"/>
              </a:lnSpc>
            </a:pPr>
            <a:r>
              <a:rPr lang="en-US" sz="4000" b="1" dirty="0">
                <a:latin typeface="+mn-lt"/>
              </a:rPr>
              <a:t>Salt Cloud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Natively spin up and bootstrap systems on your cloud provider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Salt Cloud supports the ARM provisioning model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sz="4000" dirty="0">
                <a:latin typeface="+mn-lt"/>
              </a:rPr>
              <a:t>Salt cloud providers require specific configuration and dependencies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+mn-lt"/>
            </a:endParaRPr>
          </a:p>
        </p:txBody>
      </p:sp>
      <p:pic>
        <p:nvPicPr>
          <p:cNvPr id="10" name="Picture 9" descr="Image result for azure vm">
            <a:extLst>
              <a:ext uri="{FF2B5EF4-FFF2-40B4-BE49-F238E27FC236}">
                <a16:creationId xmlns:a16="http://schemas.microsoft.com/office/drawing/2014/main" id="{8C8E707E-C4F1-5C4F-88AB-B2C14661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8817" y="8948192"/>
            <a:ext cx="3714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aws ec2">
            <a:extLst>
              <a:ext uri="{FF2B5EF4-FFF2-40B4-BE49-F238E27FC236}">
                <a16:creationId xmlns:a16="http://schemas.microsoft.com/office/drawing/2014/main" id="{BC7444D3-E58E-8243-B11C-F90DA6A3E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1600" y="8313652"/>
            <a:ext cx="1917864" cy="204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linode">
            <a:extLst>
              <a:ext uri="{FF2B5EF4-FFF2-40B4-BE49-F238E27FC236}">
                <a16:creationId xmlns:a16="http://schemas.microsoft.com/office/drawing/2014/main" id="{EB903845-95CD-1346-BD79-E4261260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73061" y="8878468"/>
            <a:ext cx="2839727" cy="110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 for google compute engine">
            <a:extLst>
              <a:ext uri="{FF2B5EF4-FFF2-40B4-BE49-F238E27FC236}">
                <a16:creationId xmlns:a16="http://schemas.microsoft.com/office/drawing/2014/main" id="{0D1E2103-8C4C-BC46-9929-E3756A6A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3936" y="7681704"/>
            <a:ext cx="3250181" cy="20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Image result for rackspace logo png">
            <a:extLst>
              <a:ext uri="{FF2B5EF4-FFF2-40B4-BE49-F238E27FC236}">
                <a16:creationId xmlns:a16="http://schemas.microsoft.com/office/drawing/2014/main" id="{BB02D579-B436-B94D-A6F3-6A773D5CB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3011" y="11337718"/>
            <a:ext cx="2933777" cy="64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Image result for virtualbox png">
            <a:extLst>
              <a:ext uri="{FF2B5EF4-FFF2-40B4-BE49-F238E27FC236}">
                <a16:creationId xmlns:a16="http://schemas.microsoft.com/office/drawing/2014/main" id="{C156EA39-AD6B-E545-BBC9-F0013E999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7505" y="6651707"/>
            <a:ext cx="1927438" cy="192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E72E32-0551-7E44-81C7-1C96748CE1B9}"/>
              </a:ext>
            </a:extLst>
          </p:cNvPr>
          <p:cNvSpPr txBox="1"/>
          <p:nvPr/>
        </p:nvSpPr>
        <p:spPr>
          <a:xfrm>
            <a:off x="9878144" y="10362382"/>
            <a:ext cx="423829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i="1" dirty="0">
                <a:latin typeface="Lato Light"/>
              </a:rPr>
              <a:t>…and many others</a:t>
            </a:r>
          </a:p>
        </p:txBody>
      </p:sp>
      <p:pic>
        <p:nvPicPr>
          <p:cNvPr id="18" name="Picture 22" descr="Image result for Aliyun png logo">
            <a:extLst>
              <a:ext uri="{FF2B5EF4-FFF2-40B4-BE49-F238E27FC236}">
                <a16:creationId xmlns:a16="http://schemas.microsoft.com/office/drawing/2014/main" id="{FA7D6DBC-E2EE-1C42-A4AE-2598D10EE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9161" y="11545630"/>
            <a:ext cx="2327254" cy="77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68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4324155" y="1169450"/>
            <a:ext cx="157974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SALT CLOUD CONFIGURATION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761601-3903-2D49-BC90-400BD2E6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531" y="3290008"/>
            <a:ext cx="17047213" cy="87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1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862498" y="1169450"/>
            <a:ext cx="157974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SALT</a:t>
            </a:r>
          </a:p>
        </p:txBody>
      </p:sp>
      <p:cxnSp>
        <p:nvCxnSpPr>
          <p:cNvPr id="252" name="Shape 252"/>
          <p:cNvCxnSpPr/>
          <p:nvPr/>
        </p:nvCxnSpPr>
        <p:spPr>
          <a:xfrm>
            <a:off x="8310306" y="838200"/>
            <a:ext cx="1192923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EB4C5-8E7D-3649-A362-0E6893543DAD}"/>
              </a:ext>
            </a:extLst>
          </p:cNvPr>
          <p:cNvSpPr/>
          <p:nvPr/>
        </p:nvSpPr>
        <p:spPr>
          <a:xfrm>
            <a:off x="17340943" y="0"/>
            <a:ext cx="7036707" cy="13716000"/>
          </a:xfrm>
          <a:prstGeom prst="rect">
            <a:avLst/>
          </a:prstGeom>
          <a:solidFill>
            <a:srgbClr val="36DDD7"/>
          </a:solidFill>
          <a:ln w="12700">
            <a:solidFill>
              <a:schemeClr val="bg2"/>
            </a:solidFill>
          </a:ln>
          <a:effectLst/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buNone/>
            </a:pPr>
            <a:endParaRPr lang="en-US"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D336E-1364-044F-AD4D-4A8919942E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0294" y="2554550"/>
            <a:ext cx="12061589" cy="9598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ADE57-E8B3-B04F-802A-C8B0C0202F4A}"/>
              </a:ext>
            </a:extLst>
          </p:cNvPr>
          <p:cNvSpPr txBox="1"/>
          <p:nvPr/>
        </p:nvSpPr>
        <p:spPr>
          <a:xfrm>
            <a:off x="1441017" y="3098617"/>
            <a:ext cx="14471276" cy="563231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>
              <a:lnSpc>
                <a:spcPct val="150000"/>
              </a:lnSpc>
            </a:pPr>
            <a:r>
              <a:rPr lang="en-US" sz="4000" b="1" dirty="0">
                <a:solidFill>
                  <a:schemeClr val="tx1"/>
                </a:solidFill>
                <a:latin typeface="+mn-lt"/>
              </a:rPr>
              <a:t>Salt Stack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Minions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Execution Modules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Formulas (States)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Grains</a:t>
            </a:r>
          </a:p>
          <a:p>
            <a:pPr marL="571500" lvl="8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Top File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0449C4-7DD5-694A-8E1C-1E10FA280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533" y="5039493"/>
            <a:ext cx="3284685" cy="32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7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01">
            <a:extLst>
              <a:ext uri="{FF2B5EF4-FFF2-40B4-BE49-F238E27FC236}">
                <a16:creationId xmlns:a16="http://schemas.microsoft.com/office/drawing/2014/main" id="{4F5321B9-473B-7047-BB97-A463421993D7}"/>
              </a:ext>
            </a:extLst>
          </p:cNvPr>
          <p:cNvSpPr txBox="1"/>
          <p:nvPr/>
        </p:nvSpPr>
        <p:spPr>
          <a:xfrm>
            <a:off x="13505688" y="2586866"/>
            <a:ext cx="6462205" cy="48380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17475" tIns="108725" rIns="217475" bIns="108725" anchor="t" anchorCtr="0">
            <a:noAutofit/>
          </a:bodyPr>
          <a:lstStyle/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400" dirty="0">
              <a:solidFill>
                <a:srgbClr val="0078D7"/>
              </a:solidFill>
              <a:ea typeface="+mn-ea"/>
              <a:cs typeface="+mn-cs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38254818-17E3-AF4B-BE7E-09854D838E8A}"/>
              </a:ext>
            </a:extLst>
          </p:cNvPr>
          <p:cNvSpPr txBox="1"/>
          <p:nvPr/>
        </p:nvSpPr>
        <p:spPr>
          <a:xfrm>
            <a:off x="2954885" y="2583189"/>
            <a:ext cx="8306423" cy="73439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17475" tIns="108725" rIns="217475" bIns="108725" anchor="t" anchorCtr="0">
            <a:noAutofit/>
          </a:bodyPr>
          <a:lstStyle/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4400" dirty="0">
              <a:solidFill>
                <a:srgbClr val="0078D7"/>
              </a:solidFill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1B5E0-5953-794E-BF1C-4068EB3E3328}"/>
              </a:ext>
            </a:extLst>
          </p:cNvPr>
          <p:cNvSpPr txBox="1"/>
          <p:nvPr/>
        </p:nvSpPr>
        <p:spPr>
          <a:xfrm>
            <a:off x="3557940" y="2845990"/>
            <a:ext cx="7376412" cy="75405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/>
            <a:r>
              <a:rPr lang="en-US" sz="4400" dirty="0">
                <a:latin typeface="+mn-lt"/>
              </a:rPr>
              <a:t>base:</a:t>
            </a:r>
          </a:p>
          <a:p>
            <a:pPr lvl="8"/>
            <a:r>
              <a:rPr lang="en-US" sz="4400" dirty="0">
                <a:latin typeface="+mn-lt"/>
              </a:rPr>
              <a:t>    ‘*’:</a:t>
            </a:r>
          </a:p>
          <a:p>
            <a:pPr lvl="8"/>
            <a:r>
              <a:rPr lang="en-US" sz="4400" dirty="0">
                <a:latin typeface="+mn-lt"/>
              </a:rPr>
              <a:t>  	- </a:t>
            </a:r>
            <a:r>
              <a:rPr lang="en-US" sz="4400" dirty="0" err="1">
                <a:latin typeface="+mn-lt"/>
              </a:rPr>
              <a:t>common_packages</a:t>
            </a:r>
            <a:endParaRPr lang="en-US" sz="4400" dirty="0">
              <a:latin typeface="+mn-lt"/>
            </a:endParaRPr>
          </a:p>
          <a:p>
            <a:pPr lvl="8"/>
            <a:r>
              <a:rPr lang="en-US" sz="4400" dirty="0">
                <a:latin typeface="+mn-lt"/>
              </a:rPr>
              <a:t>  	- logging</a:t>
            </a:r>
          </a:p>
          <a:p>
            <a:pPr lvl="8"/>
            <a:r>
              <a:rPr lang="en-US" sz="4400" dirty="0">
                <a:latin typeface="+mn-lt"/>
              </a:rPr>
              <a:t>    ‘</a:t>
            </a:r>
            <a:r>
              <a:rPr lang="en-US" sz="4400" dirty="0" err="1">
                <a:latin typeface="+mn-lt"/>
              </a:rPr>
              <a:t>roles:elasticsearch</a:t>
            </a:r>
            <a:r>
              <a:rPr lang="en-US" sz="4400" dirty="0">
                <a:latin typeface="+mn-lt"/>
              </a:rPr>
              <a:t>‘:</a:t>
            </a:r>
          </a:p>
          <a:p>
            <a:pPr lvl="8"/>
            <a:r>
              <a:rPr lang="en-US" sz="4400" dirty="0">
                <a:latin typeface="+mn-lt"/>
              </a:rPr>
              <a:t> 	- match: grain</a:t>
            </a:r>
          </a:p>
          <a:p>
            <a:pPr lvl="8"/>
            <a:r>
              <a:rPr lang="en-US" sz="4400" dirty="0">
                <a:latin typeface="+mn-lt"/>
              </a:rPr>
              <a:t> 	- </a:t>
            </a:r>
            <a:r>
              <a:rPr lang="en-US" sz="4400" dirty="0" err="1">
                <a:latin typeface="+mn-lt"/>
              </a:rPr>
              <a:t>elasticsearch</a:t>
            </a:r>
            <a:endParaRPr lang="en-US" sz="4400" dirty="0">
              <a:latin typeface="+mn-lt"/>
            </a:endParaRPr>
          </a:p>
          <a:p>
            <a:pPr lvl="8"/>
            <a:r>
              <a:rPr lang="en-US" sz="4400" dirty="0">
                <a:latin typeface="+mn-lt"/>
              </a:rPr>
              <a:t>    '</a:t>
            </a:r>
            <a:r>
              <a:rPr lang="en-US" sz="4400" dirty="0" err="1">
                <a:latin typeface="+mn-lt"/>
              </a:rPr>
              <a:t>roles:elasticsearchmaster</a:t>
            </a:r>
            <a:r>
              <a:rPr lang="en-US" sz="4400" dirty="0">
                <a:latin typeface="+mn-lt"/>
              </a:rPr>
              <a:t>’:</a:t>
            </a:r>
          </a:p>
          <a:p>
            <a:pPr lvl="8"/>
            <a:r>
              <a:rPr lang="en-US" sz="4400" dirty="0">
                <a:latin typeface="+mn-lt"/>
              </a:rPr>
              <a:t>	- match: grain</a:t>
            </a:r>
          </a:p>
          <a:p>
            <a:pPr lvl="8"/>
            <a:r>
              <a:rPr lang="en-US" sz="4400" dirty="0">
                <a:latin typeface="+mn-lt"/>
              </a:rPr>
              <a:t>	- </a:t>
            </a:r>
            <a:r>
              <a:rPr lang="en-US" sz="4400" dirty="0" err="1">
                <a:latin typeface="+mn-lt"/>
              </a:rPr>
              <a:t>elasticsearchmaster</a:t>
            </a:r>
            <a:endParaRPr lang="en-US" sz="4400" dirty="0">
              <a:latin typeface="+mn-lt"/>
            </a:endParaRPr>
          </a:p>
          <a:p>
            <a:pPr lvl="8"/>
            <a:endParaRPr lang="en-US" sz="44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8EF5BD-1D36-9B43-B11C-7BB08E27D927}"/>
              </a:ext>
            </a:extLst>
          </p:cNvPr>
          <p:cNvSpPr txBox="1"/>
          <p:nvPr/>
        </p:nvSpPr>
        <p:spPr>
          <a:xfrm>
            <a:off x="2954885" y="1338945"/>
            <a:ext cx="8306423" cy="9202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 algn="ctr">
              <a:lnSpc>
                <a:spcPct val="150000"/>
              </a:lnSpc>
            </a:pPr>
            <a:r>
              <a:rPr lang="en-US" sz="4000" b="1" dirty="0">
                <a:latin typeface="+mn-lt"/>
              </a:rPr>
              <a:t>Top File</a:t>
            </a:r>
            <a:endParaRPr lang="en-US" sz="4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67503-8E93-9340-BF4A-D3FFD7729A73}"/>
              </a:ext>
            </a:extLst>
          </p:cNvPr>
          <p:cNvSpPr txBox="1"/>
          <p:nvPr/>
        </p:nvSpPr>
        <p:spPr>
          <a:xfrm>
            <a:off x="2954885" y="10160405"/>
            <a:ext cx="8306423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 algn="ctr">
              <a:lnSpc>
                <a:spcPct val="150000"/>
              </a:lnSpc>
            </a:pPr>
            <a:r>
              <a:rPr lang="en-US" sz="4000" dirty="0">
                <a:latin typeface="+mn-lt"/>
              </a:rPr>
              <a:t>/</a:t>
            </a:r>
            <a:r>
              <a:rPr lang="en-US" sz="4000" dirty="0" err="1">
                <a:latin typeface="+mn-lt"/>
              </a:rPr>
              <a:t>etc</a:t>
            </a:r>
            <a:r>
              <a:rPr lang="en-US" sz="4000" dirty="0">
                <a:latin typeface="+mn-lt"/>
              </a:rPr>
              <a:t>/salt/</a:t>
            </a:r>
            <a:r>
              <a:rPr lang="en-US" sz="4000" dirty="0" err="1">
                <a:latin typeface="+mn-lt"/>
              </a:rPr>
              <a:t>top.sls</a:t>
            </a:r>
            <a:endParaRPr lang="en-US" sz="40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011FDE-E906-A240-9778-58318C72C280}"/>
              </a:ext>
            </a:extLst>
          </p:cNvPr>
          <p:cNvSpPr txBox="1"/>
          <p:nvPr/>
        </p:nvSpPr>
        <p:spPr>
          <a:xfrm>
            <a:off x="14108357" y="2845990"/>
            <a:ext cx="6549247" cy="41549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/>
            <a:r>
              <a:rPr lang="en-US" sz="4400" dirty="0" err="1">
                <a:latin typeface="+mn-lt"/>
              </a:rPr>
              <a:t>common_packages</a:t>
            </a:r>
            <a:r>
              <a:rPr lang="en-US" sz="4400" dirty="0">
                <a:latin typeface="+mn-lt"/>
              </a:rPr>
              <a:t>:</a:t>
            </a:r>
          </a:p>
          <a:p>
            <a:pPr lvl="8"/>
            <a:r>
              <a:rPr lang="en-US" sz="4400" dirty="0">
                <a:latin typeface="+mn-lt"/>
              </a:rPr>
              <a:t>    </a:t>
            </a:r>
            <a:r>
              <a:rPr lang="en-US" sz="4400" dirty="0" err="1">
                <a:latin typeface="+mn-lt"/>
              </a:rPr>
              <a:t>pkg.installed</a:t>
            </a:r>
            <a:r>
              <a:rPr lang="en-US" sz="4400" dirty="0">
                <a:latin typeface="+mn-lt"/>
              </a:rPr>
              <a:t>:</a:t>
            </a:r>
          </a:p>
          <a:p>
            <a:pPr lvl="8"/>
            <a:r>
              <a:rPr lang="en-US" sz="4400" dirty="0">
                <a:latin typeface="+mn-lt"/>
              </a:rPr>
              <a:t>	- names:</a:t>
            </a:r>
          </a:p>
          <a:p>
            <a:pPr lvl="8"/>
            <a:r>
              <a:rPr lang="en-US" sz="4400" dirty="0">
                <a:latin typeface="+mn-lt"/>
              </a:rPr>
              <a:t>	- </a:t>
            </a:r>
            <a:r>
              <a:rPr lang="en-US" sz="4400" dirty="0" err="1">
                <a:latin typeface="+mn-lt"/>
              </a:rPr>
              <a:t>git</a:t>
            </a:r>
            <a:endParaRPr lang="en-US" sz="4400" dirty="0">
              <a:latin typeface="+mn-lt"/>
            </a:endParaRPr>
          </a:p>
          <a:p>
            <a:pPr lvl="8"/>
            <a:r>
              <a:rPr lang="en-US" sz="4400" dirty="0">
                <a:latin typeface="+mn-lt"/>
              </a:rPr>
              <a:t>	- </a:t>
            </a:r>
            <a:r>
              <a:rPr lang="en-US" sz="4400" dirty="0" err="1">
                <a:latin typeface="+mn-lt"/>
              </a:rPr>
              <a:t>tmux</a:t>
            </a:r>
            <a:endParaRPr lang="en-US" sz="4400" dirty="0">
              <a:latin typeface="+mn-lt"/>
            </a:endParaRPr>
          </a:p>
          <a:p>
            <a:pPr lvl="8"/>
            <a:r>
              <a:rPr lang="en-US" sz="4400" dirty="0">
                <a:latin typeface="+mn-lt"/>
              </a:rPr>
              <a:t>	-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826BC3-E29D-3E44-B6D7-22974735A6C0}"/>
              </a:ext>
            </a:extLst>
          </p:cNvPr>
          <p:cNvSpPr txBox="1"/>
          <p:nvPr/>
        </p:nvSpPr>
        <p:spPr>
          <a:xfrm>
            <a:off x="13505687" y="1329990"/>
            <a:ext cx="6406223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 algn="ctr">
              <a:lnSpc>
                <a:spcPct val="150000"/>
              </a:lnSpc>
            </a:pPr>
            <a:r>
              <a:rPr lang="en-US" sz="4000" b="1" dirty="0">
                <a:latin typeface="+mn-lt"/>
              </a:rPr>
              <a:t>Formula Files</a:t>
            </a:r>
            <a:endParaRPr lang="en-US" sz="4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53AD3-F6AB-2740-80A3-8104B00E29AE}"/>
              </a:ext>
            </a:extLst>
          </p:cNvPr>
          <p:cNvSpPr txBox="1"/>
          <p:nvPr/>
        </p:nvSpPr>
        <p:spPr>
          <a:xfrm>
            <a:off x="13020313" y="7731240"/>
            <a:ext cx="7432953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8" algn="ctr">
              <a:lnSpc>
                <a:spcPct val="150000"/>
              </a:lnSpc>
            </a:pPr>
            <a:r>
              <a:rPr lang="en-US" sz="4000" dirty="0">
                <a:latin typeface="+mn-lt"/>
              </a:rPr>
              <a:t>/</a:t>
            </a:r>
            <a:r>
              <a:rPr lang="en-US" sz="4000" dirty="0" err="1">
                <a:latin typeface="+mn-lt"/>
              </a:rPr>
              <a:t>etc</a:t>
            </a:r>
            <a:r>
              <a:rPr lang="en-US" sz="4000" dirty="0">
                <a:latin typeface="+mn-lt"/>
              </a:rPr>
              <a:t>/salt/</a:t>
            </a:r>
            <a:r>
              <a:rPr lang="en-US" sz="4000" dirty="0" err="1">
                <a:latin typeface="+mn-lt"/>
              </a:rPr>
              <a:t>common_packages.sls</a:t>
            </a:r>
            <a:endParaRPr lang="en-US" sz="4000" dirty="0"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871569-7B43-2448-82C1-7446C0A38944}"/>
              </a:ext>
            </a:extLst>
          </p:cNvPr>
          <p:cNvCxnSpPr>
            <a:cxnSpLocks/>
          </p:cNvCxnSpPr>
          <p:nvPr/>
        </p:nvCxnSpPr>
        <p:spPr>
          <a:xfrm flipV="1">
            <a:off x="9693573" y="3328416"/>
            <a:ext cx="3812114" cy="1260245"/>
          </a:xfrm>
          <a:prstGeom prst="straightConnector1">
            <a:avLst/>
          </a:prstGeom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615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7151897" y="1169450"/>
            <a:ext cx="101820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SUMMARY</a:t>
            </a:r>
          </a:p>
        </p:txBody>
      </p:sp>
      <p:cxnSp>
        <p:nvCxnSpPr>
          <p:cNvPr id="423" name="Shape 423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8" name="Shape 201">
            <a:extLst>
              <a:ext uri="{FF2B5EF4-FFF2-40B4-BE49-F238E27FC236}">
                <a16:creationId xmlns:a16="http://schemas.microsoft.com/office/drawing/2014/main" id="{DC045802-8A97-B04B-B4C3-B021C65A6594}"/>
              </a:ext>
            </a:extLst>
          </p:cNvPr>
          <p:cNvSpPr txBox="1"/>
          <p:nvPr/>
        </p:nvSpPr>
        <p:spPr>
          <a:xfrm>
            <a:off x="1603529" y="3826734"/>
            <a:ext cx="21221701" cy="6201685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Use ARM templates to simplify orchestration</a:t>
            </a:r>
          </a:p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salt-cloud abstracts the nitty gritty details of a cloud provider</a:t>
            </a:r>
          </a:p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salt configures and runs the software</a:t>
            </a:r>
            <a:endParaRPr lang="en-US" sz="4000" dirty="0">
              <a:solidFill>
                <a:srgbClr val="505050"/>
              </a:solidFill>
              <a:latin typeface="+mn-lt"/>
              <a:ea typeface="+mn-ea"/>
              <a:cs typeface="+mn-cs"/>
            </a:endParaRPr>
          </a:p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dirty="0" err="1">
                <a:solidFill>
                  <a:srgbClr val="505050"/>
                </a:solidFill>
                <a:latin typeface="+mn-lt"/>
                <a:ea typeface="+mn-ea"/>
                <a:cs typeface="+mn-cs"/>
              </a:rPr>
              <a:t>LogDNA</a:t>
            </a:r>
            <a:r>
              <a:rPr lang="en-US" sz="40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 Salt engine ingests state run results</a:t>
            </a:r>
          </a:p>
          <a:p>
            <a:pPr marL="335915" indent="-33591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36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52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7151897" y="1169450"/>
            <a:ext cx="101820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RESOURCES</a:t>
            </a:r>
          </a:p>
        </p:txBody>
      </p:sp>
      <p:cxnSp>
        <p:nvCxnSpPr>
          <p:cNvPr id="423" name="Shape 423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8" name="Shape 201">
            <a:extLst>
              <a:ext uri="{FF2B5EF4-FFF2-40B4-BE49-F238E27FC236}">
                <a16:creationId xmlns:a16="http://schemas.microsoft.com/office/drawing/2014/main" id="{DC045802-8A97-B04B-B4C3-B021C65A6594}"/>
              </a:ext>
            </a:extLst>
          </p:cNvPr>
          <p:cNvSpPr txBox="1"/>
          <p:nvPr/>
        </p:nvSpPr>
        <p:spPr>
          <a:xfrm>
            <a:off x="1603529" y="3826734"/>
            <a:ext cx="21221701" cy="900873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336145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Code Story </a:t>
            </a:r>
            <a:b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</a:b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3600" kern="12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www.microsoft.com</a:t>
            </a:r>
            <a:r>
              <a:rPr lang="en-US" sz="3600" kern="12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/reallifecode/2017/05/09/provision-configure-infrastructure-azure-using-saltstack/</a:t>
            </a:r>
            <a:endParaRPr lang="en-US" sz="4000" kern="12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  <a:p>
            <a:pPr marL="336145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kern="1200" dirty="0" err="1">
                <a:solidFill>
                  <a:srgbClr val="505050"/>
                </a:solidFill>
                <a:latin typeface="+mn-lt"/>
                <a:ea typeface="+mn-ea"/>
                <a:cs typeface="+mn-cs"/>
              </a:rPr>
              <a:t>ElasticSearch</a:t>
            </a: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 on Azure using </a:t>
            </a:r>
            <a:r>
              <a:rPr lang="en-US" sz="4000" kern="1200" dirty="0" err="1">
                <a:solidFill>
                  <a:srgbClr val="505050"/>
                </a:solidFill>
                <a:latin typeface="+mn-lt"/>
                <a:ea typeface="+mn-ea"/>
                <a:cs typeface="+mn-cs"/>
              </a:rPr>
              <a:t>SaltStack</a:t>
            </a:r>
            <a:b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</a:br>
            <a:r>
              <a:rPr lang="en-US" sz="4000" kern="12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36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www.github.com/baronomasia/azure-saltstack-elasticsearch</a:t>
            </a:r>
          </a:p>
          <a:p>
            <a:pPr marL="336145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dirty="0" err="1">
                <a:solidFill>
                  <a:srgbClr val="505050"/>
                </a:solidFill>
                <a:latin typeface="+mn-lt"/>
              </a:rPr>
              <a:t>LogDNA</a:t>
            </a:r>
            <a:br>
              <a:rPr lang="en-US" sz="4000" dirty="0">
                <a:solidFill>
                  <a:srgbClr val="0078D7"/>
                </a:solidFill>
                <a:latin typeface="+mn-lt"/>
              </a:rPr>
            </a:br>
            <a:r>
              <a:rPr lang="en-US" sz="4000" dirty="0">
                <a:solidFill>
                  <a:srgbClr val="0078D7"/>
                </a:solidFill>
                <a:latin typeface="+mn-lt"/>
              </a:rPr>
              <a:t>	</a:t>
            </a:r>
            <a:r>
              <a:rPr lang="en-US" sz="3600" dirty="0">
                <a:solidFill>
                  <a:srgbClr val="0078D7"/>
                </a:solidFill>
                <a:latin typeface="+mn-lt"/>
              </a:rPr>
              <a:t>https://</a:t>
            </a:r>
            <a:r>
              <a:rPr lang="en-US" sz="3600" dirty="0" err="1">
                <a:solidFill>
                  <a:srgbClr val="0078D7"/>
                </a:solidFill>
                <a:latin typeface="+mn-lt"/>
              </a:rPr>
              <a:t>logdna.com</a:t>
            </a:r>
            <a:endParaRPr lang="en-US" sz="36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  <a:p>
            <a:pPr marL="336145" lvl="0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r>
              <a:rPr lang="en-US" sz="4000" dirty="0">
                <a:solidFill>
                  <a:srgbClr val="505050"/>
                </a:solidFill>
                <a:latin typeface="+mn-lt"/>
                <a:ea typeface="+mn-ea"/>
                <a:cs typeface="+mn-cs"/>
              </a:rPr>
              <a:t>Using an existing formula (MySQL)</a:t>
            </a:r>
            <a:r>
              <a:rPr lang="en-US" sz="40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40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</a:br>
            <a:r>
              <a:rPr lang="en-US" sz="40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	</a:t>
            </a:r>
            <a:r>
              <a:rPr lang="en-US" sz="36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www.github.com</a:t>
            </a:r>
            <a:r>
              <a:rPr lang="en-US" sz="36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36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jpoon</a:t>
            </a:r>
            <a:r>
              <a:rPr lang="en-US" sz="36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/azure-</a:t>
            </a:r>
            <a:r>
              <a:rPr lang="en-US" sz="36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saltstack</a:t>
            </a:r>
            <a:r>
              <a:rPr lang="en-US" sz="3600" dirty="0">
                <a:solidFill>
                  <a:srgbClr val="0078D7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3600" dirty="0" err="1">
                <a:solidFill>
                  <a:srgbClr val="0078D7"/>
                </a:solidFill>
                <a:latin typeface="+mn-lt"/>
                <a:ea typeface="+mn-ea"/>
                <a:cs typeface="+mn-cs"/>
              </a:rPr>
              <a:t>mysql</a:t>
            </a:r>
            <a:endParaRPr lang="en-US" sz="36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  <a:p>
            <a:pPr marL="336145" lvl="0" indent="-336145" defTabSz="914367">
              <a:lnSpc>
                <a:spcPct val="15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</a:pPr>
            <a:endParaRPr lang="en-US" sz="3600" dirty="0">
              <a:solidFill>
                <a:srgbClr val="0078D7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75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gradFill>
            <a:gsLst>
              <a:gs pos="0">
                <a:srgbClr val="00EFBF">
                  <a:alpha val="78823"/>
                </a:srgbClr>
              </a:gs>
              <a:gs pos="83000">
                <a:srgbClr val="3B1F4D">
                  <a:alpha val="80000"/>
                </a:srgbClr>
              </a:gs>
              <a:gs pos="100000">
                <a:srgbClr val="3B1F4D">
                  <a:alpha val="80000"/>
                </a:srgbClr>
              </a:gs>
            </a:gsLst>
            <a:lin ang="36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dirty="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7507071" y="1946158"/>
            <a:ext cx="9363506" cy="224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chemeClr val="lt1"/>
                </a:solidFill>
                <a:latin typeface="+mj-lt"/>
                <a:ea typeface="Lato"/>
                <a:cs typeface="Lato"/>
                <a:sym typeface="Lato"/>
              </a:rPr>
              <a:t>Questions?</a:t>
            </a:r>
          </a:p>
        </p:txBody>
      </p:sp>
      <p:grpSp>
        <p:nvGrpSpPr>
          <p:cNvPr id="445" name="Shape 445"/>
          <p:cNvGrpSpPr/>
          <p:nvPr/>
        </p:nvGrpSpPr>
        <p:grpSpPr>
          <a:xfrm>
            <a:off x="7602884" y="4192857"/>
            <a:ext cx="9235455" cy="6455477"/>
            <a:chOff x="1558925" y="4192858"/>
            <a:chExt cx="9235455" cy="5374888"/>
          </a:xfrm>
        </p:grpSpPr>
        <p:cxnSp>
          <p:nvCxnSpPr>
            <p:cNvPr id="446" name="Shape 446"/>
            <p:cNvCxnSpPr/>
            <p:nvPr/>
          </p:nvCxnSpPr>
          <p:spPr>
            <a:xfrm>
              <a:off x="1558925" y="9567746"/>
              <a:ext cx="923545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47" name="Shape 447"/>
            <p:cNvCxnSpPr/>
            <p:nvPr/>
          </p:nvCxnSpPr>
          <p:spPr>
            <a:xfrm>
              <a:off x="1558925" y="4192858"/>
              <a:ext cx="923545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pic>
        <p:nvPicPr>
          <p:cNvPr id="2" name="giphy">
            <a:hlinkClick r:id="" action="ppaction://media"/>
            <a:extLst>
              <a:ext uri="{FF2B5EF4-FFF2-40B4-BE49-F238E27FC236}">
                <a16:creationId xmlns:a16="http://schemas.microsoft.com/office/drawing/2014/main" id="{089907A0-9FED-4BC4-9CB7-E81D38F4C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13405" y="4933506"/>
            <a:ext cx="8702304" cy="482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1758542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98183"/>
                </a:moveTo>
                <a:cubicBezTo>
                  <a:pt x="64233" y="98183"/>
                  <a:pt x="65455" y="96961"/>
                  <a:pt x="65455" y="95455"/>
                </a:cubicBezTo>
                <a:cubicBezTo>
                  <a:pt x="65455" y="93950"/>
                  <a:pt x="64233" y="92727"/>
                  <a:pt x="62727" y="92727"/>
                </a:cubicBezTo>
                <a:cubicBezTo>
                  <a:pt x="61222" y="92727"/>
                  <a:pt x="60000" y="93950"/>
                  <a:pt x="60000" y="95455"/>
                </a:cubicBezTo>
                <a:cubicBezTo>
                  <a:pt x="60000" y="96961"/>
                  <a:pt x="61222" y="98183"/>
                  <a:pt x="62727" y="98183"/>
                </a:cubicBezTo>
                <a:moveTo>
                  <a:pt x="98183" y="103638"/>
                </a:moveTo>
                <a:lnTo>
                  <a:pt x="76361" y="103638"/>
                </a:lnTo>
                <a:lnTo>
                  <a:pt x="76361" y="68183"/>
                </a:lnTo>
                <a:cubicBezTo>
                  <a:pt x="76361" y="66677"/>
                  <a:pt x="75138" y="65455"/>
                  <a:pt x="73638" y="65455"/>
                </a:cubicBezTo>
                <a:lnTo>
                  <a:pt x="46361" y="65455"/>
                </a:lnTo>
                <a:cubicBezTo>
                  <a:pt x="44861" y="65455"/>
                  <a:pt x="43638" y="66677"/>
                  <a:pt x="43638" y="68183"/>
                </a:cubicBezTo>
                <a:lnTo>
                  <a:pt x="43638" y="103638"/>
                </a:lnTo>
                <a:lnTo>
                  <a:pt x="21816" y="103638"/>
                </a:lnTo>
                <a:lnTo>
                  <a:pt x="21816" y="44766"/>
                </a:lnTo>
                <a:lnTo>
                  <a:pt x="60000" y="6583"/>
                </a:lnTo>
                <a:lnTo>
                  <a:pt x="98183" y="44766"/>
                </a:lnTo>
                <a:cubicBezTo>
                  <a:pt x="98183" y="44766"/>
                  <a:pt x="98183" y="103638"/>
                  <a:pt x="98183" y="103638"/>
                </a:cubicBezTo>
                <a:close/>
                <a:moveTo>
                  <a:pt x="98183" y="114544"/>
                </a:moveTo>
                <a:lnTo>
                  <a:pt x="76361" y="114544"/>
                </a:lnTo>
                <a:lnTo>
                  <a:pt x="76361" y="109088"/>
                </a:lnTo>
                <a:lnTo>
                  <a:pt x="98183" y="109088"/>
                </a:lnTo>
                <a:cubicBezTo>
                  <a:pt x="98183" y="109088"/>
                  <a:pt x="98183" y="114544"/>
                  <a:pt x="98183" y="114544"/>
                </a:cubicBezTo>
                <a:close/>
                <a:moveTo>
                  <a:pt x="70911" y="114544"/>
                </a:moveTo>
                <a:lnTo>
                  <a:pt x="49088" y="114544"/>
                </a:lnTo>
                <a:lnTo>
                  <a:pt x="49088" y="70911"/>
                </a:lnTo>
                <a:lnTo>
                  <a:pt x="70911" y="70911"/>
                </a:lnTo>
                <a:cubicBezTo>
                  <a:pt x="70911" y="70911"/>
                  <a:pt x="70911" y="114544"/>
                  <a:pt x="70911" y="114544"/>
                </a:cubicBezTo>
                <a:close/>
                <a:moveTo>
                  <a:pt x="43638" y="114544"/>
                </a:moveTo>
                <a:lnTo>
                  <a:pt x="21816" y="114544"/>
                </a:lnTo>
                <a:lnTo>
                  <a:pt x="21816" y="109088"/>
                </a:lnTo>
                <a:lnTo>
                  <a:pt x="43638" y="109088"/>
                </a:lnTo>
                <a:cubicBezTo>
                  <a:pt x="43638" y="109088"/>
                  <a:pt x="43638" y="114544"/>
                  <a:pt x="43638" y="114544"/>
                </a:cubicBezTo>
                <a:close/>
                <a:moveTo>
                  <a:pt x="81816" y="10911"/>
                </a:moveTo>
                <a:lnTo>
                  <a:pt x="92727" y="10911"/>
                </a:lnTo>
                <a:lnTo>
                  <a:pt x="92727" y="31600"/>
                </a:lnTo>
                <a:lnTo>
                  <a:pt x="81816" y="20688"/>
                </a:lnTo>
                <a:cubicBezTo>
                  <a:pt x="81816" y="20688"/>
                  <a:pt x="81816" y="10911"/>
                  <a:pt x="81816" y="10911"/>
                </a:cubicBezTo>
                <a:close/>
                <a:moveTo>
                  <a:pt x="119200" y="58072"/>
                </a:moveTo>
                <a:lnTo>
                  <a:pt x="98183" y="37055"/>
                </a:lnTo>
                <a:lnTo>
                  <a:pt x="98183" y="8183"/>
                </a:lnTo>
                <a:cubicBezTo>
                  <a:pt x="98183" y="6677"/>
                  <a:pt x="96961" y="5455"/>
                  <a:pt x="95455" y="5455"/>
                </a:cubicBezTo>
                <a:lnTo>
                  <a:pt x="79088" y="5455"/>
                </a:lnTo>
                <a:cubicBezTo>
                  <a:pt x="77588" y="5455"/>
                  <a:pt x="76361" y="6677"/>
                  <a:pt x="76361" y="8183"/>
                </a:cubicBezTo>
                <a:lnTo>
                  <a:pt x="76361" y="15233"/>
                </a:lnTo>
                <a:lnTo>
                  <a:pt x="61927" y="800"/>
                </a:lnTo>
                <a:cubicBezTo>
                  <a:pt x="61433" y="305"/>
                  <a:pt x="60750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1511"/>
                  <a:pt x="1222" y="62727"/>
                  <a:pt x="2727" y="62727"/>
                </a:cubicBezTo>
                <a:cubicBezTo>
                  <a:pt x="3477" y="62727"/>
                  <a:pt x="4161" y="62422"/>
                  <a:pt x="4655" y="61927"/>
                </a:cubicBezTo>
                <a:lnTo>
                  <a:pt x="16361" y="50222"/>
                </a:lnTo>
                <a:lnTo>
                  <a:pt x="16361" y="117272"/>
                </a:lnTo>
                <a:cubicBezTo>
                  <a:pt x="16361" y="118783"/>
                  <a:pt x="17588" y="120000"/>
                  <a:pt x="19088" y="120000"/>
                </a:cubicBezTo>
                <a:lnTo>
                  <a:pt x="100911" y="120000"/>
                </a:lnTo>
                <a:cubicBezTo>
                  <a:pt x="102411" y="120000"/>
                  <a:pt x="103638" y="118783"/>
                  <a:pt x="103638" y="117272"/>
                </a:cubicBezTo>
                <a:lnTo>
                  <a:pt x="103638" y="50222"/>
                </a:lnTo>
                <a:lnTo>
                  <a:pt x="115344" y="61927"/>
                </a:lnTo>
                <a:cubicBezTo>
                  <a:pt x="115838" y="62422"/>
                  <a:pt x="116522" y="62727"/>
                  <a:pt x="117272" y="62727"/>
                </a:cubicBezTo>
                <a:cubicBezTo>
                  <a:pt x="118777" y="62727"/>
                  <a:pt x="120000" y="61511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2825064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79088" y="93066"/>
                </a:moveTo>
                <a:cubicBezTo>
                  <a:pt x="77783" y="93816"/>
                  <a:pt x="77338" y="95488"/>
                  <a:pt x="78094" y="96788"/>
                </a:cubicBezTo>
                <a:cubicBezTo>
                  <a:pt x="78844" y="98100"/>
                  <a:pt x="80516" y="98544"/>
                  <a:pt x="81816" y="97788"/>
                </a:cubicBezTo>
                <a:cubicBezTo>
                  <a:pt x="83122" y="97038"/>
                  <a:pt x="83566" y="95372"/>
                  <a:pt x="82816" y="94066"/>
                </a:cubicBezTo>
                <a:cubicBezTo>
                  <a:pt x="82061" y="92761"/>
                  <a:pt x="80400" y="92316"/>
                  <a:pt x="79088" y="93066"/>
                </a:cubicBezTo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84544" y="57272"/>
                </a:moveTo>
                <a:lnTo>
                  <a:pt x="70522" y="57272"/>
                </a:lnTo>
                <a:cubicBezTo>
                  <a:pt x="69527" y="53466"/>
                  <a:pt x="66544" y="50466"/>
                  <a:pt x="62727" y="49477"/>
                </a:cubicBezTo>
                <a:lnTo>
                  <a:pt x="62727" y="19088"/>
                </a:lnTo>
                <a:cubicBezTo>
                  <a:pt x="62727" y="17588"/>
                  <a:pt x="61505" y="16361"/>
                  <a:pt x="60000" y="16361"/>
                </a:cubicBezTo>
                <a:cubicBezTo>
                  <a:pt x="58494" y="16361"/>
                  <a:pt x="57272" y="17588"/>
                  <a:pt x="57272" y="19088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84544" y="62727"/>
                </a:lnTo>
                <a:cubicBezTo>
                  <a:pt x="86050" y="62727"/>
                  <a:pt x="87272" y="61511"/>
                  <a:pt x="87272" y="60000"/>
                </a:cubicBezTo>
                <a:cubicBezTo>
                  <a:pt x="87272" y="58494"/>
                  <a:pt x="86050" y="57272"/>
                  <a:pt x="84544" y="57272"/>
                </a:cubicBezTo>
                <a:moveTo>
                  <a:pt x="94066" y="37183"/>
                </a:moveTo>
                <a:cubicBezTo>
                  <a:pt x="92761" y="37938"/>
                  <a:pt x="92311" y="39605"/>
                  <a:pt x="93066" y="40911"/>
                </a:cubicBezTo>
                <a:cubicBezTo>
                  <a:pt x="93816" y="42216"/>
                  <a:pt x="95488" y="42661"/>
                  <a:pt x="96788" y="41905"/>
                </a:cubicBezTo>
                <a:cubicBezTo>
                  <a:pt x="98094" y="41155"/>
                  <a:pt x="98538" y="39488"/>
                  <a:pt x="97788" y="38183"/>
                </a:cubicBezTo>
                <a:cubicBezTo>
                  <a:pt x="97038" y="36877"/>
                  <a:pt x="95366" y="36427"/>
                  <a:pt x="94066" y="37183"/>
                </a:cubicBezTo>
                <a:moveTo>
                  <a:pt x="60000" y="98183"/>
                </a:moveTo>
                <a:cubicBezTo>
                  <a:pt x="58494" y="98183"/>
                  <a:pt x="57272" y="99405"/>
                  <a:pt x="57272" y="100911"/>
                </a:cubicBezTo>
                <a:cubicBezTo>
                  <a:pt x="57272" y="102416"/>
                  <a:pt x="58494" y="103638"/>
                  <a:pt x="60000" y="103638"/>
                </a:cubicBezTo>
                <a:cubicBezTo>
                  <a:pt x="61505" y="103638"/>
                  <a:pt x="62727" y="102416"/>
                  <a:pt x="62727" y="100911"/>
                </a:cubicBezTo>
                <a:cubicBezTo>
                  <a:pt x="62727" y="99405"/>
                  <a:pt x="61505" y="98183"/>
                  <a:pt x="60000" y="98183"/>
                </a:cubicBezTo>
                <a:moveTo>
                  <a:pt x="96788" y="78094"/>
                </a:moveTo>
                <a:cubicBezTo>
                  <a:pt x="95488" y="77338"/>
                  <a:pt x="93816" y="77783"/>
                  <a:pt x="93066" y="79088"/>
                </a:cubicBezTo>
                <a:cubicBezTo>
                  <a:pt x="92311" y="80400"/>
                  <a:pt x="92761" y="82066"/>
                  <a:pt x="94066" y="82816"/>
                </a:cubicBezTo>
                <a:cubicBezTo>
                  <a:pt x="95366" y="83572"/>
                  <a:pt x="97038" y="83122"/>
                  <a:pt x="97788" y="81816"/>
                </a:cubicBezTo>
                <a:cubicBezTo>
                  <a:pt x="98538" y="80511"/>
                  <a:pt x="98094" y="78844"/>
                  <a:pt x="96788" y="78094"/>
                </a:cubicBezTo>
                <a:moveTo>
                  <a:pt x="25933" y="37183"/>
                </a:moveTo>
                <a:cubicBezTo>
                  <a:pt x="24627" y="36427"/>
                  <a:pt x="22961" y="36877"/>
                  <a:pt x="22211" y="38183"/>
                </a:cubicBezTo>
                <a:cubicBezTo>
                  <a:pt x="21461" y="39488"/>
                  <a:pt x="21900" y="41155"/>
                  <a:pt x="23211" y="41905"/>
                </a:cubicBezTo>
                <a:cubicBezTo>
                  <a:pt x="24511" y="42661"/>
                  <a:pt x="26183" y="42216"/>
                  <a:pt x="26933" y="40911"/>
                </a:cubicBezTo>
                <a:cubicBezTo>
                  <a:pt x="27688" y="39605"/>
                  <a:pt x="27238" y="37938"/>
                  <a:pt x="25933" y="37183"/>
                </a:cubicBezTo>
                <a:moveTo>
                  <a:pt x="79088" y="26933"/>
                </a:moveTo>
                <a:cubicBezTo>
                  <a:pt x="80400" y="27688"/>
                  <a:pt x="82061" y="27238"/>
                  <a:pt x="82816" y="25938"/>
                </a:cubicBezTo>
                <a:cubicBezTo>
                  <a:pt x="83566" y="24633"/>
                  <a:pt x="83122" y="22966"/>
                  <a:pt x="81816" y="22211"/>
                </a:cubicBezTo>
                <a:cubicBezTo>
                  <a:pt x="80516" y="21461"/>
                  <a:pt x="78844" y="21905"/>
                  <a:pt x="78094" y="23211"/>
                </a:cubicBezTo>
                <a:cubicBezTo>
                  <a:pt x="77338" y="24511"/>
                  <a:pt x="77783" y="26183"/>
                  <a:pt x="79088" y="26933"/>
                </a:cubicBezTo>
                <a:moveTo>
                  <a:pt x="19088" y="57272"/>
                </a:moveTo>
                <a:cubicBezTo>
                  <a:pt x="17588" y="57272"/>
                  <a:pt x="16361" y="58494"/>
                  <a:pt x="16361" y="60000"/>
                </a:cubicBezTo>
                <a:cubicBezTo>
                  <a:pt x="16361" y="61511"/>
                  <a:pt x="17588" y="62727"/>
                  <a:pt x="19088" y="62727"/>
                </a:cubicBezTo>
                <a:cubicBezTo>
                  <a:pt x="20594" y="62727"/>
                  <a:pt x="21816" y="61511"/>
                  <a:pt x="21816" y="60000"/>
                </a:cubicBezTo>
                <a:cubicBezTo>
                  <a:pt x="21816" y="58494"/>
                  <a:pt x="20594" y="57272"/>
                  <a:pt x="19088" y="57272"/>
                </a:cubicBezTo>
                <a:moveTo>
                  <a:pt x="38183" y="22211"/>
                </a:moveTo>
                <a:cubicBezTo>
                  <a:pt x="36877" y="22966"/>
                  <a:pt x="36433" y="24633"/>
                  <a:pt x="37183" y="25938"/>
                </a:cubicBezTo>
                <a:cubicBezTo>
                  <a:pt x="37938" y="27238"/>
                  <a:pt x="39605" y="27688"/>
                  <a:pt x="40911" y="26933"/>
                </a:cubicBezTo>
                <a:cubicBezTo>
                  <a:pt x="42216" y="26183"/>
                  <a:pt x="42661" y="24511"/>
                  <a:pt x="41905" y="23211"/>
                </a:cubicBezTo>
                <a:cubicBezTo>
                  <a:pt x="41155" y="21905"/>
                  <a:pt x="39488" y="21461"/>
                  <a:pt x="38183" y="22211"/>
                </a:cubicBezTo>
                <a:moveTo>
                  <a:pt x="23211" y="78094"/>
                </a:moveTo>
                <a:cubicBezTo>
                  <a:pt x="21900" y="78844"/>
                  <a:pt x="21461" y="80511"/>
                  <a:pt x="22211" y="81816"/>
                </a:cubicBezTo>
                <a:cubicBezTo>
                  <a:pt x="22961" y="83122"/>
                  <a:pt x="24627" y="83572"/>
                  <a:pt x="25933" y="82816"/>
                </a:cubicBezTo>
                <a:cubicBezTo>
                  <a:pt x="27238" y="82066"/>
                  <a:pt x="27688" y="80400"/>
                  <a:pt x="26933" y="79088"/>
                </a:cubicBezTo>
                <a:cubicBezTo>
                  <a:pt x="26183" y="77783"/>
                  <a:pt x="24511" y="77338"/>
                  <a:pt x="23211" y="78094"/>
                </a:cubicBezTo>
                <a:moveTo>
                  <a:pt x="40911" y="93066"/>
                </a:moveTo>
                <a:cubicBezTo>
                  <a:pt x="39605" y="92316"/>
                  <a:pt x="37938" y="92761"/>
                  <a:pt x="37183" y="94066"/>
                </a:cubicBezTo>
                <a:cubicBezTo>
                  <a:pt x="36433" y="95372"/>
                  <a:pt x="36877" y="97038"/>
                  <a:pt x="38183" y="97788"/>
                </a:cubicBezTo>
                <a:cubicBezTo>
                  <a:pt x="39488" y="98544"/>
                  <a:pt x="41155" y="98100"/>
                  <a:pt x="41905" y="96788"/>
                </a:cubicBezTo>
                <a:cubicBezTo>
                  <a:pt x="42661" y="95488"/>
                  <a:pt x="42216" y="93816"/>
                  <a:pt x="40911" y="93066"/>
                </a:cubicBezTo>
                <a:moveTo>
                  <a:pt x="100911" y="57272"/>
                </a:moveTo>
                <a:cubicBezTo>
                  <a:pt x="99405" y="57272"/>
                  <a:pt x="98183" y="58494"/>
                  <a:pt x="98183" y="60000"/>
                </a:cubicBezTo>
                <a:cubicBezTo>
                  <a:pt x="98183" y="61511"/>
                  <a:pt x="99405" y="62727"/>
                  <a:pt x="100911" y="62727"/>
                </a:cubicBezTo>
                <a:cubicBezTo>
                  <a:pt x="102411" y="62727"/>
                  <a:pt x="103638" y="61511"/>
                  <a:pt x="103638" y="60000"/>
                </a:cubicBezTo>
                <a:cubicBezTo>
                  <a:pt x="103638" y="58494"/>
                  <a:pt x="102411" y="57272"/>
                  <a:pt x="100911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3891586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5455"/>
                </a:moveTo>
                <a:cubicBezTo>
                  <a:pt x="56988" y="65455"/>
                  <a:pt x="54544" y="63011"/>
                  <a:pt x="54544" y="60000"/>
                </a:cubicBez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moveTo>
                  <a:pt x="79088" y="57272"/>
                </a:moveTo>
                <a:lnTo>
                  <a:pt x="70522" y="57272"/>
                </a:lnTo>
                <a:cubicBezTo>
                  <a:pt x="69533" y="53455"/>
                  <a:pt x="66550" y="50466"/>
                  <a:pt x="62727" y="49477"/>
                </a:cubicBez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49477"/>
                </a:lnTo>
                <a:cubicBezTo>
                  <a:pt x="52577" y="50694"/>
                  <a:pt x="49088" y="54922"/>
                  <a:pt x="49088" y="60000"/>
                </a:cubicBezTo>
                <a:cubicBezTo>
                  <a:pt x="49088" y="66027"/>
                  <a:pt x="53977" y="70911"/>
                  <a:pt x="60000" y="70911"/>
                </a:cubicBezTo>
                <a:cubicBezTo>
                  <a:pt x="65077" y="70911"/>
                  <a:pt x="69311" y="67427"/>
                  <a:pt x="70522" y="62727"/>
                </a:cubicBezTo>
                <a:lnTo>
                  <a:pt x="79088" y="62727"/>
                </a:lnTo>
                <a:cubicBezTo>
                  <a:pt x="80594" y="62727"/>
                  <a:pt x="81816" y="61511"/>
                  <a:pt x="81816" y="60000"/>
                </a:cubicBezTo>
                <a:cubicBezTo>
                  <a:pt x="81816" y="58494"/>
                  <a:pt x="80594" y="57272"/>
                  <a:pt x="79088" y="57272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0000" y="103638"/>
                </a:moveTo>
                <a:cubicBezTo>
                  <a:pt x="35900" y="103638"/>
                  <a:pt x="16361" y="84100"/>
                  <a:pt x="16361" y="60000"/>
                </a:cubicBezTo>
                <a:cubicBezTo>
                  <a:pt x="16361" y="35900"/>
                  <a:pt x="35900" y="16361"/>
                  <a:pt x="60000" y="16361"/>
                </a:cubicBezTo>
                <a:cubicBezTo>
                  <a:pt x="84100" y="16361"/>
                  <a:pt x="103638" y="35900"/>
                  <a:pt x="103638" y="60000"/>
                </a:cubicBezTo>
                <a:cubicBezTo>
                  <a:pt x="103638" y="84100"/>
                  <a:pt x="84100" y="103638"/>
                  <a:pt x="60000" y="103638"/>
                </a:cubicBezTo>
                <a:moveTo>
                  <a:pt x="60000" y="10911"/>
                </a:moveTo>
                <a:cubicBezTo>
                  <a:pt x="32888" y="10911"/>
                  <a:pt x="10911" y="32888"/>
                  <a:pt x="10911" y="60000"/>
                </a:cubicBezTo>
                <a:cubicBezTo>
                  <a:pt x="10911" y="87111"/>
                  <a:pt x="32888" y="109088"/>
                  <a:pt x="60000" y="109088"/>
                </a:cubicBezTo>
                <a:cubicBezTo>
                  <a:pt x="87111" y="109088"/>
                  <a:pt x="109088" y="87111"/>
                  <a:pt x="109088" y="60000"/>
                </a:cubicBezTo>
                <a:cubicBezTo>
                  <a:pt x="109088" y="32888"/>
                  <a:pt x="87111" y="10911"/>
                  <a:pt x="60000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5034288" y="285308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09088"/>
                </a:moveTo>
                <a:cubicBezTo>
                  <a:pt x="112500" y="112100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0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22500" y="32727"/>
                </a:move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22500" y="49088"/>
                </a:lnTo>
                <a:cubicBezTo>
                  <a:pt x="22500" y="49088"/>
                  <a:pt x="22500" y="32727"/>
                  <a:pt x="22500" y="32727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  <a:moveTo>
                  <a:pt x="63750" y="86516"/>
                </a:moveTo>
                <a:lnTo>
                  <a:pt x="63750" y="90000"/>
                </a:lnTo>
                <a:cubicBezTo>
                  <a:pt x="63750" y="91511"/>
                  <a:pt x="62066" y="92727"/>
                  <a:pt x="60000" y="92727"/>
                </a:cubicBezTo>
                <a:cubicBezTo>
                  <a:pt x="57933" y="92727"/>
                  <a:pt x="56250" y="91511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11"/>
                  <a:pt x="55861" y="76361"/>
                  <a:pt x="60000" y="76361"/>
                </a:cubicBezTo>
                <a:cubicBezTo>
                  <a:pt x="64138" y="76361"/>
                  <a:pt x="67500" y="78811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50"/>
                  <a:pt x="48877" y="89077"/>
                </a:cubicBezTo>
                <a:cubicBezTo>
                  <a:pt x="48827" y="89383"/>
                  <a:pt x="48750" y="89688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8"/>
                  <a:pt x="71166" y="89383"/>
                  <a:pt x="71122" y="89077"/>
                </a:cubicBezTo>
                <a:cubicBezTo>
                  <a:pt x="73505" y="87144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6100810" y="285308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750" y="86516"/>
                </a:moveTo>
                <a:lnTo>
                  <a:pt x="63750" y="90000"/>
                </a:lnTo>
                <a:cubicBezTo>
                  <a:pt x="63750" y="91505"/>
                  <a:pt x="62066" y="92727"/>
                  <a:pt x="60000" y="92727"/>
                </a:cubicBezTo>
                <a:cubicBezTo>
                  <a:pt x="57933" y="92727"/>
                  <a:pt x="56250" y="91505"/>
                  <a:pt x="56250" y="90000"/>
                </a:cubicBezTo>
                <a:lnTo>
                  <a:pt x="56250" y="86516"/>
                </a:lnTo>
                <a:cubicBezTo>
                  <a:pt x="54016" y="85572"/>
                  <a:pt x="52500" y="83833"/>
                  <a:pt x="52500" y="81816"/>
                </a:cubicBezTo>
                <a:cubicBezTo>
                  <a:pt x="52500" y="78805"/>
                  <a:pt x="55861" y="76361"/>
                  <a:pt x="60000" y="76361"/>
                </a:cubicBezTo>
                <a:cubicBezTo>
                  <a:pt x="64138" y="76361"/>
                  <a:pt x="67500" y="78805"/>
                  <a:pt x="67500" y="81816"/>
                </a:cubicBezTo>
                <a:cubicBezTo>
                  <a:pt x="67500" y="83833"/>
                  <a:pt x="65977" y="85572"/>
                  <a:pt x="63750" y="86516"/>
                </a:cubicBezTo>
                <a:moveTo>
                  <a:pt x="60000" y="70911"/>
                </a:moveTo>
                <a:cubicBezTo>
                  <a:pt x="51716" y="70911"/>
                  <a:pt x="45000" y="75794"/>
                  <a:pt x="45000" y="81816"/>
                </a:cubicBezTo>
                <a:cubicBezTo>
                  <a:pt x="45000" y="84622"/>
                  <a:pt x="46494" y="87144"/>
                  <a:pt x="48877" y="89077"/>
                </a:cubicBezTo>
                <a:cubicBezTo>
                  <a:pt x="48827" y="89383"/>
                  <a:pt x="48750" y="89683"/>
                  <a:pt x="48750" y="90000"/>
                </a:cubicBezTo>
                <a:cubicBezTo>
                  <a:pt x="48750" y="94522"/>
                  <a:pt x="53783" y="98183"/>
                  <a:pt x="60000" y="98183"/>
                </a:cubicBezTo>
                <a:cubicBezTo>
                  <a:pt x="66216" y="98183"/>
                  <a:pt x="71250" y="94522"/>
                  <a:pt x="71250" y="90000"/>
                </a:cubicBezTo>
                <a:cubicBezTo>
                  <a:pt x="71250" y="89683"/>
                  <a:pt x="71166" y="89383"/>
                  <a:pt x="71122" y="89077"/>
                </a:cubicBezTo>
                <a:cubicBezTo>
                  <a:pt x="73505" y="87150"/>
                  <a:pt x="75000" y="84622"/>
                  <a:pt x="75000" y="81816"/>
                </a:cubicBezTo>
                <a:cubicBezTo>
                  <a:pt x="75000" y="75794"/>
                  <a:pt x="68283" y="70911"/>
                  <a:pt x="60000" y="70911"/>
                </a:cubicBezTo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61" y="114544"/>
                  <a:pt x="7500" y="112105"/>
                  <a:pt x="7500" y="109088"/>
                </a:cubicBezTo>
                <a:lnTo>
                  <a:pt x="7500" y="60000"/>
                </a:lnTo>
                <a:cubicBezTo>
                  <a:pt x="7500" y="56988"/>
                  <a:pt x="10861" y="54544"/>
                  <a:pt x="15000" y="54544"/>
                </a:cubicBezTo>
                <a:lnTo>
                  <a:pt x="105000" y="54544"/>
                </a:lnTo>
                <a:cubicBezTo>
                  <a:pt x="109138" y="54544"/>
                  <a:pt x="112500" y="56988"/>
                  <a:pt x="112500" y="60000"/>
                </a:cubicBezTo>
                <a:cubicBezTo>
                  <a:pt x="112500" y="60000"/>
                  <a:pt x="112500" y="109088"/>
                  <a:pt x="112500" y="109088"/>
                </a:cubicBezTo>
                <a:close/>
                <a:moveTo>
                  <a:pt x="105000" y="49088"/>
                </a:moveTo>
                <a:lnTo>
                  <a:pt x="105000" y="32727"/>
                </a:lnTo>
                <a:cubicBezTo>
                  <a:pt x="105000" y="14655"/>
                  <a:pt x="84850" y="0"/>
                  <a:pt x="60000" y="0"/>
                </a:cubicBezTo>
                <a:cubicBezTo>
                  <a:pt x="35150" y="0"/>
                  <a:pt x="15000" y="14655"/>
                  <a:pt x="15000" y="32727"/>
                </a:cubicBezTo>
                <a:cubicBezTo>
                  <a:pt x="15000" y="34233"/>
                  <a:pt x="16683" y="35455"/>
                  <a:pt x="18750" y="35455"/>
                </a:cubicBezTo>
                <a:cubicBezTo>
                  <a:pt x="20816" y="35455"/>
                  <a:pt x="22500" y="34233"/>
                  <a:pt x="22500" y="32727"/>
                </a:cubicBezTo>
                <a:cubicBezTo>
                  <a:pt x="22500" y="17666"/>
                  <a:pt x="39288" y="5455"/>
                  <a:pt x="60000" y="5455"/>
                </a:cubicBezTo>
                <a:cubicBezTo>
                  <a:pt x="80711" y="5455"/>
                  <a:pt x="97500" y="17666"/>
                  <a:pt x="97500" y="32727"/>
                </a:cubicBezTo>
                <a:lnTo>
                  <a:pt x="97500" y="49088"/>
                </a:lnTo>
                <a:lnTo>
                  <a:pt x="15000" y="49088"/>
                </a:lnTo>
                <a:cubicBezTo>
                  <a:pt x="6716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60000"/>
                </a:lnTo>
                <a:cubicBezTo>
                  <a:pt x="120000" y="53977"/>
                  <a:pt x="113283" y="49088"/>
                  <a:pt x="105000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7141939" y="2853083"/>
            <a:ext cx="457082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33333" y="114538"/>
                </a:lnTo>
                <a:lnTo>
                  <a:pt x="33333" y="5455"/>
                </a:lnTo>
                <a:lnTo>
                  <a:pt x="73333" y="5455"/>
                </a:lnTo>
                <a:lnTo>
                  <a:pt x="73333" y="38177"/>
                </a:lnTo>
                <a:lnTo>
                  <a:pt x="86666" y="27272"/>
                </a:lnTo>
                <a:lnTo>
                  <a:pt x="100000" y="38177"/>
                </a:lnTo>
                <a:lnTo>
                  <a:pt x="10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26666" y="114538"/>
                </a:move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26666" y="5455"/>
                </a:lnTo>
                <a:cubicBezTo>
                  <a:pt x="26666" y="5455"/>
                  <a:pt x="26666" y="114538"/>
                  <a:pt x="26666" y="114538"/>
                </a:cubicBezTo>
                <a:close/>
                <a:moveTo>
                  <a:pt x="80000" y="5455"/>
                </a:moveTo>
                <a:lnTo>
                  <a:pt x="93333" y="5455"/>
                </a:lnTo>
                <a:lnTo>
                  <a:pt x="93333" y="24544"/>
                </a:lnTo>
                <a:lnTo>
                  <a:pt x="86666" y="19088"/>
                </a:lnTo>
                <a:lnTo>
                  <a:pt x="80000" y="24544"/>
                </a:lnTo>
                <a:cubicBezTo>
                  <a:pt x="80000" y="24544"/>
                  <a:pt x="80000" y="5455"/>
                  <a:pt x="80000" y="5455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8208461" y="285308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40000" y="114544"/>
                </a:lnTo>
                <a:lnTo>
                  <a:pt x="40000" y="5455"/>
                </a:ln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33333" y="114544"/>
                </a:moveTo>
                <a:lnTo>
                  <a:pt x="20000" y="114544"/>
                </a:lnTo>
                <a:cubicBezTo>
                  <a:pt x="16316" y="114544"/>
                  <a:pt x="13333" y="112105"/>
                  <a:pt x="13333" y="109088"/>
                </a:cubicBezTo>
                <a:lnTo>
                  <a:pt x="13333" y="103638"/>
                </a:lnTo>
                <a:lnTo>
                  <a:pt x="16666" y="103638"/>
                </a:lnTo>
                <a:cubicBezTo>
                  <a:pt x="18511" y="103638"/>
                  <a:pt x="20000" y="102416"/>
                  <a:pt x="20000" y="100911"/>
                </a:cubicBezTo>
                <a:cubicBezTo>
                  <a:pt x="20000" y="99405"/>
                  <a:pt x="18511" y="98183"/>
                  <a:pt x="16666" y="98183"/>
                </a:cubicBezTo>
                <a:lnTo>
                  <a:pt x="13333" y="98183"/>
                </a:lnTo>
                <a:lnTo>
                  <a:pt x="13333" y="87272"/>
                </a:lnTo>
                <a:lnTo>
                  <a:pt x="16666" y="87272"/>
                </a:lnTo>
                <a:cubicBezTo>
                  <a:pt x="18511" y="87272"/>
                  <a:pt x="20000" y="86055"/>
                  <a:pt x="20000" y="84544"/>
                </a:cubicBezTo>
                <a:cubicBezTo>
                  <a:pt x="20000" y="83038"/>
                  <a:pt x="18511" y="81816"/>
                  <a:pt x="16666" y="81816"/>
                </a:cubicBezTo>
                <a:lnTo>
                  <a:pt x="13333" y="81816"/>
                </a:lnTo>
                <a:lnTo>
                  <a:pt x="13333" y="70911"/>
                </a:lnTo>
                <a:lnTo>
                  <a:pt x="16666" y="70911"/>
                </a:lnTo>
                <a:cubicBezTo>
                  <a:pt x="18511" y="70911"/>
                  <a:pt x="20000" y="69688"/>
                  <a:pt x="20000" y="68183"/>
                </a:cubicBezTo>
                <a:cubicBezTo>
                  <a:pt x="20000" y="66677"/>
                  <a:pt x="18511" y="65455"/>
                  <a:pt x="16666" y="65455"/>
                </a:cubicBezTo>
                <a:lnTo>
                  <a:pt x="13333" y="65455"/>
                </a:lnTo>
                <a:lnTo>
                  <a:pt x="13333" y="54544"/>
                </a:lnTo>
                <a:lnTo>
                  <a:pt x="16666" y="54544"/>
                </a:lnTo>
                <a:cubicBezTo>
                  <a:pt x="18511" y="54544"/>
                  <a:pt x="20000" y="53327"/>
                  <a:pt x="20000" y="51816"/>
                </a:cubicBezTo>
                <a:cubicBezTo>
                  <a:pt x="20000" y="50311"/>
                  <a:pt x="18511" y="49088"/>
                  <a:pt x="16666" y="49088"/>
                </a:cubicBezTo>
                <a:lnTo>
                  <a:pt x="13333" y="49088"/>
                </a:lnTo>
                <a:lnTo>
                  <a:pt x="13333" y="38183"/>
                </a:lnTo>
                <a:lnTo>
                  <a:pt x="16666" y="38183"/>
                </a:lnTo>
                <a:cubicBezTo>
                  <a:pt x="18511" y="38183"/>
                  <a:pt x="20000" y="36961"/>
                  <a:pt x="20000" y="35455"/>
                </a:cubicBezTo>
                <a:cubicBezTo>
                  <a:pt x="20000" y="33950"/>
                  <a:pt x="18511" y="32727"/>
                  <a:pt x="16666" y="32727"/>
                </a:cubicBezTo>
                <a:lnTo>
                  <a:pt x="13333" y="32727"/>
                </a:lnTo>
                <a:lnTo>
                  <a:pt x="13333" y="21816"/>
                </a:lnTo>
                <a:lnTo>
                  <a:pt x="16666" y="21816"/>
                </a:lnTo>
                <a:cubicBezTo>
                  <a:pt x="18511" y="21816"/>
                  <a:pt x="20000" y="20600"/>
                  <a:pt x="20000" y="19088"/>
                </a:cubicBezTo>
                <a:cubicBezTo>
                  <a:pt x="20000" y="17588"/>
                  <a:pt x="18511" y="16361"/>
                  <a:pt x="16666" y="16361"/>
                </a:cubicBezTo>
                <a:lnTo>
                  <a:pt x="13333" y="16361"/>
                </a:lnTo>
                <a:lnTo>
                  <a:pt x="13333" y="10911"/>
                </a:lnTo>
                <a:cubicBezTo>
                  <a:pt x="13333" y="7900"/>
                  <a:pt x="16316" y="5455"/>
                  <a:pt x="20000" y="5455"/>
                </a:cubicBezTo>
                <a:lnTo>
                  <a:pt x="33333" y="5455"/>
                </a:lnTo>
                <a:cubicBezTo>
                  <a:pt x="33333" y="5455"/>
                  <a:pt x="33333" y="114544"/>
                  <a:pt x="33333" y="114544"/>
                </a:cubicBezTo>
                <a:close/>
                <a:moveTo>
                  <a:pt x="106666" y="0"/>
                </a:moveTo>
                <a:lnTo>
                  <a:pt x="20000" y="0"/>
                </a:lnTo>
                <a:cubicBezTo>
                  <a:pt x="12638" y="0"/>
                  <a:pt x="6666" y="4883"/>
                  <a:pt x="6666" y="10911"/>
                </a:cubicBezTo>
                <a:lnTo>
                  <a:pt x="6666" y="16361"/>
                </a:lnTo>
                <a:lnTo>
                  <a:pt x="3333" y="16361"/>
                </a:lnTo>
                <a:cubicBezTo>
                  <a:pt x="1488" y="16361"/>
                  <a:pt x="0" y="17588"/>
                  <a:pt x="0" y="19088"/>
                </a:cubicBezTo>
                <a:cubicBezTo>
                  <a:pt x="0" y="20600"/>
                  <a:pt x="1488" y="21816"/>
                  <a:pt x="3333" y="21816"/>
                </a:cubicBezTo>
                <a:lnTo>
                  <a:pt x="6666" y="21816"/>
                </a:lnTo>
                <a:lnTo>
                  <a:pt x="6666" y="32727"/>
                </a:lnTo>
                <a:lnTo>
                  <a:pt x="3333" y="32727"/>
                </a:lnTo>
                <a:cubicBezTo>
                  <a:pt x="1488" y="32727"/>
                  <a:pt x="0" y="33950"/>
                  <a:pt x="0" y="35455"/>
                </a:cubicBezTo>
                <a:cubicBezTo>
                  <a:pt x="0" y="36961"/>
                  <a:pt x="1488" y="38183"/>
                  <a:pt x="3333" y="38183"/>
                </a:cubicBezTo>
                <a:lnTo>
                  <a:pt x="6666" y="38183"/>
                </a:lnTo>
                <a:lnTo>
                  <a:pt x="6666" y="49088"/>
                </a:lnTo>
                <a:lnTo>
                  <a:pt x="3333" y="49088"/>
                </a:lnTo>
                <a:cubicBezTo>
                  <a:pt x="1488" y="49088"/>
                  <a:pt x="0" y="50311"/>
                  <a:pt x="0" y="51816"/>
                </a:cubicBezTo>
                <a:cubicBezTo>
                  <a:pt x="0" y="53327"/>
                  <a:pt x="1488" y="54544"/>
                  <a:pt x="3333" y="54544"/>
                </a:cubicBezTo>
                <a:lnTo>
                  <a:pt x="6666" y="54544"/>
                </a:lnTo>
                <a:lnTo>
                  <a:pt x="6666" y="65455"/>
                </a:lnTo>
                <a:lnTo>
                  <a:pt x="3333" y="65455"/>
                </a:lnTo>
                <a:cubicBezTo>
                  <a:pt x="1488" y="65455"/>
                  <a:pt x="0" y="66677"/>
                  <a:pt x="0" y="68183"/>
                </a:cubicBezTo>
                <a:cubicBezTo>
                  <a:pt x="0" y="69688"/>
                  <a:pt x="1488" y="70911"/>
                  <a:pt x="3333" y="70911"/>
                </a:cubicBezTo>
                <a:lnTo>
                  <a:pt x="6666" y="70911"/>
                </a:lnTo>
                <a:lnTo>
                  <a:pt x="6666" y="81816"/>
                </a:lnTo>
                <a:lnTo>
                  <a:pt x="3333" y="81816"/>
                </a:lnTo>
                <a:cubicBezTo>
                  <a:pt x="1488" y="81816"/>
                  <a:pt x="0" y="83038"/>
                  <a:pt x="0" y="84544"/>
                </a:cubicBezTo>
                <a:cubicBezTo>
                  <a:pt x="0" y="86055"/>
                  <a:pt x="1488" y="87272"/>
                  <a:pt x="3333" y="87272"/>
                </a:cubicBezTo>
                <a:lnTo>
                  <a:pt x="6666" y="87272"/>
                </a:lnTo>
                <a:lnTo>
                  <a:pt x="6666" y="98183"/>
                </a:lnTo>
                <a:lnTo>
                  <a:pt x="3333" y="98183"/>
                </a:lnTo>
                <a:cubicBezTo>
                  <a:pt x="1488" y="98183"/>
                  <a:pt x="0" y="99405"/>
                  <a:pt x="0" y="100911"/>
                </a:cubicBezTo>
                <a:cubicBezTo>
                  <a:pt x="0" y="102416"/>
                  <a:pt x="1488" y="103638"/>
                  <a:pt x="3333" y="103638"/>
                </a:cubicBezTo>
                <a:lnTo>
                  <a:pt x="6666" y="103638"/>
                </a:lnTo>
                <a:lnTo>
                  <a:pt x="6666" y="109088"/>
                </a:lnTo>
                <a:cubicBezTo>
                  <a:pt x="6666" y="115116"/>
                  <a:pt x="12638" y="120000"/>
                  <a:pt x="20000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9274983" y="285308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83"/>
                  <a:pt x="80000" y="38183"/>
                </a:cubicBezTo>
                <a:lnTo>
                  <a:pt x="113333" y="38183"/>
                </a:lnTo>
                <a:cubicBezTo>
                  <a:pt x="113333" y="38183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26666" y="49088"/>
                </a:moveTo>
                <a:cubicBezTo>
                  <a:pt x="26666" y="50600"/>
                  <a:pt x="28155" y="51816"/>
                  <a:pt x="30000" y="51816"/>
                </a:cubicBezTo>
                <a:lnTo>
                  <a:pt x="90000" y="51816"/>
                </a:lnTo>
                <a:cubicBezTo>
                  <a:pt x="91844" y="51816"/>
                  <a:pt x="93333" y="50600"/>
                  <a:pt x="93333" y="49088"/>
                </a:cubicBezTo>
                <a:cubicBezTo>
                  <a:pt x="93333" y="47588"/>
                  <a:pt x="91844" y="46361"/>
                  <a:pt x="90000" y="46361"/>
                </a:cubicBezTo>
                <a:lnTo>
                  <a:pt x="30000" y="46361"/>
                </a:lnTo>
                <a:cubicBezTo>
                  <a:pt x="28155" y="46361"/>
                  <a:pt x="26666" y="47588"/>
                  <a:pt x="26666" y="49088"/>
                </a:cubicBezTo>
                <a:moveTo>
                  <a:pt x="90000" y="68183"/>
                </a:moveTo>
                <a:lnTo>
                  <a:pt x="30000" y="68183"/>
                </a:lnTo>
                <a:cubicBezTo>
                  <a:pt x="28155" y="68183"/>
                  <a:pt x="26666" y="69405"/>
                  <a:pt x="26666" y="70911"/>
                </a:cubicBezTo>
                <a:cubicBezTo>
                  <a:pt x="26666" y="72416"/>
                  <a:pt x="28155" y="73638"/>
                  <a:pt x="30000" y="73638"/>
                </a:cubicBezTo>
                <a:lnTo>
                  <a:pt x="90000" y="73638"/>
                </a:lnTo>
                <a:cubicBezTo>
                  <a:pt x="91844" y="73638"/>
                  <a:pt x="93333" y="72416"/>
                  <a:pt x="93333" y="70911"/>
                </a:cubicBezTo>
                <a:cubicBezTo>
                  <a:pt x="93333" y="69405"/>
                  <a:pt x="91844" y="68183"/>
                  <a:pt x="90000" y="68183"/>
                </a:cubicBezTo>
                <a:moveTo>
                  <a:pt x="30000" y="30000"/>
                </a:moveTo>
                <a:lnTo>
                  <a:pt x="46666" y="30000"/>
                </a:lnTo>
                <a:cubicBezTo>
                  <a:pt x="48511" y="30000"/>
                  <a:pt x="50000" y="28783"/>
                  <a:pt x="50000" y="27272"/>
                </a:cubicBezTo>
                <a:cubicBezTo>
                  <a:pt x="50000" y="25766"/>
                  <a:pt x="48511" y="24544"/>
                  <a:pt x="46666" y="24544"/>
                </a:cubicBezTo>
                <a:lnTo>
                  <a:pt x="30000" y="24544"/>
                </a:lnTo>
                <a:cubicBezTo>
                  <a:pt x="28155" y="24544"/>
                  <a:pt x="26666" y="25766"/>
                  <a:pt x="26666" y="27272"/>
                </a:cubicBezTo>
                <a:cubicBezTo>
                  <a:pt x="26666" y="28783"/>
                  <a:pt x="28155" y="30000"/>
                  <a:pt x="30000" y="30000"/>
                </a:cubicBezTo>
                <a:moveTo>
                  <a:pt x="70000" y="90000"/>
                </a:moveTo>
                <a:lnTo>
                  <a:pt x="30000" y="90000"/>
                </a:lnTo>
                <a:cubicBezTo>
                  <a:pt x="28155" y="90000"/>
                  <a:pt x="26666" y="91222"/>
                  <a:pt x="26666" y="92727"/>
                </a:cubicBezTo>
                <a:cubicBezTo>
                  <a:pt x="26666" y="94233"/>
                  <a:pt x="28155" y="95455"/>
                  <a:pt x="30000" y="95455"/>
                </a:cubicBezTo>
                <a:lnTo>
                  <a:pt x="70000" y="95455"/>
                </a:lnTo>
                <a:cubicBezTo>
                  <a:pt x="71844" y="95455"/>
                  <a:pt x="73333" y="94233"/>
                  <a:pt x="73333" y="92727"/>
                </a:cubicBezTo>
                <a:cubicBezTo>
                  <a:pt x="73333" y="91222"/>
                  <a:pt x="71844" y="90000"/>
                  <a:pt x="70000" y="9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10341506" y="285308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9088"/>
                </a:moveTo>
                <a:lnTo>
                  <a:pt x="60000" y="33150"/>
                </a:lnTo>
                <a:lnTo>
                  <a:pt x="77383" y="49088"/>
                </a:lnTo>
                <a:cubicBezTo>
                  <a:pt x="77383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5"/>
                  <a:pt x="77011" y="114544"/>
                  <a:pt x="73333" y="114544"/>
                </a:cubicBezTo>
                <a:lnTo>
                  <a:pt x="13333" y="114544"/>
                </a:lnTo>
                <a:cubicBezTo>
                  <a:pt x="9655" y="114544"/>
                  <a:pt x="6666" y="112105"/>
                  <a:pt x="6666" y="109088"/>
                </a:cubicBezTo>
                <a:lnTo>
                  <a:pt x="6666" y="38183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6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6" y="21816"/>
                </a:lnTo>
                <a:cubicBezTo>
                  <a:pt x="110716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2" y="21816"/>
                  <a:pt x="36666" y="21816"/>
                </a:cubicBezTo>
                <a:cubicBezTo>
                  <a:pt x="38511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2" y="87272"/>
                  <a:pt x="93333" y="88494"/>
                  <a:pt x="93333" y="90000"/>
                </a:cubicBezTo>
                <a:cubicBezTo>
                  <a:pt x="93333" y="91511"/>
                  <a:pt x="94822" y="92727"/>
                  <a:pt x="96666" y="92727"/>
                </a:cubicBezTo>
                <a:lnTo>
                  <a:pt x="106666" y="92727"/>
                </a:lnTo>
                <a:cubicBezTo>
                  <a:pt x="114027" y="92727"/>
                  <a:pt x="120000" y="87844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  <a:moveTo>
                  <a:pt x="20000" y="68183"/>
                </a:moveTo>
                <a:cubicBezTo>
                  <a:pt x="20000" y="69688"/>
                  <a:pt x="21488" y="70911"/>
                  <a:pt x="23333" y="70911"/>
                </a:cubicBezTo>
                <a:lnTo>
                  <a:pt x="63333" y="70911"/>
                </a:lnTo>
                <a:cubicBezTo>
                  <a:pt x="65177" y="70911"/>
                  <a:pt x="66666" y="69688"/>
                  <a:pt x="66666" y="68183"/>
                </a:cubicBezTo>
                <a:cubicBezTo>
                  <a:pt x="66666" y="66677"/>
                  <a:pt x="65177" y="65455"/>
                  <a:pt x="63333" y="65455"/>
                </a:cubicBezTo>
                <a:lnTo>
                  <a:pt x="23333" y="65455"/>
                </a:lnTo>
                <a:cubicBezTo>
                  <a:pt x="21488" y="65455"/>
                  <a:pt x="20000" y="66677"/>
                  <a:pt x="20000" y="68183"/>
                </a:cubicBezTo>
                <a:moveTo>
                  <a:pt x="23333" y="54544"/>
                </a:moveTo>
                <a:lnTo>
                  <a:pt x="36666" y="54544"/>
                </a:lnTo>
                <a:cubicBezTo>
                  <a:pt x="38511" y="54544"/>
                  <a:pt x="40000" y="53327"/>
                  <a:pt x="40000" y="51816"/>
                </a:cubicBezTo>
                <a:cubicBezTo>
                  <a:pt x="40000" y="50311"/>
                  <a:pt x="38511" y="49088"/>
                  <a:pt x="36666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50000" y="98183"/>
                </a:moveTo>
                <a:lnTo>
                  <a:pt x="23333" y="98183"/>
                </a:lnTo>
                <a:cubicBezTo>
                  <a:pt x="21488" y="98183"/>
                  <a:pt x="20000" y="99405"/>
                  <a:pt x="20000" y="100911"/>
                </a:cubicBezTo>
                <a:cubicBezTo>
                  <a:pt x="20000" y="102416"/>
                  <a:pt x="21488" y="103638"/>
                  <a:pt x="23333" y="103638"/>
                </a:cubicBezTo>
                <a:lnTo>
                  <a:pt x="50000" y="103638"/>
                </a:lnTo>
                <a:cubicBezTo>
                  <a:pt x="51844" y="103638"/>
                  <a:pt x="53333" y="102416"/>
                  <a:pt x="53333" y="100911"/>
                </a:cubicBezTo>
                <a:cubicBezTo>
                  <a:pt x="53333" y="99405"/>
                  <a:pt x="51844" y="98183"/>
                  <a:pt x="50000" y="98183"/>
                </a:cubicBezTo>
                <a:moveTo>
                  <a:pt x="63333" y="81816"/>
                </a:moveTo>
                <a:lnTo>
                  <a:pt x="23333" y="81816"/>
                </a:lnTo>
                <a:cubicBezTo>
                  <a:pt x="21488" y="81816"/>
                  <a:pt x="20000" y="83038"/>
                  <a:pt x="20000" y="84544"/>
                </a:cubicBezTo>
                <a:cubicBezTo>
                  <a:pt x="20000" y="86055"/>
                  <a:pt x="21488" y="87272"/>
                  <a:pt x="23333" y="87272"/>
                </a:cubicBezTo>
                <a:lnTo>
                  <a:pt x="63333" y="87272"/>
                </a:lnTo>
                <a:cubicBezTo>
                  <a:pt x="65177" y="87272"/>
                  <a:pt x="66666" y="86055"/>
                  <a:pt x="66666" y="84544"/>
                </a:cubicBezTo>
                <a:cubicBezTo>
                  <a:pt x="66666" y="83038"/>
                  <a:pt x="65177" y="81816"/>
                  <a:pt x="63333" y="8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1408028" y="2853083"/>
            <a:ext cx="457082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38"/>
                  <a:pt x="106666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1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1809328" y="3919606"/>
            <a:ext cx="457082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9088"/>
                </a:moveTo>
                <a:lnTo>
                  <a:pt x="60000" y="33144"/>
                </a:lnTo>
                <a:lnTo>
                  <a:pt x="77377" y="49088"/>
                </a:lnTo>
                <a:cubicBezTo>
                  <a:pt x="77377" y="49088"/>
                  <a:pt x="60000" y="49088"/>
                  <a:pt x="60000" y="49088"/>
                </a:cubicBezTo>
                <a:close/>
                <a:moveTo>
                  <a:pt x="80000" y="109088"/>
                </a:moveTo>
                <a:cubicBezTo>
                  <a:pt x="80000" y="112100"/>
                  <a:pt x="77011" y="114538"/>
                  <a:pt x="73333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8"/>
                </a:cubicBezTo>
                <a:lnTo>
                  <a:pt x="6666" y="38177"/>
                </a:lnTo>
                <a:cubicBezTo>
                  <a:pt x="6666" y="35172"/>
                  <a:pt x="9655" y="32727"/>
                  <a:pt x="13333" y="32727"/>
                </a:cubicBezTo>
                <a:lnTo>
                  <a:pt x="53333" y="32727"/>
                </a:lnTo>
                <a:lnTo>
                  <a:pt x="53333" y="49088"/>
                </a:lnTo>
                <a:cubicBezTo>
                  <a:pt x="53333" y="52100"/>
                  <a:pt x="56322" y="54544"/>
                  <a:pt x="60000" y="54544"/>
                </a:cubicBezTo>
                <a:lnTo>
                  <a:pt x="80000" y="54544"/>
                </a:lnTo>
                <a:cubicBezTo>
                  <a:pt x="80000" y="54544"/>
                  <a:pt x="80000" y="109088"/>
                  <a:pt x="80000" y="109088"/>
                </a:cubicBezTo>
                <a:close/>
                <a:moveTo>
                  <a:pt x="13333" y="27272"/>
                </a:moveTo>
                <a:cubicBezTo>
                  <a:pt x="5972" y="27272"/>
                  <a:pt x="0" y="32155"/>
                  <a:pt x="0" y="38177"/>
                </a:cubicBezTo>
                <a:lnTo>
                  <a:pt x="0" y="109088"/>
                </a:lnTo>
                <a:cubicBezTo>
                  <a:pt x="0" y="115111"/>
                  <a:pt x="5972" y="120000"/>
                  <a:pt x="13333" y="120000"/>
                </a:cubicBezTo>
                <a:lnTo>
                  <a:pt x="73333" y="120000"/>
                </a:lnTo>
                <a:cubicBezTo>
                  <a:pt x="80694" y="120000"/>
                  <a:pt x="86666" y="115111"/>
                  <a:pt x="86666" y="109088"/>
                </a:cubicBezTo>
                <a:lnTo>
                  <a:pt x="86666" y="49088"/>
                </a:lnTo>
                <a:lnTo>
                  <a:pt x="63333" y="27272"/>
                </a:lnTo>
                <a:cubicBezTo>
                  <a:pt x="63333" y="27272"/>
                  <a:pt x="13333" y="27272"/>
                  <a:pt x="13333" y="27272"/>
                </a:cubicBezTo>
                <a:close/>
                <a:moveTo>
                  <a:pt x="93333" y="21816"/>
                </a:moveTo>
                <a:lnTo>
                  <a:pt x="93333" y="5877"/>
                </a:lnTo>
                <a:lnTo>
                  <a:pt x="110711" y="21816"/>
                </a:lnTo>
                <a:cubicBezTo>
                  <a:pt x="110711" y="21816"/>
                  <a:pt x="93333" y="21816"/>
                  <a:pt x="93333" y="21816"/>
                </a:cubicBezTo>
                <a:close/>
                <a:moveTo>
                  <a:pt x="96666" y="0"/>
                </a:moveTo>
                <a:lnTo>
                  <a:pt x="46666" y="0"/>
                </a:lnTo>
                <a:cubicBezTo>
                  <a:pt x="39305" y="0"/>
                  <a:pt x="33333" y="4883"/>
                  <a:pt x="33333" y="10911"/>
                </a:cubicBezTo>
                <a:lnTo>
                  <a:pt x="33333" y="19088"/>
                </a:lnTo>
                <a:cubicBezTo>
                  <a:pt x="33333" y="20600"/>
                  <a:pt x="34827" y="21816"/>
                  <a:pt x="36666" y="21816"/>
                </a:cubicBezTo>
                <a:cubicBezTo>
                  <a:pt x="38505" y="21816"/>
                  <a:pt x="40000" y="20600"/>
                  <a:pt x="40000" y="19088"/>
                </a:cubicBezTo>
                <a:lnTo>
                  <a:pt x="40000" y="10911"/>
                </a:lnTo>
                <a:cubicBezTo>
                  <a:pt x="40000" y="7900"/>
                  <a:pt x="42988" y="5455"/>
                  <a:pt x="46666" y="5455"/>
                </a:cubicBezTo>
                <a:lnTo>
                  <a:pt x="86666" y="5455"/>
                </a:lnTo>
                <a:lnTo>
                  <a:pt x="86666" y="21816"/>
                </a:lnTo>
                <a:cubicBezTo>
                  <a:pt x="86666" y="24827"/>
                  <a:pt x="89655" y="27272"/>
                  <a:pt x="93333" y="27272"/>
                </a:cubicBezTo>
                <a:lnTo>
                  <a:pt x="113333" y="27272"/>
                </a:lnTo>
                <a:lnTo>
                  <a:pt x="113333" y="81816"/>
                </a:lnTo>
                <a:cubicBezTo>
                  <a:pt x="113333" y="84827"/>
                  <a:pt x="110344" y="87272"/>
                  <a:pt x="106666" y="87272"/>
                </a:cubicBezTo>
                <a:lnTo>
                  <a:pt x="96666" y="87272"/>
                </a:lnTo>
                <a:cubicBezTo>
                  <a:pt x="94827" y="87272"/>
                  <a:pt x="93333" y="88494"/>
                  <a:pt x="93333" y="89994"/>
                </a:cubicBezTo>
                <a:cubicBezTo>
                  <a:pt x="93333" y="91505"/>
                  <a:pt x="94827" y="92722"/>
                  <a:pt x="96666" y="92722"/>
                </a:cubicBezTo>
                <a:lnTo>
                  <a:pt x="106666" y="92722"/>
                </a:lnTo>
                <a:cubicBezTo>
                  <a:pt x="114027" y="92722"/>
                  <a:pt x="120000" y="87838"/>
                  <a:pt x="120000" y="81816"/>
                </a:cubicBezTo>
                <a:lnTo>
                  <a:pt x="120000" y="21816"/>
                </a:lnTo>
                <a:cubicBezTo>
                  <a:pt x="120000" y="21816"/>
                  <a:pt x="96666" y="0"/>
                  <a:pt x="96666" y="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2825064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544" y="65455"/>
                </a:moveTo>
                <a:lnTo>
                  <a:pt x="79088" y="65455"/>
                </a:lnTo>
                <a:cubicBezTo>
                  <a:pt x="80594" y="65455"/>
                  <a:pt x="81816" y="64233"/>
                  <a:pt x="81816" y="62727"/>
                </a:cubicBezTo>
                <a:cubicBezTo>
                  <a:pt x="81816" y="61222"/>
                  <a:pt x="80594" y="60000"/>
                  <a:pt x="79088" y="60000"/>
                </a:cubicBezTo>
                <a:lnTo>
                  <a:pt x="24544" y="60000"/>
                </a:lnTo>
                <a:cubicBezTo>
                  <a:pt x="23038" y="60000"/>
                  <a:pt x="21816" y="61222"/>
                  <a:pt x="21816" y="62727"/>
                </a:cubicBezTo>
                <a:cubicBezTo>
                  <a:pt x="21816" y="64233"/>
                  <a:pt x="23038" y="65455"/>
                  <a:pt x="24544" y="65455"/>
                </a:cubicBezTo>
                <a:moveTo>
                  <a:pt x="114544" y="114544"/>
                </a:moveTo>
                <a:lnTo>
                  <a:pt x="32727" y="114544"/>
                </a:lnTo>
                <a:lnTo>
                  <a:pt x="32727" y="90000"/>
                </a:lnTo>
                <a:cubicBezTo>
                  <a:pt x="32727" y="88494"/>
                  <a:pt x="31505" y="87272"/>
                  <a:pt x="30000" y="87272"/>
                </a:cubicBez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14544"/>
                  <a:pt x="114544" y="114544"/>
                </a:cubicBezTo>
                <a:close/>
                <a:moveTo>
                  <a:pt x="27272" y="111816"/>
                </a:moveTo>
                <a:lnTo>
                  <a:pt x="8183" y="92727"/>
                </a:lnTo>
                <a:lnTo>
                  <a:pt x="27272" y="92727"/>
                </a:lnTo>
                <a:cubicBezTo>
                  <a:pt x="27272" y="92727"/>
                  <a:pt x="27272" y="111816"/>
                  <a:pt x="27272" y="11181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lnTo>
                  <a:pt x="27272" y="120000"/>
                </a:lnTo>
                <a:lnTo>
                  <a:pt x="114544" y="120000"/>
                </a:lnTo>
                <a:cubicBezTo>
                  <a:pt x="117555" y="120000"/>
                  <a:pt x="120000" y="117561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4544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24544" y="43638"/>
                </a:lnTo>
                <a:cubicBezTo>
                  <a:pt x="23038" y="43638"/>
                  <a:pt x="21816" y="44861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24544" y="32727"/>
                </a:moveTo>
                <a:lnTo>
                  <a:pt x="57272" y="32727"/>
                </a:lnTo>
                <a:cubicBezTo>
                  <a:pt x="58777" y="32727"/>
                  <a:pt x="60000" y="31511"/>
                  <a:pt x="60000" y="30000"/>
                </a:cubicBezTo>
                <a:cubicBezTo>
                  <a:pt x="60000" y="28494"/>
                  <a:pt x="58777" y="27272"/>
                  <a:pt x="57272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cubicBezTo>
                  <a:pt x="21816" y="31511"/>
                  <a:pt x="23038" y="32727"/>
                  <a:pt x="24544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942373" y="391960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76361"/>
                </a:moveTo>
                <a:lnTo>
                  <a:pt x="20000" y="76361"/>
                </a:lnTo>
                <a:cubicBezTo>
                  <a:pt x="18161" y="76361"/>
                  <a:pt x="16666" y="77588"/>
                  <a:pt x="16666" y="79088"/>
                </a:cubicBezTo>
                <a:cubicBezTo>
                  <a:pt x="16666" y="80600"/>
                  <a:pt x="18161" y="81816"/>
                  <a:pt x="20000" y="81816"/>
                </a:cubicBezTo>
                <a:lnTo>
                  <a:pt x="80000" y="81816"/>
                </a:lnTo>
                <a:cubicBezTo>
                  <a:pt x="81838" y="81816"/>
                  <a:pt x="83333" y="80600"/>
                  <a:pt x="83333" y="79088"/>
                </a:cubicBezTo>
                <a:cubicBezTo>
                  <a:pt x="83333" y="77588"/>
                  <a:pt x="81838" y="76361"/>
                  <a:pt x="80000" y="76361"/>
                </a:cubicBezTo>
                <a:moveTo>
                  <a:pt x="16666" y="62727"/>
                </a:moveTo>
                <a:cubicBezTo>
                  <a:pt x="16666" y="64233"/>
                  <a:pt x="18161" y="65455"/>
                  <a:pt x="20000" y="65455"/>
                </a:cubicBezTo>
                <a:lnTo>
                  <a:pt x="100000" y="65455"/>
                </a:lnTo>
                <a:cubicBezTo>
                  <a:pt x="101838" y="65455"/>
                  <a:pt x="103333" y="64233"/>
                  <a:pt x="103333" y="62727"/>
                </a:cubicBezTo>
                <a:cubicBezTo>
                  <a:pt x="103333" y="61222"/>
                  <a:pt x="101838" y="60000"/>
                  <a:pt x="100000" y="60000"/>
                </a:cubicBezTo>
                <a:lnTo>
                  <a:pt x="20000" y="60000"/>
                </a:lnTo>
                <a:cubicBezTo>
                  <a:pt x="18161" y="60000"/>
                  <a:pt x="16666" y="61222"/>
                  <a:pt x="16666" y="62727"/>
                </a:cubicBezTo>
                <a:moveTo>
                  <a:pt x="113333" y="114544"/>
                </a:moveTo>
                <a:lnTo>
                  <a:pt x="36666" y="114544"/>
                </a:lnTo>
                <a:lnTo>
                  <a:pt x="6666" y="90000"/>
                </a:lnTo>
                <a:lnTo>
                  <a:pt x="6666" y="16361"/>
                </a:lnTo>
                <a:lnTo>
                  <a:pt x="23333" y="16361"/>
                </a:lnTo>
                <a:lnTo>
                  <a:pt x="23333" y="24544"/>
                </a:lnTo>
                <a:cubicBezTo>
                  <a:pt x="23333" y="26055"/>
                  <a:pt x="24827" y="27272"/>
                  <a:pt x="26666" y="27272"/>
                </a:cubicBezTo>
                <a:cubicBezTo>
                  <a:pt x="28505" y="27272"/>
                  <a:pt x="30000" y="26055"/>
                  <a:pt x="30000" y="24544"/>
                </a:cubicBezTo>
                <a:lnTo>
                  <a:pt x="30000" y="16361"/>
                </a:lnTo>
                <a:lnTo>
                  <a:pt x="36666" y="16361"/>
                </a:lnTo>
                <a:lnTo>
                  <a:pt x="36666" y="24544"/>
                </a:lnTo>
                <a:cubicBezTo>
                  <a:pt x="36666" y="26055"/>
                  <a:pt x="38161" y="27272"/>
                  <a:pt x="40000" y="27272"/>
                </a:cubicBezTo>
                <a:cubicBezTo>
                  <a:pt x="41838" y="27272"/>
                  <a:pt x="43333" y="26055"/>
                  <a:pt x="43333" y="24544"/>
                </a:cubicBezTo>
                <a:lnTo>
                  <a:pt x="43333" y="16361"/>
                </a:lnTo>
                <a:lnTo>
                  <a:pt x="50000" y="16361"/>
                </a:lnTo>
                <a:lnTo>
                  <a:pt x="50000" y="24544"/>
                </a:lnTo>
                <a:cubicBezTo>
                  <a:pt x="50000" y="26055"/>
                  <a:pt x="51494" y="27272"/>
                  <a:pt x="53333" y="27272"/>
                </a:cubicBezTo>
                <a:cubicBezTo>
                  <a:pt x="55172" y="27272"/>
                  <a:pt x="56666" y="26055"/>
                  <a:pt x="56666" y="24544"/>
                </a:cubicBezTo>
                <a:lnTo>
                  <a:pt x="56666" y="16361"/>
                </a:lnTo>
                <a:lnTo>
                  <a:pt x="63333" y="16361"/>
                </a:lnTo>
                <a:lnTo>
                  <a:pt x="63333" y="24544"/>
                </a:lnTo>
                <a:cubicBezTo>
                  <a:pt x="63333" y="26055"/>
                  <a:pt x="64827" y="27272"/>
                  <a:pt x="66666" y="27272"/>
                </a:cubicBezTo>
                <a:cubicBezTo>
                  <a:pt x="68505" y="27272"/>
                  <a:pt x="70000" y="26055"/>
                  <a:pt x="70000" y="24544"/>
                </a:cubicBezTo>
                <a:lnTo>
                  <a:pt x="70000" y="16361"/>
                </a:lnTo>
                <a:lnTo>
                  <a:pt x="76666" y="16361"/>
                </a:lnTo>
                <a:lnTo>
                  <a:pt x="76666" y="24544"/>
                </a:lnTo>
                <a:cubicBezTo>
                  <a:pt x="76666" y="26055"/>
                  <a:pt x="78161" y="27272"/>
                  <a:pt x="80000" y="27272"/>
                </a:cubicBezTo>
                <a:cubicBezTo>
                  <a:pt x="81838" y="27272"/>
                  <a:pt x="83333" y="26055"/>
                  <a:pt x="83333" y="24544"/>
                </a:cubicBezTo>
                <a:lnTo>
                  <a:pt x="83333" y="16361"/>
                </a:lnTo>
                <a:lnTo>
                  <a:pt x="90000" y="16361"/>
                </a:lnTo>
                <a:lnTo>
                  <a:pt x="90000" y="24544"/>
                </a:lnTo>
                <a:cubicBezTo>
                  <a:pt x="90000" y="26055"/>
                  <a:pt x="91494" y="27272"/>
                  <a:pt x="93333" y="27272"/>
                </a:cubicBezTo>
                <a:cubicBezTo>
                  <a:pt x="95172" y="27272"/>
                  <a:pt x="96666" y="26055"/>
                  <a:pt x="96666" y="24544"/>
                </a:cubicBezTo>
                <a:lnTo>
                  <a:pt x="96666" y="16361"/>
                </a:lnTo>
                <a:lnTo>
                  <a:pt x="113333" y="16361"/>
                </a:lnTo>
                <a:cubicBezTo>
                  <a:pt x="113333" y="16361"/>
                  <a:pt x="113333" y="114544"/>
                  <a:pt x="113333" y="114544"/>
                </a:cubicBezTo>
                <a:close/>
                <a:moveTo>
                  <a:pt x="6666" y="114544"/>
                </a:moveTo>
                <a:lnTo>
                  <a:pt x="6666" y="98183"/>
                </a:lnTo>
                <a:lnTo>
                  <a:pt x="26666" y="114544"/>
                </a:lnTo>
                <a:cubicBezTo>
                  <a:pt x="26666" y="114544"/>
                  <a:pt x="6666" y="114544"/>
                  <a:pt x="6666" y="114544"/>
                </a:cubicBezTo>
                <a:close/>
                <a:moveTo>
                  <a:pt x="113333" y="10911"/>
                </a:moveTo>
                <a:lnTo>
                  <a:pt x="96666" y="10911"/>
                </a:lnTo>
                <a:lnTo>
                  <a:pt x="96666" y="2727"/>
                </a:lnTo>
                <a:cubicBezTo>
                  <a:pt x="96666" y="1222"/>
                  <a:pt x="95172" y="0"/>
                  <a:pt x="93333" y="0"/>
                </a:cubicBezTo>
                <a:cubicBezTo>
                  <a:pt x="91494" y="0"/>
                  <a:pt x="90000" y="1222"/>
                  <a:pt x="90000" y="2727"/>
                </a:cubicBezTo>
                <a:lnTo>
                  <a:pt x="90000" y="10911"/>
                </a:lnTo>
                <a:lnTo>
                  <a:pt x="83333" y="10911"/>
                </a:lnTo>
                <a:lnTo>
                  <a:pt x="83333" y="2727"/>
                </a:lnTo>
                <a:cubicBezTo>
                  <a:pt x="83333" y="1222"/>
                  <a:pt x="81838" y="0"/>
                  <a:pt x="80000" y="0"/>
                </a:cubicBezTo>
                <a:cubicBezTo>
                  <a:pt x="78161" y="0"/>
                  <a:pt x="76666" y="1222"/>
                  <a:pt x="76666" y="2727"/>
                </a:cubicBezTo>
                <a:lnTo>
                  <a:pt x="76666" y="10911"/>
                </a:lnTo>
                <a:lnTo>
                  <a:pt x="70000" y="10911"/>
                </a:lnTo>
                <a:lnTo>
                  <a:pt x="70000" y="2727"/>
                </a:lnTo>
                <a:cubicBezTo>
                  <a:pt x="70000" y="1222"/>
                  <a:pt x="68505" y="0"/>
                  <a:pt x="66666" y="0"/>
                </a:cubicBezTo>
                <a:cubicBezTo>
                  <a:pt x="64827" y="0"/>
                  <a:pt x="63333" y="1222"/>
                  <a:pt x="63333" y="2727"/>
                </a:cubicBezTo>
                <a:lnTo>
                  <a:pt x="63333" y="10911"/>
                </a:lnTo>
                <a:lnTo>
                  <a:pt x="56666" y="10911"/>
                </a:lnTo>
                <a:lnTo>
                  <a:pt x="56666" y="2727"/>
                </a:lnTo>
                <a:cubicBezTo>
                  <a:pt x="56666" y="1222"/>
                  <a:pt x="55172" y="0"/>
                  <a:pt x="53333" y="0"/>
                </a:cubicBezTo>
                <a:cubicBezTo>
                  <a:pt x="51494" y="0"/>
                  <a:pt x="50000" y="1222"/>
                  <a:pt x="50000" y="2727"/>
                </a:cubicBezTo>
                <a:lnTo>
                  <a:pt x="50000" y="10911"/>
                </a:lnTo>
                <a:lnTo>
                  <a:pt x="43333" y="10911"/>
                </a:lnTo>
                <a:lnTo>
                  <a:pt x="43333" y="2727"/>
                </a:lnTo>
                <a:cubicBezTo>
                  <a:pt x="43333" y="1222"/>
                  <a:pt x="41838" y="0"/>
                  <a:pt x="40000" y="0"/>
                </a:cubicBezTo>
                <a:cubicBezTo>
                  <a:pt x="38161" y="0"/>
                  <a:pt x="36666" y="1222"/>
                  <a:pt x="36666" y="2727"/>
                </a:cubicBezTo>
                <a:lnTo>
                  <a:pt x="36666" y="10911"/>
                </a:lnTo>
                <a:lnTo>
                  <a:pt x="30000" y="10911"/>
                </a:lnTo>
                <a:lnTo>
                  <a:pt x="30000" y="2727"/>
                </a:lnTo>
                <a:cubicBezTo>
                  <a:pt x="30000" y="1222"/>
                  <a:pt x="28505" y="0"/>
                  <a:pt x="26666" y="0"/>
                </a:cubicBezTo>
                <a:cubicBezTo>
                  <a:pt x="24827" y="0"/>
                  <a:pt x="23333" y="1222"/>
                  <a:pt x="23333" y="2727"/>
                </a:cubicBezTo>
                <a:lnTo>
                  <a:pt x="23333" y="10911"/>
                </a:lnTo>
                <a:lnTo>
                  <a:pt x="6666" y="10911"/>
                </a:lnTo>
                <a:cubicBezTo>
                  <a:pt x="2988" y="10911"/>
                  <a:pt x="0" y="13355"/>
                  <a:pt x="0" y="16361"/>
                </a:cubicBezTo>
                <a:lnTo>
                  <a:pt x="0" y="114544"/>
                </a:lnTo>
                <a:cubicBezTo>
                  <a:pt x="0" y="117561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61"/>
                  <a:pt x="120000" y="114544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20000" y="49088"/>
                </a:moveTo>
                <a:lnTo>
                  <a:pt x="60000" y="49088"/>
                </a:lnTo>
                <a:cubicBezTo>
                  <a:pt x="61838" y="49088"/>
                  <a:pt x="63333" y="47872"/>
                  <a:pt x="63333" y="46361"/>
                </a:cubicBezTo>
                <a:cubicBezTo>
                  <a:pt x="63333" y="44861"/>
                  <a:pt x="61838" y="43638"/>
                  <a:pt x="60000" y="43638"/>
                </a:cubicBezTo>
                <a:lnTo>
                  <a:pt x="20000" y="43638"/>
                </a:lnTo>
                <a:cubicBezTo>
                  <a:pt x="18161" y="43638"/>
                  <a:pt x="16666" y="44861"/>
                  <a:pt x="16666" y="46361"/>
                </a:cubicBezTo>
                <a:cubicBezTo>
                  <a:pt x="16666" y="47872"/>
                  <a:pt x="18161" y="49088"/>
                  <a:pt x="20000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008895" y="391960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32727"/>
                </a:moveTo>
                <a:lnTo>
                  <a:pt x="6666" y="32727"/>
                </a:lnTo>
                <a:lnTo>
                  <a:pt x="6666" y="21816"/>
                </a:lnTo>
                <a:lnTo>
                  <a:pt x="33333" y="21816"/>
                </a:lnTo>
                <a:cubicBezTo>
                  <a:pt x="33333" y="24827"/>
                  <a:pt x="36322" y="27272"/>
                  <a:pt x="40000" y="27272"/>
                </a:cubicBezTo>
                <a:lnTo>
                  <a:pt x="80000" y="27272"/>
                </a:lnTo>
                <a:cubicBezTo>
                  <a:pt x="83677" y="27272"/>
                  <a:pt x="86666" y="24827"/>
                  <a:pt x="86666" y="21816"/>
                </a:cubicBezTo>
                <a:lnTo>
                  <a:pt x="113333" y="21816"/>
                </a:lnTo>
                <a:cubicBezTo>
                  <a:pt x="113333" y="21816"/>
                  <a:pt x="113333" y="32727"/>
                  <a:pt x="113333" y="3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38183"/>
                </a:lnTo>
                <a:lnTo>
                  <a:pt x="113333" y="38183"/>
                </a:lnTo>
                <a:cubicBezTo>
                  <a:pt x="113333" y="38183"/>
                  <a:pt x="113333" y="114544"/>
                  <a:pt x="113333" y="114544"/>
                </a:cubicBezTo>
                <a:close/>
                <a:moveTo>
                  <a:pt x="40000" y="10911"/>
                </a:moveTo>
                <a:lnTo>
                  <a:pt x="80000" y="10911"/>
                </a:lnTo>
                <a:lnTo>
                  <a:pt x="80000" y="21816"/>
                </a:lnTo>
                <a:lnTo>
                  <a:pt x="40000" y="21816"/>
                </a:lnTo>
                <a:cubicBezTo>
                  <a:pt x="40000" y="21816"/>
                  <a:pt x="40000" y="10911"/>
                  <a:pt x="40000" y="10911"/>
                </a:cubicBezTo>
                <a:close/>
                <a:moveTo>
                  <a:pt x="113333" y="16361"/>
                </a:moveTo>
                <a:lnTo>
                  <a:pt x="86666" y="16361"/>
                </a:lnTo>
                <a:lnTo>
                  <a:pt x="86666" y="10911"/>
                </a:lnTo>
                <a:cubicBezTo>
                  <a:pt x="86666" y="7900"/>
                  <a:pt x="83677" y="5455"/>
                  <a:pt x="80000" y="5455"/>
                </a:cubicBezTo>
                <a:lnTo>
                  <a:pt x="66666" y="5455"/>
                </a:lnTo>
                <a:cubicBezTo>
                  <a:pt x="66666" y="2444"/>
                  <a:pt x="63677" y="0"/>
                  <a:pt x="60000" y="0"/>
                </a:cubicBezTo>
                <a:cubicBezTo>
                  <a:pt x="56322" y="0"/>
                  <a:pt x="53333" y="2444"/>
                  <a:pt x="53333" y="5455"/>
                </a:cubicBezTo>
                <a:lnTo>
                  <a:pt x="40000" y="5455"/>
                </a:lnTo>
                <a:cubicBezTo>
                  <a:pt x="36322" y="5455"/>
                  <a:pt x="33333" y="7900"/>
                  <a:pt x="33333" y="10911"/>
                </a:cubicBezTo>
                <a:lnTo>
                  <a:pt x="33333" y="16361"/>
                </a:lnTo>
                <a:lnTo>
                  <a:pt x="6666" y="16361"/>
                </a:lnTo>
                <a:cubicBezTo>
                  <a:pt x="2988" y="16361"/>
                  <a:pt x="0" y="18811"/>
                  <a:pt x="0" y="21816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21816"/>
                </a:lnTo>
                <a:cubicBezTo>
                  <a:pt x="120000" y="18811"/>
                  <a:pt x="117011" y="16361"/>
                  <a:pt x="113333" y="16361"/>
                </a:cubicBezTo>
                <a:moveTo>
                  <a:pt x="23333" y="92727"/>
                </a:moveTo>
                <a:lnTo>
                  <a:pt x="83333" y="92727"/>
                </a:lnTo>
                <a:cubicBezTo>
                  <a:pt x="85172" y="92727"/>
                  <a:pt x="86666" y="91511"/>
                  <a:pt x="86666" y="90000"/>
                </a:cubicBezTo>
                <a:cubicBezTo>
                  <a:pt x="86666" y="88494"/>
                  <a:pt x="85172" y="87272"/>
                  <a:pt x="83333" y="87272"/>
                </a:cubicBez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moveTo>
                  <a:pt x="23333" y="76361"/>
                </a:moveTo>
                <a:lnTo>
                  <a:pt x="96666" y="76361"/>
                </a:lnTo>
                <a:cubicBezTo>
                  <a:pt x="98505" y="76361"/>
                  <a:pt x="100000" y="75144"/>
                  <a:pt x="100000" y="73638"/>
                </a:cubicBezTo>
                <a:cubicBezTo>
                  <a:pt x="100000" y="72133"/>
                  <a:pt x="98505" y="70911"/>
                  <a:pt x="96666" y="70911"/>
                </a:cubicBezTo>
                <a:lnTo>
                  <a:pt x="23333" y="70911"/>
                </a:lnTo>
                <a:cubicBezTo>
                  <a:pt x="21494" y="70911"/>
                  <a:pt x="20000" y="72133"/>
                  <a:pt x="20000" y="73638"/>
                </a:cubicBezTo>
                <a:cubicBezTo>
                  <a:pt x="20000" y="75144"/>
                  <a:pt x="21494" y="76361"/>
                  <a:pt x="23333" y="76361"/>
                </a:cubicBezTo>
                <a:moveTo>
                  <a:pt x="23333" y="60000"/>
                </a:moveTo>
                <a:lnTo>
                  <a:pt x="63333" y="60000"/>
                </a:lnTo>
                <a:cubicBezTo>
                  <a:pt x="65172" y="60000"/>
                  <a:pt x="66666" y="58783"/>
                  <a:pt x="66666" y="57272"/>
                </a:cubicBezTo>
                <a:cubicBezTo>
                  <a:pt x="66666" y="55766"/>
                  <a:pt x="65172" y="54544"/>
                  <a:pt x="63333" y="54544"/>
                </a:cubicBezTo>
                <a:lnTo>
                  <a:pt x="23333" y="54544"/>
                </a:lnTo>
                <a:cubicBezTo>
                  <a:pt x="21494" y="54544"/>
                  <a:pt x="20000" y="55766"/>
                  <a:pt x="20000" y="57272"/>
                </a:cubicBezTo>
                <a:cubicBezTo>
                  <a:pt x="20000" y="58783"/>
                  <a:pt x="21494" y="60000"/>
                  <a:pt x="23333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6024630" y="4008483"/>
            <a:ext cx="558655" cy="3809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000"/>
                </a:moveTo>
                <a:cubicBezTo>
                  <a:pt x="120000" y="1794"/>
                  <a:pt x="118777" y="0"/>
                  <a:pt x="117272" y="0"/>
                </a:cubicBezTo>
                <a:cubicBezTo>
                  <a:pt x="116494" y="0"/>
                  <a:pt x="115805" y="488"/>
                  <a:pt x="115311" y="1255"/>
                </a:cubicBezTo>
                <a:lnTo>
                  <a:pt x="115300" y="1238"/>
                </a:lnTo>
                <a:lnTo>
                  <a:pt x="43600" y="110294"/>
                </a:lnTo>
                <a:lnTo>
                  <a:pt x="4655" y="53172"/>
                </a:lnTo>
                <a:cubicBezTo>
                  <a:pt x="4161" y="52450"/>
                  <a:pt x="3477" y="52000"/>
                  <a:pt x="2727" y="52000"/>
                </a:cubicBezTo>
                <a:cubicBezTo>
                  <a:pt x="1222" y="52000"/>
                  <a:pt x="0" y="53794"/>
                  <a:pt x="0" y="56000"/>
                </a:cubicBezTo>
                <a:cubicBezTo>
                  <a:pt x="0" y="57105"/>
                  <a:pt x="305" y="58105"/>
                  <a:pt x="800" y="58827"/>
                </a:cubicBezTo>
                <a:lnTo>
                  <a:pt x="41705" y="118833"/>
                </a:lnTo>
                <a:cubicBezTo>
                  <a:pt x="42200" y="119555"/>
                  <a:pt x="42883" y="120000"/>
                  <a:pt x="43638" y="120000"/>
                </a:cubicBezTo>
                <a:cubicBezTo>
                  <a:pt x="44416" y="120000"/>
                  <a:pt x="45105" y="119516"/>
                  <a:pt x="45600" y="118755"/>
                </a:cubicBezTo>
                <a:lnTo>
                  <a:pt x="45611" y="118761"/>
                </a:lnTo>
                <a:lnTo>
                  <a:pt x="119250" y="6761"/>
                </a:lnTo>
                <a:lnTo>
                  <a:pt x="119233" y="6750"/>
                </a:lnTo>
                <a:cubicBezTo>
                  <a:pt x="119705" y="6038"/>
                  <a:pt x="120000" y="5072"/>
                  <a:pt x="120000" y="4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7091153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8208461" y="3970393"/>
            <a:ext cx="457082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711" y="60000"/>
                </a:moveTo>
                <a:lnTo>
                  <a:pt x="119022" y="5688"/>
                </a:lnTo>
                <a:cubicBezTo>
                  <a:pt x="119627" y="5088"/>
                  <a:pt x="120000" y="4255"/>
                  <a:pt x="120000" y="3333"/>
                </a:cubicBezTo>
                <a:cubicBezTo>
                  <a:pt x="120000" y="1494"/>
                  <a:pt x="118511" y="0"/>
                  <a:pt x="116666" y="0"/>
                </a:cubicBezTo>
                <a:cubicBezTo>
                  <a:pt x="115750" y="0"/>
                  <a:pt x="114916" y="372"/>
                  <a:pt x="114311" y="977"/>
                </a:cubicBezTo>
                <a:lnTo>
                  <a:pt x="60000" y="55288"/>
                </a:lnTo>
                <a:lnTo>
                  <a:pt x="5688" y="977"/>
                </a:lnTo>
                <a:cubicBezTo>
                  <a:pt x="5088" y="372"/>
                  <a:pt x="4255" y="0"/>
                  <a:pt x="3333" y="0"/>
                </a:cubicBezTo>
                <a:cubicBezTo>
                  <a:pt x="1488" y="0"/>
                  <a:pt x="0" y="1494"/>
                  <a:pt x="0" y="3333"/>
                </a:cubicBezTo>
                <a:cubicBezTo>
                  <a:pt x="0" y="4255"/>
                  <a:pt x="372" y="5088"/>
                  <a:pt x="977" y="5694"/>
                </a:cubicBezTo>
                <a:lnTo>
                  <a:pt x="55288" y="60000"/>
                </a:lnTo>
                <a:lnTo>
                  <a:pt x="977" y="114311"/>
                </a:lnTo>
                <a:cubicBezTo>
                  <a:pt x="372" y="114911"/>
                  <a:pt x="0" y="115744"/>
                  <a:pt x="0" y="116666"/>
                </a:cubicBezTo>
                <a:cubicBezTo>
                  <a:pt x="0" y="118511"/>
                  <a:pt x="1488" y="120000"/>
                  <a:pt x="3333" y="120000"/>
                </a:cubicBezTo>
                <a:cubicBezTo>
                  <a:pt x="4255" y="120000"/>
                  <a:pt x="5088" y="119627"/>
                  <a:pt x="5688" y="119022"/>
                </a:cubicBezTo>
                <a:lnTo>
                  <a:pt x="60000" y="64711"/>
                </a:lnTo>
                <a:lnTo>
                  <a:pt x="114311" y="119022"/>
                </a:lnTo>
                <a:cubicBezTo>
                  <a:pt x="114916" y="119627"/>
                  <a:pt x="115750" y="120000"/>
                  <a:pt x="116666" y="120000"/>
                </a:cubicBezTo>
                <a:cubicBezTo>
                  <a:pt x="118511" y="120000"/>
                  <a:pt x="120000" y="118511"/>
                  <a:pt x="120000" y="116666"/>
                </a:cubicBezTo>
                <a:cubicBezTo>
                  <a:pt x="120000" y="115744"/>
                  <a:pt x="119627" y="114911"/>
                  <a:pt x="119022" y="114311"/>
                </a:cubicBezTo>
                <a:cubicBezTo>
                  <a:pt x="119022" y="114311"/>
                  <a:pt x="64711" y="60000"/>
                  <a:pt x="64711" y="6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9224197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27272"/>
                </a:moveTo>
                <a:lnTo>
                  <a:pt x="109088" y="27272"/>
                </a:lnTo>
                <a:lnTo>
                  <a:pt x="109088" y="21816"/>
                </a:lnTo>
                <a:lnTo>
                  <a:pt x="103638" y="21816"/>
                </a:lnTo>
                <a:cubicBezTo>
                  <a:pt x="103638" y="21816"/>
                  <a:pt x="103638" y="27272"/>
                  <a:pt x="103638" y="27272"/>
                </a:cubicBezTo>
                <a:close/>
                <a:moveTo>
                  <a:pt x="109088" y="70911"/>
                </a:moveTo>
                <a:lnTo>
                  <a:pt x="103638" y="70911"/>
                </a:lnTo>
                <a:lnTo>
                  <a:pt x="103638" y="76361"/>
                </a:lnTo>
                <a:lnTo>
                  <a:pt x="109088" y="76361"/>
                </a:lnTo>
                <a:cubicBezTo>
                  <a:pt x="109088" y="76361"/>
                  <a:pt x="109088" y="70911"/>
                  <a:pt x="109088" y="70911"/>
                </a:cubicBezTo>
                <a:close/>
                <a:moveTo>
                  <a:pt x="103638" y="16361"/>
                </a:moveTo>
                <a:lnTo>
                  <a:pt x="109088" y="16361"/>
                </a:lnTo>
                <a:lnTo>
                  <a:pt x="109088" y="10911"/>
                </a:lnTo>
                <a:lnTo>
                  <a:pt x="103638" y="10911"/>
                </a:lnTo>
                <a:cubicBezTo>
                  <a:pt x="103638" y="10911"/>
                  <a:pt x="103638" y="16361"/>
                  <a:pt x="103638" y="16361"/>
                </a:cubicBezTo>
                <a:close/>
                <a:moveTo>
                  <a:pt x="114544" y="57272"/>
                </a:moveTo>
                <a:lnTo>
                  <a:pt x="98183" y="57272"/>
                </a:lnTo>
                <a:lnTo>
                  <a:pt x="98183" y="5455"/>
                </a:ln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57272"/>
                  <a:pt x="114544" y="572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8183" y="114544"/>
                </a:lnTo>
                <a:lnTo>
                  <a:pt x="98183" y="62727"/>
                </a:lnTo>
                <a:lnTo>
                  <a:pt x="114544" y="62727"/>
                </a:lnTo>
                <a:cubicBezTo>
                  <a:pt x="114544" y="62727"/>
                  <a:pt x="114544" y="109088"/>
                  <a:pt x="114544" y="109088"/>
                </a:cubicBezTo>
                <a:close/>
                <a:moveTo>
                  <a:pt x="92727" y="57272"/>
                </a:moveTo>
                <a:lnTo>
                  <a:pt x="27272" y="57272"/>
                </a:lnTo>
                <a:lnTo>
                  <a:pt x="27272" y="5455"/>
                </a:lnTo>
                <a:lnTo>
                  <a:pt x="92727" y="5455"/>
                </a:lnTo>
                <a:cubicBezTo>
                  <a:pt x="92727" y="5455"/>
                  <a:pt x="92727" y="57272"/>
                  <a:pt x="92727" y="57272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62727"/>
                </a:lnTo>
                <a:lnTo>
                  <a:pt x="92727" y="62727"/>
                </a:lnTo>
                <a:cubicBezTo>
                  <a:pt x="92727" y="62727"/>
                  <a:pt x="92727" y="114544"/>
                  <a:pt x="92727" y="114544"/>
                </a:cubicBezTo>
                <a:close/>
                <a:moveTo>
                  <a:pt x="21816" y="57272"/>
                </a:moveTo>
                <a:lnTo>
                  <a:pt x="5455" y="57272"/>
                </a:ln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1816" y="5455"/>
                </a:lnTo>
                <a:cubicBezTo>
                  <a:pt x="21816" y="5455"/>
                  <a:pt x="21816" y="57272"/>
                  <a:pt x="21816" y="57272"/>
                </a:cubicBezTo>
                <a:close/>
                <a:moveTo>
                  <a:pt x="21816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62727"/>
                </a:lnTo>
                <a:lnTo>
                  <a:pt x="21816" y="62727"/>
                </a:lnTo>
                <a:cubicBezTo>
                  <a:pt x="21816" y="62727"/>
                  <a:pt x="21816" y="114544"/>
                  <a:pt x="21816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09088" y="81816"/>
                </a:moveTo>
                <a:lnTo>
                  <a:pt x="103638" y="81816"/>
                </a:lnTo>
                <a:lnTo>
                  <a:pt x="103638" y="87272"/>
                </a:lnTo>
                <a:lnTo>
                  <a:pt x="109088" y="87272"/>
                </a:lnTo>
                <a:cubicBezTo>
                  <a:pt x="109088" y="87272"/>
                  <a:pt x="109088" y="81816"/>
                  <a:pt x="109088" y="81816"/>
                </a:cubicBezTo>
                <a:close/>
                <a:moveTo>
                  <a:pt x="103638" y="38183"/>
                </a:moveTo>
                <a:lnTo>
                  <a:pt x="109088" y="38183"/>
                </a:lnTo>
                <a:lnTo>
                  <a:pt x="109088" y="32727"/>
                </a:lnTo>
                <a:lnTo>
                  <a:pt x="103638" y="32727"/>
                </a:lnTo>
                <a:cubicBezTo>
                  <a:pt x="103638" y="32727"/>
                  <a:pt x="103638" y="38183"/>
                  <a:pt x="103638" y="38183"/>
                </a:cubicBezTo>
                <a:close/>
                <a:moveTo>
                  <a:pt x="103638" y="49088"/>
                </a:moveTo>
                <a:lnTo>
                  <a:pt x="109088" y="49088"/>
                </a:lnTo>
                <a:lnTo>
                  <a:pt x="109088" y="43638"/>
                </a:lnTo>
                <a:lnTo>
                  <a:pt x="103638" y="43638"/>
                </a:lnTo>
                <a:cubicBezTo>
                  <a:pt x="103638" y="43638"/>
                  <a:pt x="103638" y="49088"/>
                  <a:pt x="103638" y="49088"/>
                </a:cubicBezTo>
                <a:close/>
                <a:moveTo>
                  <a:pt x="109088" y="92727"/>
                </a:moveTo>
                <a:lnTo>
                  <a:pt x="103638" y="92727"/>
                </a:lnTo>
                <a:lnTo>
                  <a:pt x="103638" y="98183"/>
                </a:lnTo>
                <a:lnTo>
                  <a:pt x="109088" y="98183"/>
                </a:lnTo>
                <a:cubicBezTo>
                  <a:pt x="109088" y="98183"/>
                  <a:pt x="109088" y="92727"/>
                  <a:pt x="109088" y="92727"/>
                </a:cubicBezTo>
                <a:close/>
                <a:moveTo>
                  <a:pt x="109088" y="103638"/>
                </a:moveTo>
                <a:lnTo>
                  <a:pt x="103638" y="103638"/>
                </a:lnTo>
                <a:lnTo>
                  <a:pt x="103638" y="109088"/>
                </a:lnTo>
                <a:lnTo>
                  <a:pt x="109088" y="109088"/>
                </a:lnTo>
                <a:cubicBezTo>
                  <a:pt x="109088" y="109088"/>
                  <a:pt x="109088" y="103638"/>
                  <a:pt x="109088" y="103638"/>
                </a:cubicBezTo>
                <a:close/>
                <a:moveTo>
                  <a:pt x="16361" y="103638"/>
                </a:moveTo>
                <a:lnTo>
                  <a:pt x="10911" y="103638"/>
                </a:lnTo>
                <a:lnTo>
                  <a:pt x="10911" y="109088"/>
                </a:lnTo>
                <a:lnTo>
                  <a:pt x="16361" y="109088"/>
                </a:lnTo>
                <a:cubicBezTo>
                  <a:pt x="16361" y="109088"/>
                  <a:pt x="16361" y="103638"/>
                  <a:pt x="16361" y="103638"/>
                </a:cubicBezTo>
                <a:close/>
                <a:moveTo>
                  <a:pt x="16361" y="92727"/>
                </a:moveTo>
                <a:lnTo>
                  <a:pt x="10911" y="92727"/>
                </a:lnTo>
                <a:lnTo>
                  <a:pt x="10911" y="98183"/>
                </a:lnTo>
                <a:lnTo>
                  <a:pt x="16361" y="98183"/>
                </a:lnTo>
                <a:cubicBezTo>
                  <a:pt x="16361" y="98183"/>
                  <a:pt x="16361" y="92727"/>
                  <a:pt x="16361" y="92727"/>
                </a:cubicBezTo>
                <a:close/>
                <a:moveTo>
                  <a:pt x="10911" y="16361"/>
                </a:moveTo>
                <a:lnTo>
                  <a:pt x="16361" y="16361"/>
                </a:lnTo>
                <a:lnTo>
                  <a:pt x="16361" y="10911"/>
                </a:lnTo>
                <a:lnTo>
                  <a:pt x="10911" y="10911"/>
                </a:lnTo>
                <a:cubicBezTo>
                  <a:pt x="10911" y="10911"/>
                  <a:pt x="10911" y="16361"/>
                  <a:pt x="10911" y="16361"/>
                </a:cubicBezTo>
                <a:close/>
                <a:moveTo>
                  <a:pt x="16361" y="81816"/>
                </a:moveTo>
                <a:lnTo>
                  <a:pt x="10911" y="81816"/>
                </a:lnTo>
                <a:lnTo>
                  <a:pt x="10911" y="87272"/>
                </a:lnTo>
                <a:lnTo>
                  <a:pt x="16361" y="87272"/>
                </a:lnTo>
                <a:cubicBezTo>
                  <a:pt x="16361" y="87272"/>
                  <a:pt x="16361" y="81816"/>
                  <a:pt x="16361" y="81816"/>
                </a:cubicBezTo>
                <a:close/>
                <a:moveTo>
                  <a:pt x="16361" y="70911"/>
                </a:moveTo>
                <a:lnTo>
                  <a:pt x="10911" y="70911"/>
                </a:lnTo>
                <a:lnTo>
                  <a:pt x="10911" y="76361"/>
                </a:lnTo>
                <a:lnTo>
                  <a:pt x="16361" y="76361"/>
                </a:lnTo>
                <a:cubicBezTo>
                  <a:pt x="16361" y="76361"/>
                  <a:pt x="16361" y="70911"/>
                  <a:pt x="16361" y="70911"/>
                </a:cubicBezTo>
                <a:close/>
                <a:moveTo>
                  <a:pt x="10911" y="38183"/>
                </a:moveTo>
                <a:lnTo>
                  <a:pt x="16361" y="38183"/>
                </a:lnTo>
                <a:lnTo>
                  <a:pt x="16361" y="32727"/>
                </a:lnTo>
                <a:lnTo>
                  <a:pt x="10911" y="32727"/>
                </a:lnTo>
                <a:cubicBezTo>
                  <a:pt x="10911" y="32727"/>
                  <a:pt x="10911" y="38183"/>
                  <a:pt x="10911" y="38183"/>
                </a:cubicBezTo>
                <a:close/>
                <a:moveTo>
                  <a:pt x="10911" y="27272"/>
                </a:moveTo>
                <a:lnTo>
                  <a:pt x="16361" y="27272"/>
                </a:lnTo>
                <a:lnTo>
                  <a:pt x="16361" y="21816"/>
                </a:lnTo>
                <a:lnTo>
                  <a:pt x="10911" y="21816"/>
                </a:lnTo>
                <a:cubicBezTo>
                  <a:pt x="10911" y="21816"/>
                  <a:pt x="10911" y="27272"/>
                  <a:pt x="10911" y="27272"/>
                </a:cubicBezTo>
                <a:close/>
                <a:moveTo>
                  <a:pt x="10911" y="49088"/>
                </a:moveTo>
                <a:lnTo>
                  <a:pt x="16361" y="49088"/>
                </a:lnTo>
                <a:lnTo>
                  <a:pt x="16361" y="43638"/>
                </a:lnTo>
                <a:lnTo>
                  <a:pt x="10911" y="43638"/>
                </a:lnTo>
                <a:cubicBezTo>
                  <a:pt x="10911" y="43638"/>
                  <a:pt x="10911" y="49088"/>
                  <a:pt x="10911" y="4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10290719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03638"/>
                </a:moveTo>
                <a:lnTo>
                  <a:pt x="81816" y="103638"/>
                </a:lnTo>
                <a:lnTo>
                  <a:pt x="81816" y="109088"/>
                </a:lnTo>
                <a:lnTo>
                  <a:pt x="87272" y="109088"/>
                </a:lnTo>
                <a:cubicBezTo>
                  <a:pt x="87272" y="109088"/>
                  <a:pt x="87272" y="103638"/>
                  <a:pt x="87272" y="103638"/>
                </a:cubicBezTo>
                <a:close/>
                <a:moveTo>
                  <a:pt x="87272" y="81816"/>
                </a:moveTo>
                <a:lnTo>
                  <a:pt x="81816" y="81816"/>
                </a:lnTo>
                <a:lnTo>
                  <a:pt x="81816" y="87272"/>
                </a:lnTo>
                <a:lnTo>
                  <a:pt x="87272" y="87272"/>
                </a:lnTo>
                <a:cubicBezTo>
                  <a:pt x="87272" y="87272"/>
                  <a:pt x="87272" y="81816"/>
                  <a:pt x="87272" y="81816"/>
                </a:cubicBezTo>
                <a:close/>
                <a:moveTo>
                  <a:pt x="81816" y="60000"/>
                </a:moveTo>
                <a:lnTo>
                  <a:pt x="87272" y="60000"/>
                </a:lnTo>
                <a:lnTo>
                  <a:pt x="87272" y="54544"/>
                </a:lnTo>
                <a:lnTo>
                  <a:pt x="81816" y="54544"/>
                </a:lnTo>
                <a:cubicBezTo>
                  <a:pt x="81816" y="54544"/>
                  <a:pt x="81816" y="60000"/>
                  <a:pt x="81816" y="60000"/>
                </a:cubicBezTo>
                <a:close/>
                <a:moveTo>
                  <a:pt x="87272" y="92727"/>
                </a:moveTo>
                <a:lnTo>
                  <a:pt x="81816" y="92727"/>
                </a:lnTo>
                <a:lnTo>
                  <a:pt x="81816" y="98183"/>
                </a:lnTo>
                <a:lnTo>
                  <a:pt x="87272" y="98183"/>
                </a:lnTo>
                <a:cubicBezTo>
                  <a:pt x="87272" y="98183"/>
                  <a:pt x="87272" y="92727"/>
                  <a:pt x="87272" y="92727"/>
                </a:cubicBezTo>
                <a:close/>
                <a:moveTo>
                  <a:pt x="81816" y="49088"/>
                </a:moveTo>
                <a:lnTo>
                  <a:pt x="87272" y="49088"/>
                </a:lnTo>
                <a:lnTo>
                  <a:pt x="87272" y="43638"/>
                </a:lnTo>
                <a:lnTo>
                  <a:pt x="81816" y="43638"/>
                </a:lnTo>
                <a:cubicBezTo>
                  <a:pt x="81816" y="43638"/>
                  <a:pt x="81816" y="49088"/>
                  <a:pt x="81816" y="49088"/>
                </a:cubicBezTo>
                <a:close/>
                <a:moveTo>
                  <a:pt x="109088" y="0"/>
                </a:moveTo>
                <a:lnTo>
                  <a:pt x="32727" y="0"/>
                </a:lnTo>
                <a:cubicBezTo>
                  <a:pt x="26700" y="0"/>
                  <a:pt x="21816" y="4883"/>
                  <a:pt x="21816" y="10911"/>
                </a:cubicBezTo>
                <a:lnTo>
                  <a:pt x="21816" y="13638"/>
                </a:lnTo>
                <a:cubicBezTo>
                  <a:pt x="21816" y="15144"/>
                  <a:pt x="23038" y="16361"/>
                  <a:pt x="24544" y="16361"/>
                </a:cubicBezTo>
                <a:cubicBezTo>
                  <a:pt x="26055" y="16361"/>
                  <a:pt x="27272" y="15144"/>
                  <a:pt x="27272" y="13638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87272"/>
                </a:lnTo>
                <a:cubicBezTo>
                  <a:pt x="114544" y="90283"/>
                  <a:pt x="112100" y="92727"/>
                  <a:pt x="109088" y="92727"/>
                </a:cubicBezTo>
                <a:lnTo>
                  <a:pt x="106361" y="92727"/>
                </a:lnTo>
                <a:cubicBezTo>
                  <a:pt x="104855" y="92727"/>
                  <a:pt x="103638" y="93950"/>
                  <a:pt x="103638" y="95455"/>
                </a:cubicBezTo>
                <a:cubicBezTo>
                  <a:pt x="103638" y="96961"/>
                  <a:pt x="104855" y="98183"/>
                  <a:pt x="106361" y="98183"/>
                </a:cubicBezTo>
                <a:lnTo>
                  <a:pt x="109088" y="98183"/>
                </a:lnTo>
                <a:cubicBezTo>
                  <a:pt x="115116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1816" y="38183"/>
                </a:moveTo>
                <a:lnTo>
                  <a:pt x="87272" y="38183"/>
                </a:lnTo>
                <a:lnTo>
                  <a:pt x="87272" y="32727"/>
                </a:lnTo>
                <a:lnTo>
                  <a:pt x="81816" y="32727"/>
                </a:lnTo>
                <a:cubicBezTo>
                  <a:pt x="81816" y="32727"/>
                  <a:pt x="81816" y="38183"/>
                  <a:pt x="81816" y="38183"/>
                </a:cubicBezTo>
                <a:close/>
                <a:moveTo>
                  <a:pt x="92727" y="68183"/>
                </a:moveTo>
                <a:lnTo>
                  <a:pt x="76361" y="68183"/>
                </a:lnTo>
                <a:lnTo>
                  <a:pt x="76361" y="27272"/>
                </a:lnTo>
                <a:lnTo>
                  <a:pt x="87272" y="27272"/>
                </a:lnTo>
                <a:cubicBezTo>
                  <a:pt x="90283" y="27272"/>
                  <a:pt x="92727" y="29716"/>
                  <a:pt x="92727" y="32727"/>
                </a:cubicBezTo>
                <a:cubicBezTo>
                  <a:pt x="92727" y="32727"/>
                  <a:pt x="92727" y="68183"/>
                  <a:pt x="92727" y="68183"/>
                </a:cubicBezTo>
                <a:close/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76361" y="114544"/>
                </a:lnTo>
                <a:lnTo>
                  <a:pt x="76361" y="73638"/>
                </a:lnTo>
                <a:lnTo>
                  <a:pt x="92727" y="73638"/>
                </a:lnTo>
                <a:cubicBezTo>
                  <a:pt x="92727" y="73638"/>
                  <a:pt x="92727" y="109088"/>
                  <a:pt x="92727" y="109088"/>
                </a:cubicBezTo>
                <a:close/>
                <a:moveTo>
                  <a:pt x="70911" y="68183"/>
                </a:moveTo>
                <a:lnTo>
                  <a:pt x="27272" y="68183"/>
                </a:lnTo>
                <a:lnTo>
                  <a:pt x="27272" y="27272"/>
                </a:lnTo>
                <a:lnTo>
                  <a:pt x="70911" y="27272"/>
                </a:lnTo>
                <a:cubicBezTo>
                  <a:pt x="70911" y="27272"/>
                  <a:pt x="70911" y="68183"/>
                  <a:pt x="70911" y="68183"/>
                </a:cubicBezTo>
                <a:close/>
                <a:moveTo>
                  <a:pt x="70911" y="114544"/>
                </a:moveTo>
                <a:lnTo>
                  <a:pt x="27272" y="114544"/>
                </a:lnTo>
                <a:lnTo>
                  <a:pt x="27272" y="73638"/>
                </a:lnTo>
                <a:lnTo>
                  <a:pt x="70911" y="73638"/>
                </a:lnTo>
                <a:cubicBezTo>
                  <a:pt x="70911" y="73638"/>
                  <a:pt x="70911" y="114544"/>
                  <a:pt x="70911" y="114544"/>
                </a:cubicBezTo>
                <a:close/>
                <a:moveTo>
                  <a:pt x="21816" y="68183"/>
                </a:moveTo>
                <a:lnTo>
                  <a:pt x="5455" y="68183"/>
                </a:ln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21816" y="27272"/>
                </a:lnTo>
                <a:cubicBezTo>
                  <a:pt x="21816" y="27272"/>
                  <a:pt x="21816" y="68183"/>
                  <a:pt x="21816" y="68183"/>
                </a:cubicBezTo>
                <a:close/>
                <a:moveTo>
                  <a:pt x="21816" y="114544"/>
                </a:move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73638"/>
                </a:lnTo>
                <a:lnTo>
                  <a:pt x="21816" y="73638"/>
                </a:lnTo>
                <a:cubicBezTo>
                  <a:pt x="21816" y="73638"/>
                  <a:pt x="21816" y="114544"/>
                  <a:pt x="21816" y="114544"/>
                </a:cubicBezTo>
                <a:close/>
                <a:moveTo>
                  <a:pt x="87272" y="21816"/>
                </a:move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32727"/>
                </a:lnTo>
                <a:cubicBezTo>
                  <a:pt x="98183" y="26700"/>
                  <a:pt x="93300" y="21816"/>
                  <a:pt x="87272" y="21816"/>
                </a:cubicBezTo>
                <a:moveTo>
                  <a:pt x="10911" y="49088"/>
                </a:moveTo>
                <a:lnTo>
                  <a:pt x="16361" y="49088"/>
                </a:lnTo>
                <a:lnTo>
                  <a:pt x="16361" y="43638"/>
                </a:lnTo>
                <a:lnTo>
                  <a:pt x="10911" y="43638"/>
                </a:lnTo>
                <a:cubicBezTo>
                  <a:pt x="10911" y="43638"/>
                  <a:pt x="10911" y="49088"/>
                  <a:pt x="10911" y="49088"/>
                </a:cubicBezTo>
                <a:close/>
                <a:moveTo>
                  <a:pt x="10911" y="60000"/>
                </a:moveTo>
                <a:lnTo>
                  <a:pt x="16361" y="60000"/>
                </a:lnTo>
                <a:lnTo>
                  <a:pt x="16361" y="54544"/>
                </a:lnTo>
                <a:lnTo>
                  <a:pt x="10911" y="54544"/>
                </a:lnTo>
                <a:cubicBezTo>
                  <a:pt x="10911" y="54544"/>
                  <a:pt x="10911" y="60000"/>
                  <a:pt x="10911" y="60000"/>
                </a:cubicBezTo>
                <a:close/>
                <a:moveTo>
                  <a:pt x="16361" y="92727"/>
                </a:moveTo>
                <a:lnTo>
                  <a:pt x="10911" y="92727"/>
                </a:lnTo>
                <a:lnTo>
                  <a:pt x="10911" y="98183"/>
                </a:lnTo>
                <a:lnTo>
                  <a:pt x="16361" y="98183"/>
                </a:lnTo>
                <a:cubicBezTo>
                  <a:pt x="16361" y="98183"/>
                  <a:pt x="16361" y="92727"/>
                  <a:pt x="16361" y="92727"/>
                </a:cubicBezTo>
                <a:close/>
                <a:moveTo>
                  <a:pt x="10911" y="38183"/>
                </a:moveTo>
                <a:lnTo>
                  <a:pt x="16361" y="38183"/>
                </a:lnTo>
                <a:lnTo>
                  <a:pt x="16361" y="32727"/>
                </a:lnTo>
                <a:lnTo>
                  <a:pt x="10911" y="32727"/>
                </a:lnTo>
                <a:cubicBezTo>
                  <a:pt x="10911" y="32727"/>
                  <a:pt x="10911" y="38183"/>
                  <a:pt x="10911" y="38183"/>
                </a:cubicBezTo>
                <a:close/>
                <a:moveTo>
                  <a:pt x="16361" y="81816"/>
                </a:moveTo>
                <a:lnTo>
                  <a:pt x="10911" y="81816"/>
                </a:lnTo>
                <a:lnTo>
                  <a:pt x="10911" y="87272"/>
                </a:lnTo>
                <a:lnTo>
                  <a:pt x="16361" y="87272"/>
                </a:lnTo>
                <a:cubicBezTo>
                  <a:pt x="16361" y="87272"/>
                  <a:pt x="16361" y="81816"/>
                  <a:pt x="16361" y="81816"/>
                </a:cubicBezTo>
                <a:close/>
                <a:moveTo>
                  <a:pt x="16361" y="103638"/>
                </a:moveTo>
                <a:lnTo>
                  <a:pt x="10911" y="103638"/>
                </a:lnTo>
                <a:lnTo>
                  <a:pt x="10911" y="109088"/>
                </a:lnTo>
                <a:lnTo>
                  <a:pt x="16361" y="109088"/>
                </a:lnTo>
                <a:cubicBezTo>
                  <a:pt x="16361" y="109088"/>
                  <a:pt x="16361" y="103638"/>
                  <a:pt x="16361" y="1036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11357241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088" y="45861"/>
                </a:moveTo>
                <a:lnTo>
                  <a:pt x="71316" y="60000"/>
                </a:lnTo>
                <a:lnTo>
                  <a:pt x="49088" y="74138"/>
                </a:lnTo>
                <a:cubicBezTo>
                  <a:pt x="49088" y="74138"/>
                  <a:pt x="49088" y="45861"/>
                  <a:pt x="49088" y="45861"/>
                </a:cubicBezTo>
                <a:close/>
                <a:moveTo>
                  <a:pt x="46361" y="81816"/>
                </a:moveTo>
                <a:cubicBezTo>
                  <a:pt x="47005" y="81816"/>
                  <a:pt x="47577" y="81561"/>
                  <a:pt x="48038" y="81188"/>
                </a:cubicBezTo>
                <a:lnTo>
                  <a:pt x="48066" y="81222"/>
                </a:lnTo>
                <a:lnTo>
                  <a:pt x="78066" y="62133"/>
                </a:lnTo>
                <a:lnTo>
                  <a:pt x="78038" y="62100"/>
                </a:lnTo>
                <a:cubicBezTo>
                  <a:pt x="78666" y="61600"/>
                  <a:pt x="79088" y="60861"/>
                  <a:pt x="79088" y="60000"/>
                </a:cubicBezTo>
                <a:cubicBezTo>
                  <a:pt x="79088" y="59138"/>
                  <a:pt x="78666" y="58400"/>
                  <a:pt x="78038" y="57900"/>
                </a:cubicBezTo>
                <a:lnTo>
                  <a:pt x="78066" y="57872"/>
                </a:lnTo>
                <a:lnTo>
                  <a:pt x="48066" y="38777"/>
                </a:lnTo>
                <a:lnTo>
                  <a:pt x="48038" y="38811"/>
                </a:lnTo>
                <a:cubicBezTo>
                  <a:pt x="47577" y="38438"/>
                  <a:pt x="47005" y="38183"/>
                  <a:pt x="46361" y="38183"/>
                </a:cubicBezTo>
                <a:cubicBezTo>
                  <a:pt x="44855" y="38183"/>
                  <a:pt x="43638" y="39405"/>
                  <a:pt x="43638" y="40911"/>
                </a:cubicBezTo>
                <a:lnTo>
                  <a:pt x="43638" y="79088"/>
                </a:lnTo>
                <a:cubicBezTo>
                  <a:pt x="43638" y="80594"/>
                  <a:pt x="44855" y="81816"/>
                  <a:pt x="46361" y="81816"/>
                </a:cubicBezTo>
                <a:moveTo>
                  <a:pt x="109088" y="103638"/>
                </a:moveTo>
                <a:lnTo>
                  <a:pt x="103638" y="103638"/>
                </a:lnTo>
                <a:lnTo>
                  <a:pt x="103638" y="109088"/>
                </a:lnTo>
                <a:lnTo>
                  <a:pt x="109088" y="109088"/>
                </a:lnTo>
                <a:cubicBezTo>
                  <a:pt x="109088" y="109088"/>
                  <a:pt x="109088" y="103638"/>
                  <a:pt x="109088" y="103638"/>
                </a:cubicBezTo>
                <a:close/>
                <a:moveTo>
                  <a:pt x="109088" y="81816"/>
                </a:moveTo>
                <a:lnTo>
                  <a:pt x="103638" y="81816"/>
                </a:lnTo>
                <a:lnTo>
                  <a:pt x="103638" y="87272"/>
                </a:lnTo>
                <a:lnTo>
                  <a:pt x="109088" y="87272"/>
                </a:lnTo>
                <a:cubicBezTo>
                  <a:pt x="109088" y="87272"/>
                  <a:pt x="109088" y="81816"/>
                  <a:pt x="109088" y="81816"/>
                </a:cubicBezTo>
                <a:close/>
                <a:moveTo>
                  <a:pt x="109088" y="70911"/>
                </a:moveTo>
                <a:lnTo>
                  <a:pt x="103638" y="70911"/>
                </a:lnTo>
                <a:lnTo>
                  <a:pt x="103638" y="76361"/>
                </a:lnTo>
                <a:lnTo>
                  <a:pt x="109088" y="76361"/>
                </a:lnTo>
                <a:cubicBezTo>
                  <a:pt x="109088" y="76361"/>
                  <a:pt x="109088" y="70911"/>
                  <a:pt x="109088" y="70911"/>
                </a:cubicBezTo>
                <a:close/>
                <a:moveTo>
                  <a:pt x="109088" y="92727"/>
                </a:moveTo>
                <a:lnTo>
                  <a:pt x="103638" y="92727"/>
                </a:lnTo>
                <a:lnTo>
                  <a:pt x="103638" y="98183"/>
                </a:lnTo>
                <a:lnTo>
                  <a:pt x="109088" y="98183"/>
                </a:lnTo>
                <a:cubicBezTo>
                  <a:pt x="109088" y="98183"/>
                  <a:pt x="109088" y="92727"/>
                  <a:pt x="109088" y="92727"/>
                </a:cubicBezTo>
                <a:close/>
                <a:moveTo>
                  <a:pt x="103638" y="16361"/>
                </a:moveTo>
                <a:lnTo>
                  <a:pt x="109088" y="16361"/>
                </a:lnTo>
                <a:lnTo>
                  <a:pt x="109088" y="10911"/>
                </a:lnTo>
                <a:lnTo>
                  <a:pt x="103638" y="10911"/>
                </a:lnTo>
                <a:cubicBezTo>
                  <a:pt x="103638" y="10911"/>
                  <a:pt x="103638" y="16361"/>
                  <a:pt x="103638" y="16361"/>
                </a:cubicBezTo>
                <a:close/>
                <a:moveTo>
                  <a:pt x="114544" y="57272"/>
                </a:moveTo>
                <a:lnTo>
                  <a:pt x="98183" y="57272"/>
                </a:lnTo>
                <a:lnTo>
                  <a:pt x="98183" y="5455"/>
                </a:ln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57272"/>
                  <a:pt x="114544" y="572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8183" y="114544"/>
                </a:lnTo>
                <a:lnTo>
                  <a:pt x="98183" y="62727"/>
                </a:lnTo>
                <a:lnTo>
                  <a:pt x="114544" y="62727"/>
                </a:lnTo>
                <a:cubicBezTo>
                  <a:pt x="114544" y="62727"/>
                  <a:pt x="114544" y="109088"/>
                  <a:pt x="114544" y="109088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5455"/>
                </a:lnTo>
                <a:lnTo>
                  <a:pt x="92727" y="5455"/>
                </a:lnTo>
                <a:cubicBezTo>
                  <a:pt x="92727" y="5455"/>
                  <a:pt x="92727" y="114544"/>
                  <a:pt x="92727" y="114544"/>
                </a:cubicBezTo>
                <a:close/>
                <a:moveTo>
                  <a:pt x="21816" y="57272"/>
                </a:moveTo>
                <a:lnTo>
                  <a:pt x="5455" y="57272"/>
                </a:ln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21816" y="5455"/>
                </a:lnTo>
                <a:cubicBezTo>
                  <a:pt x="21816" y="5455"/>
                  <a:pt x="21816" y="57272"/>
                  <a:pt x="21816" y="57272"/>
                </a:cubicBezTo>
                <a:close/>
                <a:moveTo>
                  <a:pt x="21816" y="114544"/>
                </a:move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2727"/>
                </a:lnTo>
                <a:lnTo>
                  <a:pt x="21816" y="62727"/>
                </a:lnTo>
                <a:cubicBezTo>
                  <a:pt x="21816" y="62727"/>
                  <a:pt x="21816" y="114544"/>
                  <a:pt x="21816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03638" y="49088"/>
                </a:moveTo>
                <a:lnTo>
                  <a:pt x="109088" y="49088"/>
                </a:lnTo>
                <a:lnTo>
                  <a:pt x="109088" y="43638"/>
                </a:lnTo>
                <a:lnTo>
                  <a:pt x="103638" y="43638"/>
                </a:lnTo>
                <a:cubicBezTo>
                  <a:pt x="103638" y="43638"/>
                  <a:pt x="103638" y="49088"/>
                  <a:pt x="103638" y="49088"/>
                </a:cubicBezTo>
                <a:close/>
                <a:moveTo>
                  <a:pt x="103638" y="38183"/>
                </a:moveTo>
                <a:lnTo>
                  <a:pt x="109088" y="38183"/>
                </a:lnTo>
                <a:lnTo>
                  <a:pt x="109088" y="32727"/>
                </a:lnTo>
                <a:lnTo>
                  <a:pt x="103638" y="32727"/>
                </a:lnTo>
                <a:cubicBezTo>
                  <a:pt x="103638" y="32727"/>
                  <a:pt x="103638" y="38183"/>
                  <a:pt x="103638" y="38183"/>
                </a:cubicBezTo>
                <a:close/>
                <a:moveTo>
                  <a:pt x="103638" y="27272"/>
                </a:moveTo>
                <a:lnTo>
                  <a:pt x="109088" y="27272"/>
                </a:lnTo>
                <a:lnTo>
                  <a:pt x="109088" y="21816"/>
                </a:lnTo>
                <a:lnTo>
                  <a:pt x="103638" y="21816"/>
                </a:lnTo>
                <a:cubicBezTo>
                  <a:pt x="103638" y="21816"/>
                  <a:pt x="103638" y="27272"/>
                  <a:pt x="103638" y="27272"/>
                </a:cubicBezTo>
                <a:close/>
                <a:moveTo>
                  <a:pt x="10911" y="16361"/>
                </a:moveTo>
                <a:lnTo>
                  <a:pt x="16361" y="16361"/>
                </a:lnTo>
                <a:lnTo>
                  <a:pt x="16361" y="10911"/>
                </a:lnTo>
                <a:lnTo>
                  <a:pt x="10911" y="10911"/>
                </a:lnTo>
                <a:cubicBezTo>
                  <a:pt x="10911" y="10911"/>
                  <a:pt x="10911" y="16361"/>
                  <a:pt x="10911" y="16361"/>
                </a:cubicBezTo>
                <a:close/>
                <a:moveTo>
                  <a:pt x="10911" y="49088"/>
                </a:moveTo>
                <a:lnTo>
                  <a:pt x="16361" y="49088"/>
                </a:lnTo>
                <a:lnTo>
                  <a:pt x="16361" y="43638"/>
                </a:lnTo>
                <a:lnTo>
                  <a:pt x="10911" y="43638"/>
                </a:lnTo>
                <a:cubicBezTo>
                  <a:pt x="10911" y="43638"/>
                  <a:pt x="10911" y="49088"/>
                  <a:pt x="10911" y="49088"/>
                </a:cubicBezTo>
                <a:close/>
                <a:moveTo>
                  <a:pt x="16361" y="92727"/>
                </a:moveTo>
                <a:lnTo>
                  <a:pt x="10911" y="92727"/>
                </a:lnTo>
                <a:lnTo>
                  <a:pt x="10911" y="98183"/>
                </a:lnTo>
                <a:lnTo>
                  <a:pt x="16361" y="98183"/>
                </a:lnTo>
                <a:cubicBezTo>
                  <a:pt x="16361" y="98183"/>
                  <a:pt x="16361" y="92727"/>
                  <a:pt x="16361" y="92727"/>
                </a:cubicBezTo>
                <a:close/>
                <a:moveTo>
                  <a:pt x="16361" y="70911"/>
                </a:moveTo>
                <a:lnTo>
                  <a:pt x="10911" y="70911"/>
                </a:lnTo>
                <a:lnTo>
                  <a:pt x="10911" y="76361"/>
                </a:lnTo>
                <a:lnTo>
                  <a:pt x="16361" y="76361"/>
                </a:lnTo>
                <a:cubicBezTo>
                  <a:pt x="16361" y="76361"/>
                  <a:pt x="16361" y="70911"/>
                  <a:pt x="16361" y="70911"/>
                </a:cubicBezTo>
                <a:close/>
                <a:moveTo>
                  <a:pt x="16361" y="81816"/>
                </a:moveTo>
                <a:lnTo>
                  <a:pt x="10911" y="81816"/>
                </a:lnTo>
                <a:lnTo>
                  <a:pt x="10911" y="87272"/>
                </a:lnTo>
                <a:lnTo>
                  <a:pt x="16361" y="87272"/>
                </a:lnTo>
                <a:cubicBezTo>
                  <a:pt x="16361" y="87272"/>
                  <a:pt x="16361" y="81816"/>
                  <a:pt x="16361" y="81816"/>
                </a:cubicBezTo>
                <a:close/>
                <a:moveTo>
                  <a:pt x="16361" y="103638"/>
                </a:moveTo>
                <a:lnTo>
                  <a:pt x="10911" y="103638"/>
                </a:lnTo>
                <a:lnTo>
                  <a:pt x="10911" y="109088"/>
                </a:lnTo>
                <a:lnTo>
                  <a:pt x="16361" y="109088"/>
                </a:lnTo>
                <a:cubicBezTo>
                  <a:pt x="16361" y="109088"/>
                  <a:pt x="16361" y="103638"/>
                  <a:pt x="16361" y="103638"/>
                </a:cubicBezTo>
                <a:close/>
                <a:moveTo>
                  <a:pt x="10911" y="38183"/>
                </a:moveTo>
                <a:lnTo>
                  <a:pt x="16361" y="38183"/>
                </a:lnTo>
                <a:lnTo>
                  <a:pt x="16361" y="32727"/>
                </a:lnTo>
                <a:lnTo>
                  <a:pt x="10911" y="32727"/>
                </a:lnTo>
                <a:cubicBezTo>
                  <a:pt x="10911" y="32727"/>
                  <a:pt x="10911" y="38183"/>
                  <a:pt x="10911" y="38183"/>
                </a:cubicBezTo>
                <a:close/>
                <a:moveTo>
                  <a:pt x="10911" y="27272"/>
                </a:moveTo>
                <a:lnTo>
                  <a:pt x="16361" y="27272"/>
                </a:lnTo>
                <a:lnTo>
                  <a:pt x="16361" y="21816"/>
                </a:lnTo>
                <a:lnTo>
                  <a:pt x="10911" y="21816"/>
                </a:lnTo>
                <a:cubicBezTo>
                  <a:pt x="10911" y="21816"/>
                  <a:pt x="10911" y="27272"/>
                  <a:pt x="10911" y="2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1758542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50"/>
                </a:moveTo>
                <a:cubicBezTo>
                  <a:pt x="29872" y="114550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74088" y="5455"/>
                  <a:pt x="86877" y="10833"/>
                  <a:pt x="96538" y="19605"/>
                </a:cubicBezTo>
                <a:lnTo>
                  <a:pt x="58072" y="58072"/>
                </a:lnTo>
                <a:cubicBezTo>
                  <a:pt x="57577" y="58566"/>
                  <a:pt x="57272" y="59250"/>
                  <a:pt x="57272" y="60000"/>
                </a:cubicBezTo>
                <a:cubicBezTo>
                  <a:pt x="57272" y="61511"/>
                  <a:pt x="58494" y="62727"/>
                  <a:pt x="60000" y="62727"/>
                </a:cubicBezTo>
                <a:lnTo>
                  <a:pt x="114411" y="62727"/>
                </a:lnTo>
                <a:cubicBezTo>
                  <a:pt x="112977" y="91577"/>
                  <a:pt x="89205" y="114550"/>
                  <a:pt x="60000" y="114550"/>
                </a:cubicBezTo>
                <a:moveTo>
                  <a:pt x="114411" y="57272"/>
                </a:moveTo>
                <a:lnTo>
                  <a:pt x="66583" y="57272"/>
                </a:lnTo>
                <a:lnTo>
                  <a:pt x="100394" y="23461"/>
                </a:lnTo>
                <a:cubicBezTo>
                  <a:pt x="108561" y="32511"/>
                  <a:pt x="113761" y="44283"/>
                  <a:pt x="114411" y="57272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2825064" y="5036915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333"/>
                </a:moveTo>
                <a:lnTo>
                  <a:pt x="103638" y="113333"/>
                </a:lnTo>
                <a:lnTo>
                  <a:pt x="103638" y="6666"/>
                </a:lnTo>
                <a:lnTo>
                  <a:pt x="114544" y="6666"/>
                </a:lnTo>
                <a:cubicBezTo>
                  <a:pt x="114544" y="6666"/>
                  <a:pt x="114544" y="113333"/>
                  <a:pt x="114544" y="113333"/>
                </a:cubicBezTo>
                <a:close/>
                <a:moveTo>
                  <a:pt x="117272" y="0"/>
                </a:moveTo>
                <a:lnTo>
                  <a:pt x="100911" y="0"/>
                </a:lnTo>
                <a:cubicBezTo>
                  <a:pt x="99405" y="0"/>
                  <a:pt x="98183" y="1494"/>
                  <a:pt x="98183" y="3333"/>
                </a:cubicBezTo>
                <a:lnTo>
                  <a:pt x="98183" y="116666"/>
                </a:lnTo>
                <a:cubicBezTo>
                  <a:pt x="98183" y="118511"/>
                  <a:pt x="99405" y="120000"/>
                  <a:pt x="100911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  <a:moveTo>
                  <a:pt x="49088" y="113333"/>
                </a:moveTo>
                <a:lnTo>
                  <a:pt x="38183" y="113333"/>
                </a:lnTo>
                <a:lnTo>
                  <a:pt x="38183" y="20000"/>
                </a:lnTo>
                <a:lnTo>
                  <a:pt x="49088" y="20000"/>
                </a:lnTo>
                <a:cubicBezTo>
                  <a:pt x="49088" y="20000"/>
                  <a:pt x="49088" y="113333"/>
                  <a:pt x="49088" y="113333"/>
                </a:cubicBezTo>
                <a:close/>
                <a:moveTo>
                  <a:pt x="51816" y="13333"/>
                </a:moveTo>
                <a:lnTo>
                  <a:pt x="35455" y="13333"/>
                </a:lnTo>
                <a:cubicBezTo>
                  <a:pt x="33950" y="13333"/>
                  <a:pt x="32727" y="14827"/>
                  <a:pt x="32727" y="16666"/>
                </a:cubicBezTo>
                <a:lnTo>
                  <a:pt x="32727" y="116666"/>
                </a:lnTo>
                <a:cubicBezTo>
                  <a:pt x="32727" y="118511"/>
                  <a:pt x="33950" y="120000"/>
                  <a:pt x="35455" y="120000"/>
                </a:cubicBezTo>
                <a:lnTo>
                  <a:pt x="51816" y="120000"/>
                </a:lnTo>
                <a:cubicBezTo>
                  <a:pt x="53322" y="120000"/>
                  <a:pt x="54544" y="118511"/>
                  <a:pt x="54544" y="116666"/>
                </a:cubicBezTo>
                <a:lnTo>
                  <a:pt x="54544" y="16666"/>
                </a:lnTo>
                <a:cubicBezTo>
                  <a:pt x="54544" y="14827"/>
                  <a:pt x="53322" y="13333"/>
                  <a:pt x="51816" y="13333"/>
                </a:cubicBezTo>
                <a:moveTo>
                  <a:pt x="81816" y="113333"/>
                </a:moveTo>
                <a:lnTo>
                  <a:pt x="70911" y="113333"/>
                </a:lnTo>
                <a:lnTo>
                  <a:pt x="70911" y="60000"/>
                </a:lnTo>
                <a:lnTo>
                  <a:pt x="81816" y="60000"/>
                </a:lnTo>
                <a:cubicBezTo>
                  <a:pt x="81816" y="60000"/>
                  <a:pt x="81816" y="113333"/>
                  <a:pt x="81816" y="113333"/>
                </a:cubicBezTo>
                <a:close/>
                <a:moveTo>
                  <a:pt x="84544" y="53333"/>
                </a:moveTo>
                <a:lnTo>
                  <a:pt x="68183" y="53333"/>
                </a:lnTo>
                <a:cubicBezTo>
                  <a:pt x="66677" y="53333"/>
                  <a:pt x="65455" y="54827"/>
                  <a:pt x="65455" y="56666"/>
                </a:cubicBezTo>
                <a:lnTo>
                  <a:pt x="65455" y="116666"/>
                </a:lnTo>
                <a:cubicBezTo>
                  <a:pt x="65455" y="118511"/>
                  <a:pt x="66677" y="120000"/>
                  <a:pt x="68183" y="120000"/>
                </a:cubicBezTo>
                <a:lnTo>
                  <a:pt x="84544" y="120000"/>
                </a:lnTo>
                <a:cubicBezTo>
                  <a:pt x="86050" y="120000"/>
                  <a:pt x="87272" y="118511"/>
                  <a:pt x="87272" y="116666"/>
                </a:cubicBezTo>
                <a:lnTo>
                  <a:pt x="87272" y="56666"/>
                </a:lnTo>
                <a:cubicBezTo>
                  <a:pt x="87272" y="54827"/>
                  <a:pt x="86050" y="53333"/>
                  <a:pt x="84544" y="53333"/>
                </a:cubicBezTo>
                <a:moveTo>
                  <a:pt x="16361" y="113333"/>
                </a:moveTo>
                <a:lnTo>
                  <a:pt x="5455" y="113333"/>
                </a:lnTo>
                <a:lnTo>
                  <a:pt x="5455" y="80000"/>
                </a:lnTo>
                <a:lnTo>
                  <a:pt x="16361" y="80000"/>
                </a:lnTo>
                <a:cubicBezTo>
                  <a:pt x="16361" y="80000"/>
                  <a:pt x="16361" y="113333"/>
                  <a:pt x="16361" y="113333"/>
                </a:cubicBezTo>
                <a:close/>
                <a:moveTo>
                  <a:pt x="19088" y="73333"/>
                </a:moveTo>
                <a:lnTo>
                  <a:pt x="2727" y="73333"/>
                </a:lnTo>
                <a:cubicBezTo>
                  <a:pt x="1222" y="73333"/>
                  <a:pt x="0" y="74827"/>
                  <a:pt x="0" y="76666"/>
                </a:cubicBezTo>
                <a:lnTo>
                  <a:pt x="0" y="116666"/>
                </a:lnTo>
                <a:cubicBezTo>
                  <a:pt x="0" y="118511"/>
                  <a:pt x="1222" y="120000"/>
                  <a:pt x="2727" y="120000"/>
                </a:cubicBezTo>
                <a:lnTo>
                  <a:pt x="19088" y="120000"/>
                </a:lnTo>
                <a:cubicBezTo>
                  <a:pt x="20594" y="120000"/>
                  <a:pt x="21816" y="118511"/>
                  <a:pt x="21816" y="116666"/>
                </a:cubicBezTo>
                <a:lnTo>
                  <a:pt x="21816" y="76666"/>
                </a:lnTo>
                <a:cubicBezTo>
                  <a:pt x="21816" y="74827"/>
                  <a:pt x="20594" y="73333"/>
                  <a:pt x="19088" y="7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3891586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405" y="96550"/>
                </a:moveTo>
                <a:lnTo>
                  <a:pt x="86905" y="83050"/>
                </a:lnTo>
                <a:cubicBezTo>
                  <a:pt x="92222" y="76844"/>
                  <a:pt x="95455" y="68811"/>
                  <a:pt x="95455" y="60000"/>
                </a:cubicBezTo>
                <a:cubicBezTo>
                  <a:pt x="95455" y="51188"/>
                  <a:pt x="92222" y="43150"/>
                  <a:pt x="86905" y="36950"/>
                </a:cubicBezTo>
                <a:lnTo>
                  <a:pt x="100405" y="23450"/>
                </a:lnTo>
                <a:cubicBezTo>
                  <a:pt x="109161" y="33127"/>
                  <a:pt x="114544" y="45922"/>
                  <a:pt x="114544" y="60000"/>
                </a:cubicBezTo>
                <a:cubicBezTo>
                  <a:pt x="114544" y="74083"/>
                  <a:pt x="109161" y="86872"/>
                  <a:pt x="100405" y="96550"/>
                </a:cubicBezTo>
                <a:moveTo>
                  <a:pt x="60000" y="114550"/>
                </a:moveTo>
                <a:cubicBezTo>
                  <a:pt x="45916" y="114550"/>
                  <a:pt x="33127" y="109166"/>
                  <a:pt x="23450" y="100405"/>
                </a:cubicBezTo>
                <a:lnTo>
                  <a:pt x="36950" y="86905"/>
                </a:lnTo>
                <a:cubicBezTo>
                  <a:pt x="43150" y="92222"/>
                  <a:pt x="51188" y="95455"/>
                  <a:pt x="60000" y="95455"/>
                </a:cubicBezTo>
                <a:cubicBezTo>
                  <a:pt x="68811" y="95455"/>
                  <a:pt x="76850" y="92222"/>
                  <a:pt x="83050" y="86905"/>
                </a:cubicBezTo>
                <a:lnTo>
                  <a:pt x="96550" y="100405"/>
                </a:lnTo>
                <a:cubicBezTo>
                  <a:pt x="86872" y="109166"/>
                  <a:pt x="74077" y="114550"/>
                  <a:pt x="60000" y="114550"/>
                </a:cubicBezTo>
                <a:moveTo>
                  <a:pt x="5455" y="60000"/>
                </a:moveTo>
                <a:cubicBezTo>
                  <a:pt x="5455" y="45922"/>
                  <a:pt x="10833" y="33127"/>
                  <a:pt x="19594" y="23450"/>
                </a:cubicBezTo>
                <a:lnTo>
                  <a:pt x="33094" y="36950"/>
                </a:lnTo>
                <a:cubicBezTo>
                  <a:pt x="27772" y="43150"/>
                  <a:pt x="24544" y="51188"/>
                  <a:pt x="24544" y="60000"/>
                </a:cubicBezTo>
                <a:cubicBezTo>
                  <a:pt x="24544" y="68811"/>
                  <a:pt x="27772" y="76844"/>
                  <a:pt x="33094" y="83050"/>
                </a:cubicBezTo>
                <a:lnTo>
                  <a:pt x="19594" y="96550"/>
                </a:lnTo>
                <a:cubicBezTo>
                  <a:pt x="10833" y="86872"/>
                  <a:pt x="5455" y="74083"/>
                  <a:pt x="5455" y="60000"/>
                </a:cubicBezTo>
                <a:moveTo>
                  <a:pt x="90000" y="60000"/>
                </a:moveTo>
                <a:cubicBezTo>
                  <a:pt x="90000" y="76566"/>
                  <a:pt x="76566" y="90000"/>
                  <a:pt x="60000" y="90000"/>
                </a:cubicBezTo>
                <a:cubicBezTo>
                  <a:pt x="43427" y="90000"/>
                  <a:pt x="30000" y="76566"/>
                  <a:pt x="30000" y="60000"/>
                </a:cubicBezTo>
                <a:cubicBezTo>
                  <a:pt x="30000" y="43427"/>
                  <a:pt x="43427" y="30000"/>
                  <a:pt x="60000" y="30000"/>
                </a:cubicBezTo>
                <a:cubicBezTo>
                  <a:pt x="76566" y="30000"/>
                  <a:pt x="90000" y="43427"/>
                  <a:pt x="90000" y="60000"/>
                </a:cubicBezTo>
                <a:moveTo>
                  <a:pt x="60000" y="5455"/>
                </a:moveTo>
                <a:cubicBezTo>
                  <a:pt x="74077" y="5455"/>
                  <a:pt x="86872" y="10833"/>
                  <a:pt x="96550" y="19594"/>
                </a:cubicBezTo>
                <a:lnTo>
                  <a:pt x="83050" y="33094"/>
                </a:lnTo>
                <a:cubicBezTo>
                  <a:pt x="76844" y="27772"/>
                  <a:pt x="68811" y="24544"/>
                  <a:pt x="60000" y="24544"/>
                </a:cubicBezTo>
                <a:cubicBezTo>
                  <a:pt x="51188" y="24544"/>
                  <a:pt x="43150" y="27772"/>
                  <a:pt x="36950" y="33094"/>
                </a:cubicBezTo>
                <a:lnTo>
                  <a:pt x="23450" y="19594"/>
                </a:lnTo>
                <a:cubicBezTo>
                  <a:pt x="33127" y="10833"/>
                  <a:pt x="45916" y="5455"/>
                  <a:pt x="60000" y="5455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3" y="120000"/>
                  <a:pt x="120000" y="93133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4958108" y="5201972"/>
            <a:ext cx="558655" cy="1269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361" y="96000"/>
                </a:moveTo>
                <a:cubicBezTo>
                  <a:pt x="101844" y="96000"/>
                  <a:pt x="98183" y="79888"/>
                  <a:pt x="98183" y="60000"/>
                </a:cubicBezTo>
                <a:cubicBezTo>
                  <a:pt x="98183" y="40133"/>
                  <a:pt x="101844" y="24000"/>
                  <a:pt x="106361" y="24000"/>
                </a:cubicBezTo>
                <a:cubicBezTo>
                  <a:pt x="110883" y="24000"/>
                  <a:pt x="114544" y="40133"/>
                  <a:pt x="114544" y="60000"/>
                </a:cubicBezTo>
                <a:cubicBezTo>
                  <a:pt x="114544" y="79888"/>
                  <a:pt x="110883" y="96000"/>
                  <a:pt x="106361" y="96000"/>
                </a:cubicBezTo>
                <a:moveTo>
                  <a:pt x="106361" y="0"/>
                </a:moveTo>
                <a:cubicBezTo>
                  <a:pt x="98833" y="0"/>
                  <a:pt x="92727" y="26872"/>
                  <a:pt x="92727" y="60000"/>
                </a:cubicBezTo>
                <a:cubicBezTo>
                  <a:pt x="92727" y="93144"/>
                  <a:pt x="98833" y="120000"/>
                  <a:pt x="106361" y="120000"/>
                </a:cubicBezTo>
                <a:cubicBezTo>
                  <a:pt x="113894" y="120000"/>
                  <a:pt x="120000" y="93144"/>
                  <a:pt x="120000" y="60000"/>
                </a:cubicBezTo>
                <a:cubicBezTo>
                  <a:pt x="120000" y="26872"/>
                  <a:pt x="113894" y="0"/>
                  <a:pt x="106361" y="0"/>
                </a:cubicBezTo>
                <a:moveTo>
                  <a:pt x="60000" y="96000"/>
                </a:moveTo>
                <a:cubicBezTo>
                  <a:pt x="55477" y="96000"/>
                  <a:pt x="51816" y="79888"/>
                  <a:pt x="51816" y="60000"/>
                </a:cubicBezTo>
                <a:cubicBezTo>
                  <a:pt x="51816" y="40133"/>
                  <a:pt x="55477" y="24000"/>
                  <a:pt x="60000" y="24000"/>
                </a:cubicBezTo>
                <a:cubicBezTo>
                  <a:pt x="64522" y="24000"/>
                  <a:pt x="68183" y="40133"/>
                  <a:pt x="68183" y="60000"/>
                </a:cubicBezTo>
                <a:cubicBezTo>
                  <a:pt x="68183" y="79888"/>
                  <a:pt x="64522" y="96000"/>
                  <a:pt x="60000" y="96000"/>
                </a:cubicBezTo>
                <a:moveTo>
                  <a:pt x="60000" y="0"/>
                </a:moveTo>
                <a:cubicBezTo>
                  <a:pt x="52466" y="0"/>
                  <a:pt x="46361" y="26872"/>
                  <a:pt x="46361" y="60000"/>
                </a:cubicBezTo>
                <a:cubicBezTo>
                  <a:pt x="46361" y="93144"/>
                  <a:pt x="52466" y="120000"/>
                  <a:pt x="60000" y="120000"/>
                </a:cubicBezTo>
                <a:cubicBezTo>
                  <a:pt x="67533" y="120000"/>
                  <a:pt x="73638" y="93144"/>
                  <a:pt x="73638" y="60000"/>
                </a:cubicBezTo>
                <a:cubicBezTo>
                  <a:pt x="73638" y="26872"/>
                  <a:pt x="67533" y="0"/>
                  <a:pt x="60000" y="0"/>
                </a:cubicBezTo>
                <a:moveTo>
                  <a:pt x="13638" y="96000"/>
                </a:moveTo>
                <a:cubicBezTo>
                  <a:pt x="9116" y="96000"/>
                  <a:pt x="5455" y="79888"/>
                  <a:pt x="5455" y="60000"/>
                </a:cubicBezTo>
                <a:cubicBezTo>
                  <a:pt x="5455" y="40133"/>
                  <a:pt x="9116" y="24000"/>
                  <a:pt x="13638" y="24000"/>
                </a:cubicBezTo>
                <a:cubicBezTo>
                  <a:pt x="18155" y="24000"/>
                  <a:pt x="21816" y="40133"/>
                  <a:pt x="21816" y="60000"/>
                </a:cubicBezTo>
                <a:cubicBezTo>
                  <a:pt x="21816" y="79888"/>
                  <a:pt x="18155" y="96000"/>
                  <a:pt x="13638" y="96000"/>
                </a:cubicBezTo>
                <a:moveTo>
                  <a:pt x="13638" y="0"/>
                </a:moveTo>
                <a:cubicBezTo>
                  <a:pt x="6105" y="0"/>
                  <a:pt x="0" y="26872"/>
                  <a:pt x="0" y="60000"/>
                </a:cubicBezTo>
                <a:cubicBezTo>
                  <a:pt x="0" y="93144"/>
                  <a:pt x="6105" y="120000"/>
                  <a:pt x="13638" y="120000"/>
                </a:cubicBezTo>
                <a:cubicBezTo>
                  <a:pt x="21172" y="120000"/>
                  <a:pt x="27272" y="93144"/>
                  <a:pt x="27272" y="60000"/>
                </a:cubicBezTo>
                <a:cubicBezTo>
                  <a:pt x="27272" y="26872"/>
                  <a:pt x="21172" y="0"/>
                  <a:pt x="1363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6024630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0000" y="62727"/>
                </a:moveTo>
                <a:cubicBezTo>
                  <a:pt x="58494" y="62727"/>
                  <a:pt x="57272" y="61511"/>
                  <a:pt x="57272" y="60000"/>
                </a:cubicBezTo>
                <a:cubicBezTo>
                  <a:pt x="57272" y="58494"/>
                  <a:pt x="58494" y="57272"/>
                  <a:pt x="60000" y="57272"/>
                </a:cubicBezTo>
                <a:cubicBezTo>
                  <a:pt x="61505" y="57272"/>
                  <a:pt x="62727" y="58494"/>
                  <a:pt x="62727" y="60000"/>
                </a:cubicBezTo>
                <a:cubicBezTo>
                  <a:pt x="62727" y="61511"/>
                  <a:pt x="61505" y="62727"/>
                  <a:pt x="60000" y="62727"/>
                </a:cubicBezTo>
                <a:moveTo>
                  <a:pt x="60000" y="51816"/>
                </a:moveTo>
                <a:cubicBezTo>
                  <a:pt x="55477" y="51816"/>
                  <a:pt x="51816" y="55483"/>
                  <a:pt x="51816" y="60000"/>
                </a:cubicBezTo>
                <a:cubicBezTo>
                  <a:pt x="51816" y="64522"/>
                  <a:pt x="55477" y="68183"/>
                  <a:pt x="60000" y="68183"/>
                </a:cubicBezTo>
                <a:cubicBezTo>
                  <a:pt x="64522" y="68183"/>
                  <a:pt x="68183" y="64522"/>
                  <a:pt x="68183" y="60000"/>
                </a:cubicBezTo>
                <a:cubicBezTo>
                  <a:pt x="68183" y="55483"/>
                  <a:pt x="64522" y="51816"/>
                  <a:pt x="60000" y="51816"/>
                </a:cubicBezTo>
                <a:moveTo>
                  <a:pt x="30000" y="62727"/>
                </a:moveTo>
                <a:cubicBezTo>
                  <a:pt x="28494" y="62727"/>
                  <a:pt x="27272" y="61511"/>
                  <a:pt x="27272" y="60000"/>
                </a:cubicBezTo>
                <a:cubicBezTo>
                  <a:pt x="27272" y="58494"/>
                  <a:pt x="28494" y="57272"/>
                  <a:pt x="30000" y="57272"/>
                </a:cubicBezTo>
                <a:cubicBezTo>
                  <a:pt x="31505" y="57272"/>
                  <a:pt x="32727" y="58494"/>
                  <a:pt x="32727" y="60000"/>
                </a:cubicBezTo>
                <a:cubicBezTo>
                  <a:pt x="32727" y="61511"/>
                  <a:pt x="31505" y="62727"/>
                  <a:pt x="30000" y="62727"/>
                </a:cubicBezTo>
                <a:moveTo>
                  <a:pt x="30000" y="51816"/>
                </a:moveTo>
                <a:cubicBezTo>
                  <a:pt x="25477" y="51816"/>
                  <a:pt x="21816" y="55483"/>
                  <a:pt x="21816" y="60000"/>
                </a:cubicBezTo>
                <a:cubicBezTo>
                  <a:pt x="21816" y="64522"/>
                  <a:pt x="25477" y="68183"/>
                  <a:pt x="30000" y="68183"/>
                </a:cubicBezTo>
                <a:cubicBezTo>
                  <a:pt x="34522" y="68183"/>
                  <a:pt x="38183" y="64522"/>
                  <a:pt x="38183" y="60000"/>
                </a:cubicBezTo>
                <a:cubicBezTo>
                  <a:pt x="38183" y="55483"/>
                  <a:pt x="34522" y="51816"/>
                  <a:pt x="30000" y="51816"/>
                </a:cubicBezTo>
                <a:moveTo>
                  <a:pt x="90000" y="62727"/>
                </a:moveTo>
                <a:cubicBezTo>
                  <a:pt x="88494" y="62727"/>
                  <a:pt x="87272" y="61511"/>
                  <a:pt x="87272" y="60000"/>
                </a:cubicBezTo>
                <a:cubicBezTo>
                  <a:pt x="87272" y="58494"/>
                  <a:pt x="88494" y="57272"/>
                  <a:pt x="90000" y="57272"/>
                </a:cubicBezTo>
                <a:cubicBezTo>
                  <a:pt x="91505" y="57272"/>
                  <a:pt x="92727" y="58494"/>
                  <a:pt x="92727" y="60000"/>
                </a:cubicBezTo>
                <a:cubicBezTo>
                  <a:pt x="92727" y="61511"/>
                  <a:pt x="91505" y="62727"/>
                  <a:pt x="90000" y="62727"/>
                </a:cubicBezTo>
                <a:moveTo>
                  <a:pt x="90000" y="51816"/>
                </a:moveTo>
                <a:cubicBezTo>
                  <a:pt x="85477" y="51816"/>
                  <a:pt x="81816" y="55483"/>
                  <a:pt x="81816" y="60000"/>
                </a:cubicBezTo>
                <a:cubicBezTo>
                  <a:pt x="81816" y="64522"/>
                  <a:pt x="85477" y="68183"/>
                  <a:pt x="90000" y="68183"/>
                </a:cubicBezTo>
                <a:cubicBezTo>
                  <a:pt x="94522" y="68183"/>
                  <a:pt x="98183" y="64522"/>
                  <a:pt x="98183" y="60000"/>
                </a:cubicBezTo>
                <a:cubicBezTo>
                  <a:pt x="98183" y="55483"/>
                  <a:pt x="94522" y="51816"/>
                  <a:pt x="90000" y="5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7091153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40911"/>
                </a:moveTo>
                <a:cubicBezTo>
                  <a:pt x="115766" y="40911"/>
                  <a:pt x="114544" y="42133"/>
                  <a:pt x="114544" y="43638"/>
                </a:cubicBezTo>
                <a:lnTo>
                  <a:pt x="114544" y="103638"/>
                </a:lnTo>
                <a:cubicBezTo>
                  <a:pt x="114544" y="109661"/>
                  <a:pt x="109661" y="114544"/>
                  <a:pt x="103638" y="114544"/>
                </a:cubicBezTo>
                <a:lnTo>
                  <a:pt x="16361" y="114544"/>
                </a:lnTo>
                <a:cubicBezTo>
                  <a:pt x="10338" y="114544"/>
                  <a:pt x="5455" y="109661"/>
                  <a:pt x="5455" y="103638"/>
                </a:cubicBezTo>
                <a:lnTo>
                  <a:pt x="5455" y="16361"/>
                </a:lnTo>
                <a:cubicBezTo>
                  <a:pt x="5455" y="10338"/>
                  <a:pt x="10338" y="5455"/>
                  <a:pt x="16361" y="5455"/>
                </a:cubicBezTo>
                <a:lnTo>
                  <a:pt x="76361" y="5455"/>
                </a:lnTo>
                <a:cubicBezTo>
                  <a:pt x="77872" y="5455"/>
                  <a:pt x="79088" y="4233"/>
                  <a:pt x="79088" y="2727"/>
                </a:cubicBezTo>
                <a:cubicBezTo>
                  <a:pt x="79088" y="1222"/>
                  <a:pt x="77872" y="0"/>
                  <a:pt x="76361" y="0"/>
                </a:cubicBezTo>
                <a:lnTo>
                  <a:pt x="16361" y="0"/>
                </a:lnTo>
                <a:cubicBezTo>
                  <a:pt x="7322" y="0"/>
                  <a:pt x="0" y="7327"/>
                  <a:pt x="0" y="16361"/>
                </a:cubicBezTo>
                <a:lnTo>
                  <a:pt x="0" y="103638"/>
                </a:lnTo>
                <a:cubicBezTo>
                  <a:pt x="0" y="112677"/>
                  <a:pt x="7322" y="120000"/>
                  <a:pt x="16361" y="120000"/>
                </a:cubicBezTo>
                <a:lnTo>
                  <a:pt x="103638" y="120000"/>
                </a:lnTo>
                <a:cubicBezTo>
                  <a:pt x="112677" y="120000"/>
                  <a:pt x="120000" y="112677"/>
                  <a:pt x="120000" y="103638"/>
                </a:cubicBezTo>
                <a:lnTo>
                  <a:pt x="120000" y="43638"/>
                </a:lnTo>
                <a:cubicBezTo>
                  <a:pt x="120000" y="42133"/>
                  <a:pt x="118777" y="40911"/>
                  <a:pt x="117272" y="40911"/>
                </a:cubicBezTo>
                <a:moveTo>
                  <a:pt x="38922" y="70911"/>
                </a:moveTo>
                <a:lnTo>
                  <a:pt x="49088" y="70911"/>
                </a:lnTo>
                <a:lnTo>
                  <a:pt x="49088" y="81077"/>
                </a:lnTo>
                <a:lnTo>
                  <a:pt x="36816" y="83183"/>
                </a:lnTo>
                <a:cubicBezTo>
                  <a:pt x="36816" y="83183"/>
                  <a:pt x="38922" y="70911"/>
                  <a:pt x="38922" y="70911"/>
                </a:cubicBezTo>
                <a:close/>
                <a:moveTo>
                  <a:pt x="93194" y="15233"/>
                </a:moveTo>
                <a:lnTo>
                  <a:pt x="104766" y="26805"/>
                </a:lnTo>
                <a:lnTo>
                  <a:pt x="54544" y="77027"/>
                </a:lnTo>
                <a:lnTo>
                  <a:pt x="54544" y="65455"/>
                </a:lnTo>
                <a:lnTo>
                  <a:pt x="42977" y="65455"/>
                </a:lnTo>
                <a:cubicBezTo>
                  <a:pt x="42977" y="65455"/>
                  <a:pt x="93194" y="15233"/>
                  <a:pt x="93194" y="15233"/>
                </a:cubicBezTo>
                <a:close/>
                <a:moveTo>
                  <a:pt x="100577" y="7855"/>
                </a:moveTo>
                <a:cubicBezTo>
                  <a:pt x="102061" y="6372"/>
                  <a:pt x="104105" y="5455"/>
                  <a:pt x="106361" y="5455"/>
                </a:cubicBezTo>
                <a:cubicBezTo>
                  <a:pt x="110883" y="5455"/>
                  <a:pt x="114544" y="9122"/>
                  <a:pt x="114544" y="13638"/>
                </a:cubicBezTo>
                <a:cubicBezTo>
                  <a:pt x="114544" y="15894"/>
                  <a:pt x="113627" y="17944"/>
                  <a:pt x="112150" y="19422"/>
                </a:cubicBezTo>
                <a:lnTo>
                  <a:pt x="108622" y="22950"/>
                </a:lnTo>
                <a:lnTo>
                  <a:pt x="97050" y="11377"/>
                </a:lnTo>
                <a:cubicBezTo>
                  <a:pt x="97050" y="11377"/>
                  <a:pt x="100577" y="7855"/>
                  <a:pt x="100577" y="7855"/>
                </a:cubicBezTo>
                <a:close/>
                <a:moveTo>
                  <a:pt x="30000" y="90000"/>
                </a:moveTo>
                <a:lnTo>
                  <a:pt x="53277" y="86005"/>
                </a:lnTo>
                <a:lnTo>
                  <a:pt x="116005" y="23277"/>
                </a:lnTo>
                <a:cubicBezTo>
                  <a:pt x="118472" y="20811"/>
                  <a:pt x="120000" y="17405"/>
                  <a:pt x="120000" y="13638"/>
                </a:cubicBezTo>
                <a:cubicBezTo>
                  <a:pt x="120000" y="6105"/>
                  <a:pt x="113894" y="0"/>
                  <a:pt x="106361" y="0"/>
                </a:cubicBezTo>
                <a:cubicBezTo>
                  <a:pt x="102600" y="0"/>
                  <a:pt x="99188" y="1527"/>
                  <a:pt x="96722" y="3994"/>
                </a:cubicBezTo>
                <a:lnTo>
                  <a:pt x="33994" y="66722"/>
                </a:lnTo>
                <a:cubicBezTo>
                  <a:pt x="33994" y="66722"/>
                  <a:pt x="30000" y="90000"/>
                  <a:pt x="30000" y="9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8157675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750" y="33388"/>
                </a:moveTo>
                <a:lnTo>
                  <a:pt x="103500" y="39644"/>
                </a:lnTo>
                <a:lnTo>
                  <a:pt x="80361" y="16500"/>
                </a:lnTo>
                <a:lnTo>
                  <a:pt x="86611" y="10250"/>
                </a:lnTo>
                <a:cubicBezTo>
                  <a:pt x="86611" y="10250"/>
                  <a:pt x="91061" y="5455"/>
                  <a:pt x="98183" y="5455"/>
                </a:cubicBezTo>
                <a:cubicBezTo>
                  <a:pt x="107222" y="5455"/>
                  <a:pt x="114544" y="12777"/>
                  <a:pt x="114544" y="21816"/>
                </a:cubicBezTo>
                <a:cubicBezTo>
                  <a:pt x="114544" y="26338"/>
                  <a:pt x="112711" y="30427"/>
                  <a:pt x="109750" y="33388"/>
                </a:cubicBezTo>
                <a:moveTo>
                  <a:pt x="40911" y="102233"/>
                </a:moveTo>
                <a:lnTo>
                  <a:pt x="40911" y="81816"/>
                </a:lnTo>
                <a:cubicBezTo>
                  <a:pt x="40911" y="80311"/>
                  <a:pt x="39688" y="79088"/>
                  <a:pt x="38183" y="79088"/>
                </a:cubicBezTo>
                <a:lnTo>
                  <a:pt x="17766" y="79088"/>
                </a:lnTo>
                <a:lnTo>
                  <a:pt x="76500" y="20361"/>
                </a:lnTo>
                <a:lnTo>
                  <a:pt x="99638" y="43500"/>
                </a:lnTo>
                <a:cubicBezTo>
                  <a:pt x="99638" y="43500"/>
                  <a:pt x="40911" y="102233"/>
                  <a:pt x="40911" y="102233"/>
                </a:cubicBezTo>
                <a:close/>
                <a:moveTo>
                  <a:pt x="35455" y="105788"/>
                </a:moveTo>
                <a:lnTo>
                  <a:pt x="16361" y="110250"/>
                </a:lnTo>
                <a:lnTo>
                  <a:pt x="16361" y="103638"/>
                </a:lnTo>
                <a:lnTo>
                  <a:pt x="9750" y="103638"/>
                </a:lnTo>
                <a:lnTo>
                  <a:pt x="14211" y="84544"/>
                </a:lnTo>
                <a:lnTo>
                  <a:pt x="35455" y="84544"/>
                </a:lnTo>
                <a:cubicBezTo>
                  <a:pt x="35455" y="84544"/>
                  <a:pt x="35455" y="105788"/>
                  <a:pt x="35455" y="105788"/>
                </a:cubicBezTo>
                <a:close/>
                <a:moveTo>
                  <a:pt x="98183" y="0"/>
                </a:moveTo>
                <a:cubicBezTo>
                  <a:pt x="92155" y="0"/>
                  <a:pt x="86700" y="2438"/>
                  <a:pt x="82755" y="6394"/>
                </a:cubicBezTo>
                <a:lnTo>
                  <a:pt x="9116" y="80027"/>
                </a:lnTo>
                <a:lnTo>
                  <a:pt x="0" y="120000"/>
                </a:lnTo>
                <a:lnTo>
                  <a:pt x="39972" y="110883"/>
                </a:lnTo>
                <a:lnTo>
                  <a:pt x="113605" y="37244"/>
                </a:lnTo>
                <a:cubicBezTo>
                  <a:pt x="117555" y="33300"/>
                  <a:pt x="120000" y="27844"/>
                  <a:pt x="120000" y="21816"/>
                </a:cubicBezTo>
                <a:cubicBezTo>
                  <a:pt x="120000" y="9766"/>
                  <a:pt x="110233" y="0"/>
                  <a:pt x="98183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9224197" y="5011521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2000"/>
                </a:moveTo>
                <a:cubicBezTo>
                  <a:pt x="54800" y="102000"/>
                  <a:pt x="49566" y="101316"/>
                  <a:pt x="44433" y="99972"/>
                </a:cubicBezTo>
                <a:cubicBezTo>
                  <a:pt x="44016" y="99861"/>
                  <a:pt x="43588" y="99805"/>
                  <a:pt x="43166" y="99805"/>
                </a:cubicBezTo>
                <a:cubicBezTo>
                  <a:pt x="42477" y="99805"/>
                  <a:pt x="41788" y="99950"/>
                  <a:pt x="41144" y="100238"/>
                </a:cubicBezTo>
                <a:lnTo>
                  <a:pt x="18622" y="110144"/>
                </a:lnTo>
                <a:lnTo>
                  <a:pt x="22294" y="92972"/>
                </a:lnTo>
                <a:cubicBezTo>
                  <a:pt x="22766" y="90772"/>
                  <a:pt x="22066" y="88466"/>
                  <a:pt x="20494" y="87011"/>
                </a:cubicBezTo>
                <a:cubicBezTo>
                  <a:pt x="10800" y="78027"/>
                  <a:pt x="5455" y="66300"/>
                  <a:pt x="5455" y="54000"/>
                </a:cubicBezTo>
                <a:cubicBezTo>
                  <a:pt x="5455" y="27533"/>
                  <a:pt x="29927" y="6000"/>
                  <a:pt x="60000" y="6000"/>
                </a:cubicBezTo>
                <a:cubicBezTo>
                  <a:pt x="90077" y="6000"/>
                  <a:pt x="114544" y="27533"/>
                  <a:pt x="114544" y="54000"/>
                </a:cubicBezTo>
                <a:cubicBezTo>
                  <a:pt x="114544" y="80466"/>
                  <a:pt x="90077" y="102000"/>
                  <a:pt x="60000" y="102000"/>
                </a:cubicBezTo>
                <a:moveTo>
                  <a:pt x="60000" y="0"/>
                </a:moveTo>
                <a:cubicBezTo>
                  <a:pt x="26861" y="0"/>
                  <a:pt x="0" y="24177"/>
                  <a:pt x="0" y="54000"/>
                </a:cubicBezTo>
                <a:cubicBezTo>
                  <a:pt x="0" y="68627"/>
                  <a:pt x="6488" y="81877"/>
                  <a:pt x="16983" y="91600"/>
                </a:cubicBezTo>
                <a:lnTo>
                  <a:pt x="10911" y="120000"/>
                </a:lnTo>
                <a:lnTo>
                  <a:pt x="43166" y="105811"/>
                </a:lnTo>
                <a:cubicBezTo>
                  <a:pt x="48511" y="107211"/>
                  <a:pt x="54150" y="108000"/>
                  <a:pt x="60000" y="108000"/>
                </a:cubicBezTo>
                <a:cubicBezTo>
                  <a:pt x="93138" y="108000"/>
                  <a:pt x="120000" y="83827"/>
                  <a:pt x="120000" y="54000"/>
                </a:cubicBezTo>
                <a:cubicBezTo>
                  <a:pt x="120000" y="24177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10290719" y="5011521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45000"/>
                </a:moveTo>
                <a:cubicBezTo>
                  <a:pt x="82755" y="45000"/>
                  <a:pt x="79088" y="49033"/>
                  <a:pt x="79088" y="54000"/>
                </a:cubicBezTo>
                <a:cubicBezTo>
                  <a:pt x="79088" y="58972"/>
                  <a:pt x="82755" y="63000"/>
                  <a:pt x="87272" y="63000"/>
                </a:cubicBezTo>
                <a:cubicBezTo>
                  <a:pt x="91788" y="63000"/>
                  <a:pt x="95455" y="58972"/>
                  <a:pt x="95455" y="54000"/>
                </a:cubicBezTo>
                <a:cubicBezTo>
                  <a:pt x="95455" y="49033"/>
                  <a:pt x="91788" y="45000"/>
                  <a:pt x="87272" y="45000"/>
                </a:cubicBezTo>
                <a:moveTo>
                  <a:pt x="60000" y="102000"/>
                </a:moveTo>
                <a:cubicBezTo>
                  <a:pt x="54800" y="102000"/>
                  <a:pt x="49566" y="101316"/>
                  <a:pt x="44433" y="99972"/>
                </a:cubicBezTo>
                <a:cubicBezTo>
                  <a:pt x="44016" y="99861"/>
                  <a:pt x="43588" y="99805"/>
                  <a:pt x="43166" y="99805"/>
                </a:cubicBezTo>
                <a:cubicBezTo>
                  <a:pt x="42477" y="99805"/>
                  <a:pt x="41788" y="99950"/>
                  <a:pt x="41144" y="100238"/>
                </a:cubicBezTo>
                <a:lnTo>
                  <a:pt x="18622" y="110144"/>
                </a:lnTo>
                <a:lnTo>
                  <a:pt x="22294" y="92972"/>
                </a:lnTo>
                <a:cubicBezTo>
                  <a:pt x="22766" y="90772"/>
                  <a:pt x="22066" y="88466"/>
                  <a:pt x="20494" y="87011"/>
                </a:cubicBezTo>
                <a:cubicBezTo>
                  <a:pt x="10800" y="78027"/>
                  <a:pt x="5455" y="66300"/>
                  <a:pt x="5455" y="54000"/>
                </a:cubicBezTo>
                <a:cubicBezTo>
                  <a:pt x="5455" y="27533"/>
                  <a:pt x="29927" y="6000"/>
                  <a:pt x="60000" y="6000"/>
                </a:cubicBezTo>
                <a:cubicBezTo>
                  <a:pt x="90077" y="6000"/>
                  <a:pt x="114544" y="27533"/>
                  <a:pt x="114544" y="54000"/>
                </a:cubicBezTo>
                <a:cubicBezTo>
                  <a:pt x="114544" y="80466"/>
                  <a:pt x="90077" y="102000"/>
                  <a:pt x="60000" y="102000"/>
                </a:cubicBezTo>
                <a:moveTo>
                  <a:pt x="60000" y="0"/>
                </a:moveTo>
                <a:cubicBezTo>
                  <a:pt x="26861" y="0"/>
                  <a:pt x="0" y="24177"/>
                  <a:pt x="0" y="54000"/>
                </a:cubicBezTo>
                <a:cubicBezTo>
                  <a:pt x="0" y="68627"/>
                  <a:pt x="6488" y="81877"/>
                  <a:pt x="16983" y="91600"/>
                </a:cubicBezTo>
                <a:lnTo>
                  <a:pt x="10911" y="120000"/>
                </a:lnTo>
                <a:lnTo>
                  <a:pt x="43166" y="105811"/>
                </a:lnTo>
                <a:cubicBezTo>
                  <a:pt x="48511" y="107211"/>
                  <a:pt x="54150" y="108000"/>
                  <a:pt x="60000" y="108000"/>
                </a:cubicBezTo>
                <a:cubicBezTo>
                  <a:pt x="93138" y="108000"/>
                  <a:pt x="120000" y="83827"/>
                  <a:pt x="120000" y="54000"/>
                </a:cubicBezTo>
                <a:cubicBezTo>
                  <a:pt x="120000" y="24177"/>
                  <a:pt x="93138" y="0"/>
                  <a:pt x="60000" y="0"/>
                </a:cubicBezTo>
                <a:moveTo>
                  <a:pt x="60000" y="45000"/>
                </a:moveTo>
                <a:cubicBezTo>
                  <a:pt x="55483" y="45000"/>
                  <a:pt x="51816" y="49033"/>
                  <a:pt x="51816" y="54000"/>
                </a:cubicBezTo>
                <a:cubicBezTo>
                  <a:pt x="51816" y="58972"/>
                  <a:pt x="55483" y="63000"/>
                  <a:pt x="60000" y="63000"/>
                </a:cubicBezTo>
                <a:cubicBezTo>
                  <a:pt x="64516" y="63000"/>
                  <a:pt x="68183" y="58972"/>
                  <a:pt x="68183" y="54000"/>
                </a:cubicBezTo>
                <a:cubicBezTo>
                  <a:pt x="68183" y="49033"/>
                  <a:pt x="64516" y="45000"/>
                  <a:pt x="60000" y="45000"/>
                </a:cubicBezTo>
                <a:moveTo>
                  <a:pt x="32727" y="45000"/>
                </a:moveTo>
                <a:cubicBezTo>
                  <a:pt x="28211" y="45000"/>
                  <a:pt x="24544" y="49033"/>
                  <a:pt x="24544" y="54000"/>
                </a:cubicBezTo>
                <a:cubicBezTo>
                  <a:pt x="24544" y="58972"/>
                  <a:pt x="28211" y="63000"/>
                  <a:pt x="32727" y="63000"/>
                </a:cubicBezTo>
                <a:cubicBezTo>
                  <a:pt x="37244" y="63000"/>
                  <a:pt x="40911" y="58972"/>
                  <a:pt x="40911" y="54000"/>
                </a:cubicBezTo>
                <a:cubicBezTo>
                  <a:pt x="40911" y="49033"/>
                  <a:pt x="37244" y="45000"/>
                  <a:pt x="32727" y="4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11357241" y="5011521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1758542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405" y="96550"/>
                </a:moveTo>
                <a:lnTo>
                  <a:pt x="23450" y="19594"/>
                </a:lnTo>
                <a:cubicBezTo>
                  <a:pt x="33127" y="10833"/>
                  <a:pt x="45916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083"/>
                  <a:pt x="109166" y="86872"/>
                  <a:pt x="100405" y="96550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45922"/>
                  <a:pt x="10833" y="33127"/>
                  <a:pt x="19594" y="23450"/>
                </a:cubicBezTo>
                <a:lnTo>
                  <a:pt x="96550" y="100405"/>
                </a:lnTo>
                <a:cubicBezTo>
                  <a:pt x="86872" y="109166"/>
                  <a:pt x="7407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3" y="120000"/>
                  <a:pt x="120000" y="93133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2825064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5966" y="29977"/>
                </a:moveTo>
                <a:cubicBezTo>
                  <a:pt x="63850" y="29977"/>
                  <a:pt x="62033" y="30661"/>
                  <a:pt x="60522" y="32033"/>
                </a:cubicBezTo>
                <a:cubicBezTo>
                  <a:pt x="59005" y="33405"/>
                  <a:pt x="58244" y="35055"/>
                  <a:pt x="58244" y="36988"/>
                </a:cubicBezTo>
                <a:cubicBezTo>
                  <a:pt x="58244" y="38916"/>
                  <a:pt x="59005" y="40561"/>
                  <a:pt x="60522" y="41916"/>
                </a:cubicBezTo>
                <a:cubicBezTo>
                  <a:pt x="62033" y="43277"/>
                  <a:pt x="63850" y="43955"/>
                  <a:pt x="65966" y="43955"/>
                </a:cubicBezTo>
                <a:cubicBezTo>
                  <a:pt x="68083" y="43955"/>
                  <a:pt x="69894" y="43277"/>
                  <a:pt x="71400" y="41916"/>
                </a:cubicBezTo>
                <a:cubicBezTo>
                  <a:pt x="72900" y="40561"/>
                  <a:pt x="73650" y="38916"/>
                  <a:pt x="73650" y="36988"/>
                </a:cubicBezTo>
                <a:cubicBezTo>
                  <a:pt x="73650" y="35055"/>
                  <a:pt x="72900" y="33405"/>
                  <a:pt x="71400" y="32033"/>
                </a:cubicBezTo>
                <a:cubicBezTo>
                  <a:pt x="69894" y="30661"/>
                  <a:pt x="68083" y="29977"/>
                  <a:pt x="65966" y="29977"/>
                </a:cubicBezTo>
                <a:moveTo>
                  <a:pt x="68011" y="84600"/>
                </a:moveTo>
                <a:cubicBezTo>
                  <a:pt x="66344" y="84600"/>
                  <a:pt x="65166" y="84333"/>
                  <a:pt x="64488" y="83794"/>
                </a:cubicBezTo>
                <a:cubicBezTo>
                  <a:pt x="63811" y="83261"/>
                  <a:pt x="63472" y="82261"/>
                  <a:pt x="63472" y="80788"/>
                </a:cubicBezTo>
                <a:cubicBezTo>
                  <a:pt x="63472" y="80200"/>
                  <a:pt x="63577" y="79338"/>
                  <a:pt x="63788" y="78200"/>
                </a:cubicBezTo>
                <a:cubicBezTo>
                  <a:pt x="63994" y="77055"/>
                  <a:pt x="64233" y="76038"/>
                  <a:pt x="64494" y="75150"/>
                </a:cubicBezTo>
                <a:lnTo>
                  <a:pt x="67716" y="64066"/>
                </a:lnTo>
                <a:cubicBezTo>
                  <a:pt x="68033" y="63050"/>
                  <a:pt x="68244" y="61933"/>
                  <a:pt x="68366" y="60716"/>
                </a:cubicBezTo>
                <a:cubicBezTo>
                  <a:pt x="68483" y="59494"/>
                  <a:pt x="68538" y="58650"/>
                  <a:pt x="68538" y="58161"/>
                </a:cubicBezTo>
                <a:cubicBezTo>
                  <a:pt x="68538" y="55827"/>
                  <a:pt x="67694" y="53927"/>
                  <a:pt x="66011" y="52466"/>
                </a:cubicBezTo>
                <a:cubicBezTo>
                  <a:pt x="64322" y="51011"/>
                  <a:pt x="61922" y="50277"/>
                  <a:pt x="58811" y="50277"/>
                </a:cubicBezTo>
                <a:cubicBezTo>
                  <a:pt x="57083" y="50277"/>
                  <a:pt x="55250" y="50577"/>
                  <a:pt x="53316" y="51172"/>
                </a:cubicBezTo>
                <a:cubicBezTo>
                  <a:pt x="51377" y="51772"/>
                  <a:pt x="49355" y="52488"/>
                  <a:pt x="47233" y="53327"/>
                </a:cubicBezTo>
                <a:lnTo>
                  <a:pt x="46372" y="56755"/>
                </a:lnTo>
                <a:cubicBezTo>
                  <a:pt x="47000" y="56527"/>
                  <a:pt x="47750" y="56283"/>
                  <a:pt x="48627" y="56027"/>
                </a:cubicBezTo>
                <a:cubicBezTo>
                  <a:pt x="49505" y="55777"/>
                  <a:pt x="50366" y="55650"/>
                  <a:pt x="51205" y="55650"/>
                </a:cubicBezTo>
                <a:cubicBezTo>
                  <a:pt x="52911" y="55650"/>
                  <a:pt x="54061" y="55933"/>
                  <a:pt x="54661" y="56488"/>
                </a:cubicBezTo>
                <a:cubicBezTo>
                  <a:pt x="55266" y="57050"/>
                  <a:pt x="55566" y="58038"/>
                  <a:pt x="55566" y="59461"/>
                </a:cubicBezTo>
                <a:cubicBezTo>
                  <a:pt x="55566" y="60244"/>
                  <a:pt x="55472" y="61116"/>
                  <a:pt x="55272" y="62066"/>
                </a:cubicBezTo>
                <a:cubicBezTo>
                  <a:pt x="55077" y="63016"/>
                  <a:pt x="54833" y="64033"/>
                  <a:pt x="54544" y="65094"/>
                </a:cubicBezTo>
                <a:lnTo>
                  <a:pt x="51305" y="76216"/>
                </a:lnTo>
                <a:cubicBezTo>
                  <a:pt x="51022" y="77383"/>
                  <a:pt x="50811" y="78433"/>
                  <a:pt x="50683" y="79361"/>
                </a:cubicBezTo>
                <a:cubicBezTo>
                  <a:pt x="50555" y="80283"/>
                  <a:pt x="50488" y="81194"/>
                  <a:pt x="50488" y="82083"/>
                </a:cubicBezTo>
                <a:cubicBezTo>
                  <a:pt x="50488" y="84366"/>
                  <a:pt x="51355" y="86255"/>
                  <a:pt x="53088" y="87738"/>
                </a:cubicBezTo>
                <a:cubicBezTo>
                  <a:pt x="54827" y="89222"/>
                  <a:pt x="57266" y="89966"/>
                  <a:pt x="60400" y="89966"/>
                </a:cubicBezTo>
                <a:cubicBezTo>
                  <a:pt x="62438" y="89966"/>
                  <a:pt x="64227" y="89705"/>
                  <a:pt x="65772" y="89183"/>
                </a:cubicBezTo>
                <a:cubicBezTo>
                  <a:pt x="67316" y="88666"/>
                  <a:pt x="69377" y="87911"/>
                  <a:pt x="71966" y="86916"/>
                </a:cubicBezTo>
                <a:lnTo>
                  <a:pt x="72827" y="83488"/>
                </a:lnTo>
                <a:cubicBezTo>
                  <a:pt x="72383" y="83694"/>
                  <a:pt x="71666" y="83927"/>
                  <a:pt x="70672" y="84194"/>
                </a:cubicBezTo>
                <a:cubicBezTo>
                  <a:pt x="69683" y="84466"/>
                  <a:pt x="68794" y="84600"/>
                  <a:pt x="68011" y="846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3891586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172" y="36438"/>
                </a:moveTo>
                <a:cubicBezTo>
                  <a:pt x="70705" y="35227"/>
                  <a:pt x="69000" y="34288"/>
                  <a:pt x="67100" y="33655"/>
                </a:cubicBezTo>
                <a:cubicBezTo>
                  <a:pt x="65205" y="33033"/>
                  <a:pt x="63150" y="32716"/>
                  <a:pt x="60988" y="32716"/>
                </a:cubicBezTo>
                <a:cubicBezTo>
                  <a:pt x="58205" y="32716"/>
                  <a:pt x="55694" y="33150"/>
                  <a:pt x="53516" y="34000"/>
                </a:cubicBezTo>
                <a:cubicBezTo>
                  <a:pt x="51327" y="34861"/>
                  <a:pt x="49444" y="36077"/>
                  <a:pt x="47905" y="37616"/>
                </a:cubicBezTo>
                <a:cubicBezTo>
                  <a:pt x="46366" y="39161"/>
                  <a:pt x="45183" y="41066"/>
                  <a:pt x="44400" y="43266"/>
                </a:cubicBezTo>
                <a:cubicBezTo>
                  <a:pt x="43627" y="45444"/>
                  <a:pt x="43233" y="47888"/>
                  <a:pt x="43233" y="50533"/>
                </a:cubicBezTo>
                <a:lnTo>
                  <a:pt x="43233" y="51205"/>
                </a:lnTo>
                <a:lnTo>
                  <a:pt x="49333" y="51205"/>
                </a:lnTo>
                <a:lnTo>
                  <a:pt x="49316" y="50516"/>
                </a:lnTo>
                <a:cubicBezTo>
                  <a:pt x="49266" y="48705"/>
                  <a:pt x="49488" y="47005"/>
                  <a:pt x="49961" y="45483"/>
                </a:cubicBezTo>
                <a:cubicBezTo>
                  <a:pt x="50438" y="43966"/>
                  <a:pt x="51150" y="42638"/>
                  <a:pt x="52094" y="41516"/>
                </a:cubicBezTo>
                <a:cubicBezTo>
                  <a:pt x="53027" y="40411"/>
                  <a:pt x="54233" y="39527"/>
                  <a:pt x="55688" y="38888"/>
                </a:cubicBezTo>
                <a:cubicBezTo>
                  <a:pt x="57150" y="38244"/>
                  <a:pt x="58855" y="37927"/>
                  <a:pt x="60761" y="37927"/>
                </a:cubicBezTo>
                <a:cubicBezTo>
                  <a:pt x="62122" y="37927"/>
                  <a:pt x="63433" y="38155"/>
                  <a:pt x="64661" y="38611"/>
                </a:cubicBezTo>
                <a:cubicBezTo>
                  <a:pt x="65877" y="39066"/>
                  <a:pt x="66961" y="39700"/>
                  <a:pt x="67877" y="40494"/>
                </a:cubicBezTo>
                <a:cubicBezTo>
                  <a:pt x="68783" y="41283"/>
                  <a:pt x="69511" y="42250"/>
                  <a:pt x="70050" y="43377"/>
                </a:cubicBezTo>
                <a:cubicBezTo>
                  <a:pt x="70577" y="44505"/>
                  <a:pt x="70844" y="45755"/>
                  <a:pt x="70844" y="47100"/>
                </a:cubicBezTo>
                <a:cubicBezTo>
                  <a:pt x="70844" y="48872"/>
                  <a:pt x="70411" y="50494"/>
                  <a:pt x="69550" y="51944"/>
                </a:cubicBezTo>
                <a:cubicBezTo>
                  <a:pt x="68661" y="53433"/>
                  <a:pt x="67522" y="54805"/>
                  <a:pt x="66183" y="56011"/>
                </a:cubicBezTo>
                <a:cubicBezTo>
                  <a:pt x="64577" y="57427"/>
                  <a:pt x="63188" y="58711"/>
                  <a:pt x="62055" y="59838"/>
                </a:cubicBezTo>
                <a:cubicBezTo>
                  <a:pt x="60883" y="60994"/>
                  <a:pt x="59938" y="62222"/>
                  <a:pt x="59233" y="63488"/>
                </a:cubicBezTo>
                <a:cubicBezTo>
                  <a:pt x="58522" y="64761"/>
                  <a:pt x="58005" y="66200"/>
                  <a:pt x="57694" y="67772"/>
                </a:cubicBezTo>
                <a:cubicBezTo>
                  <a:pt x="57383" y="69322"/>
                  <a:pt x="57250" y="71261"/>
                  <a:pt x="57305" y="73538"/>
                </a:cubicBezTo>
                <a:lnTo>
                  <a:pt x="57322" y="74194"/>
                </a:lnTo>
                <a:lnTo>
                  <a:pt x="63372" y="74194"/>
                </a:lnTo>
                <a:lnTo>
                  <a:pt x="63388" y="73538"/>
                </a:lnTo>
                <a:cubicBezTo>
                  <a:pt x="63433" y="71322"/>
                  <a:pt x="63533" y="69616"/>
                  <a:pt x="63683" y="68455"/>
                </a:cubicBezTo>
                <a:cubicBezTo>
                  <a:pt x="63822" y="67361"/>
                  <a:pt x="64100" y="66422"/>
                  <a:pt x="64505" y="65672"/>
                </a:cubicBezTo>
                <a:cubicBezTo>
                  <a:pt x="64927" y="64911"/>
                  <a:pt x="65572" y="64116"/>
                  <a:pt x="66438" y="63327"/>
                </a:cubicBezTo>
                <a:cubicBezTo>
                  <a:pt x="67372" y="62472"/>
                  <a:pt x="68616" y="61283"/>
                  <a:pt x="70166" y="59788"/>
                </a:cubicBezTo>
                <a:cubicBezTo>
                  <a:pt x="72105" y="58005"/>
                  <a:pt x="73722" y="56122"/>
                  <a:pt x="74972" y="54183"/>
                </a:cubicBezTo>
                <a:cubicBezTo>
                  <a:pt x="76272" y="52183"/>
                  <a:pt x="76927" y="49733"/>
                  <a:pt x="76927" y="46883"/>
                </a:cubicBezTo>
                <a:cubicBezTo>
                  <a:pt x="76927" y="44655"/>
                  <a:pt x="76500" y="42638"/>
                  <a:pt x="75655" y="40900"/>
                </a:cubicBezTo>
                <a:cubicBezTo>
                  <a:pt x="74816" y="39166"/>
                  <a:pt x="73644" y="37666"/>
                  <a:pt x="72172" y="36438"/>
                </a:cubicBezTo>
                <a:moveTo>
                  <a:pt x="56550" y="87255"/>
                </a:moveTo>
                <a:lnTo>
                  <a:pt x="64211" y="87255"/>
                </a:lnTo>
                <a:lnTo>
                  <a:pt x="64211" y="78177"/>
                </a:lnTo>
                <a:lnTo>
                  <a:pt x="56550" y="78177"/>
                </a:lnTo>
                <a:cubicBezTo>
                  <a:pt x="56550" y="78177"/>
                  <a:pt x="56550" y="87255"/>
                  <a:pt x="56550" y="87255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3" y="120000"/>
                  <a:pt x="120000" y="93133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4958108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5455" y="32727"/>
                </a:moveTo>
                <a:lnTo>
                  <a:pt x="54544" y="32727"/>
                </a:lnTo>
                <a:cubicBezTo>
                  <a:pt x="53038" y="32727"/>
                  <a:pt x="51816" y="33950"/>
                  <a:pt x="51816" y="35455"/>
                </a:cubicBezTo>
                <a:cubicBezTo>
                  <a:pt x="51816" y="35522"/>
                  <a:pt x="51855" y="35583"/>
                  <a:pt x="51855" y="35650"/>
                </a:cubicBezTo>
                <a:lnTo>
                  <a:pt x="51822" y="35650"/>
                </a:lnTo>
                <a:lnTo>
                  <a:pt x="54550" y="68377"/>
                </a:lnTo>
                <a:lnTo>
                  <a:pt x="54583" y="68372"/>
                </a:lnTo>
                <a:cubicBezTo>
                  <a:pt x="54688" y="69788"/>
                  <a:pt x="55833" y="70911"/>
                  <a:pt x="57272" y="70911"/>
                </a:cubicBezTo>
                <a:lnTo>
                  <a:pt x="62727" y="70911"/>
                </a:lnTo>
                <a:cubicBezTo>
                  <a:pt x="64166" y="70911"/>
                  <a:pt x="65311" y="69788"/>
                  <a:pt x="65416" y="68372"/>
                </a:cubicBezTo>
                <a:lnTo>
                  <a:pt x="65450" y="68377"/>
                </a:lnTo>
                <a:lnTo>
                  <a:pt x="68177" y="35650"/>
                </a:lnTo>
                <a:lnTo>
                  <a:pt x="68144" y="35650"/>
                </a:lnTo>
                <a:cubicBezTo>
                  <a:pt x="68150" y="35583"/>
                  <a:pt x="68183" y="35522"/>
                  <a:pt x="68183" y="35455"/>
                </a:cubicBezTo>
                <a:cubicBezTo>
                  <a:pt x="68183" y="33950"/>
                  <a:pt x="66961" y="32727"/>
                  <a:pt x="65455" y="32727"/>
                </a:cubicBezTo>
                <a:moveTo>
                  <a:pt x="60000" y="76361"/>
                </a:moveTo>
                <a:cubicBezTo>
                  <a:pt x="56988" y="76361"/>
                  <a:pt x="54544" y="78811"/>
                  <a:pt x="54544" y="81816"/>
                </a:cubicBezTo>
                <a:cubicBezTo>
                  <a:pt x="54544" y="84827"/>
                  <a:pt x="56988" y="87272"/>
                  <a:pt x="60000" y="87272"/>
                </a:cubicBezTo>
                <a:cubicBezTo>
                  <a:pt x="63011" y="87272"/>
                  <a:pt x="65455" y="84827"/>
                  <a:pt x="65455" y="81816"/>
                </a:cubicBezTo>
                <a:cubicBezTo>
                  <a:pt x="65455" y="78811"/>
                  <a:pt x="63011" y="76361"/>
                  <a:pt x="60000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6024630" y="6103437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86666"/>
                </a:moveTo>
                <a:lnTo>
                  <a:pt x="5455" y="86666"/>
                </a:lnTo>
                <a:lnTo>
                  <a:pt x="5455" y="6666"/>
                </a:lnTo>
                <a:lnTo>
                  <a:pt x="92727" y="6666"/>
                </a:lnTo>
                <a:lnTo>
                  <a:pt x="92727" y="16666"/>
                </a:lnTo>
                <a:cubicBezTo>
                  <a:pt x="92727" y="18511"/>
                  <a:pt x="93950" y="20000"/>
                  <a:pt x="95455" y="20000"/>
                </a:cubicBezTo>
                <a:cubicBezTo>
                  <a:pt x="96961" y="20000"/>
                  <a:pt x="98183" y="18511"/>
                  <a:pt x="98183" y="16666"/>
                </a:cubicBezTo>
                <a:lnTo>
                  <a:pt x="98183" y="6666"/>
                </a:lnTo>
                <a:cubicBezTo>
                  <a:pt x="98183" y="2988"/>
                  <a:pt x="95738" y="0"/>
                  <a:pt x="92727" y="0"/>
                </a:cubicBez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86666"/>
                </a:lnTo>
                <a:cubicBezTo>
                  <a:pt x="0" y="90344"/>
                  <a:pt x="2444" y="93333"/>
                  <a:pt x="5455" y="93333"/>
                </a:cubicBezTo>
                <a:lnTo>
                  <a:pt x="13638" y="93333"/>
                </a:lnTo>
                <a:cubicBezTo>
                  <a:pt x="15138" y="93333"/>
                  <a:pt x="16361" y="91844"/>
                  <a:pt x="16361" y="90000"/>
                </a:cubicBezTo>
                <a:cubicBezTo>
                  <a:pt x="16361" y="88161"/>
                  <a:pt x="15138" y="86666"/>
                  <a:pt x="13638" y="86666"/>
                </a:cubicBezTo>
                <a:moveTo>
                  <a:pt x="114544" y="113333"/>
                </a:moveTo>
                <a:lnTo>
                  <a:pt x="27272" y="113333"/>
                </a:lnTo>
                <a:lnTo>
                  <a:pt x="27272" y="33333"/>
                </a:lnTo>
                <a:lnTo>
                  <a:pt x="114544" y="33333"/>
                </a:lnTo>
                <a:cubicBezTo>
                  <a:pt x="114544" y="33333"/>
                  <a:pt x="114544" y="113333"/>
                  <a:pt x="114544" y="113333"/>
                </a:cubicBezTo>
                <a:close/>
                <a:moveTo>
                  <a:pt x="114544" y="26666"/>
                </a:moveTo>
                <a:lnTo>
                  <a:pt x="27272" y="26666"/>
                </a:lnTo>
                <a:cubicBezTo>
                  <a:pt x="24261" y="26666"/>
                  <a:pt x="21816" y="29655"/>
                  <a:pt x="21816" y="33333"/>
                </a:cubicBezTo>
                <a:lnTo>
                  <a:pt x="21816" y="113333"/>
                </a:lnTo>
                <a:cubicBezTo>
                  <a:pt x="21816" y="117011"/>
                  <a:pt x="24261" y="120000"/>
                  <a:pt x="27272" y="120000"/>
                </a:cubicBezTo>
                <a:lnTo>
                  <a:pt x="114544" y="120000"/>
                </a:lnTo>
                <a:cubicBezTo>
                  <a:pt x="117555" y="120000"/>
                  <a:pt x="120000" y="117011"/>
                  <a:pt x="120000" y="113333"/>
                </a:cubicBezTo>
                <a:lnTo>
                  <a:pt x="120000" y="33333"/>
                </a:lnTo>
                <a:cubicBezTo>
                  <a:pt x="120000" y="29655"/>
                  <a:pt x="117555" y="26666"/>
                  <a:pt x="114544" y="2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7091153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76361"/>
                </a:moveTo>
                <a:cubicBezTo>
                  <a:pt x="15144" y="76361"/>
                  <a:pt x="16361" y="75144"/>
                  <a:pt x="16361" y="73638"/>
                </a:cubicBezTo>
                <a:cubicBezTo>
                  <a:pt x="16361" y="72133"/>
                  <a:pt x="15144" y="70911"/>
                  <a:pt x="13638" y="70911"/>
                </a:cubicBezTo>
                <a:lnTo>
                  <a:pt x="5455" y="70911"/>
                </a:lnTo>
                <a:lnTo>
                  <a:pt x="5455" y="5455"/>
                </a:lnTo>
                <a:lnTo>
                  <a:pt x="92727" y="5455"/>
                </a:lnTo>
                <a:lnTo>
                  <a:pt x="92727" y="13638"/>
                </a:lnTo>
                <a:cubicBezTo>
                  <a:pt x="92727" y="15144"/>
                  <a:pt x="93944" y="16361"/>
                  <a:pt x="95455" y="16361"/>
                </a:cubicBezTo>
                <a:cubicBezTo>
                  <a:pt x="96961" y="16361"/>
                  <a:pt x="98183" y="15144"/>
                  <a:pt x="98183" y="13638"/>
                </a:cubicBezTo>
                <a:lnTo>
                  <a:pt x="98183" y="5455"/>
                </a:lnTo>
                <a:cubicBezTo>
                  <a:pt x="98183" y="2444"/>
                  <a:pt x="95738" y="0"/>
                  <a:pt x="92727" y="0"/>
                </a:cubicBez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cubicBezTo>
                  <a:pt x="0" y="95738"/>
                  <a:pt x="2444" y="98183"/>
                  <a:pt x="5455" y="98183"/>
                </a:cubicBezTo>
                <a:lnTo>
                  <a:pt x="13638" y="98183"/>
                </a:lnTo>
                <a:cubicBezTo>
                  <a:pt x="15144" y="98183"/>
                  <a:pt x="16361" y="96961"/>
                  <a:pt x="16361" y="95455"/>
                </a:cubicBezTo>
                <a:cubicBezTo>
                  <a:pt x="16361" y="93950"/>
                  <a:pt x="15144" y="92727"/>
                  <a:pt x="13638" y="92727"/>
                </a:cubicBezTo>
                <a:lnTo>
                  <a:pt x="5455" y="92727"/>
                </a:lnTo>
                <a:lnTo>
                  <a:pt x="5455" y="76361"/>
                </a:lnTo>
                <a:cubicBezTo>
                  <a:pt x="5455" y="76361"/>
                  <a:pt x="13638" y="76361"/>
                  <a:pt x="13638" y="76361"/>
                </a:cubicBezTo>
                <a:close/>
                <a:moveTo>
                  <a:pt x="114544" y="92727"/>
                </a:moveTo>
                <a:lnTo>
                  <a:pt x="27272" y="92727"/>
                </a:lnTo>
                <a:lnTo>
                  <a:pt x="27272" y="27272"/>
                </a:lnTo>
                <a:lnTo>
                  <a:pt x="114544" y="27272"/>
                </a:lnTo>
                <a:cubicBezTo>
                  <a:pt x="114544" y="27272"/>
                  <a:pt x="114544" y="92727"/>
                  <a:pt x="114544" y="92727"/>
                </a:cubicBezTo>
                <a:close/>
                <a:moveTo>
                  <a:pt x="114544" y="114544"/>
                </a:moveTo>
                <a:lnTo>
                  <a:pt x="27272" y="114544"/>
                </a:lnTo>
                <a:lnTo>
                  <a:pt x="27272" y="98183"/>
                </a:lnTo>
                <a:lnTo>
                  <a:pt x="114544" y="98183"/>
                </a:lnTo>
                <a:cubicBezTo>
                  <a:pt x="114544" y="98183"/>
                  <a:pt x="114544" y="114544"/>
                  <a:pt x="114544" y="114544"/>
                </a:cubicBezTo>
                <a:close/>
                <a:moveTo>
                  <a:pt x="114544" y="21816"/>
                </a:moveTo>
                <a:lnTo>
                  <a:pt x="27272" y="21816"/>
                </a:lnTo>
                <a:cubicBezTo>
                  <a:pt x="24261" y="21816"/>
                  <a:pt x="21816" y="24261"/>
                  <a:pt x="21816" y="27272"/>
                </a:cubicBezTo>
                <a:lnTo>
                  <a:pt x="21816" y="114544"/>
                </a:lnTo>
                <a:cubicBezTo>
                  <a:pt x="21816" y="117555"/>
                  <a:pt x="24261" y="120000"/>
                  <a:pt x="27272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27272"/>
                </a:lnTo>
                <a:cubicBezTo>
                  <a:pt x="120000" y="24261"/>
                  <a:pt x="117555" y="21816"/>
                  <a:pt x="114544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8157675" y="6103437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20000"/>
                </a:moveTo>
                <a:lnTo>
                  <a:pt x="106361" y="20000"/>
                </a:lnTo>
                <a:cubicBezTo>
                  <a:pt x="107872" y="20000"/>
                  <a:pt x="109088" y="18511"/>
                  <a:pt x="109088" y="16666"/>
                </a:cubicBezTo>
                <a:cubicBezTo>
                  <a:pt x="109088" y="14827"/>
                  <a:pt x="107872" y="13333"/>
                  <a:pt x="106361" y="13333"/>
                </a:cubicBezTo>
                <a:lnTo>
                  <a:pt x="13638" y="13333"/>
                </a:lnTo>
                <a:cubicBezTo>
                  <a:pt x="12127" y="13333"/>
                  <a:pt x="10911" y="14827"/>
                  <a:pt x="10911" y="16666"/>
                </a:cubicBezTo>
                <a:cubicBezTo>
                  <a:pt x="10911" y="18511"/>
                  <a:pt x="12127" y="20000"/>
                  <a:pt x="13638" y="20000"/>
                </a:cubicBezTo>
                <a:moveTo>
                  <a:pt x="114544" y="113333"/>
                </a:moveTo>
                <a:lnTo>
                  <a:pt x="5455" y="113333"/>
                </a:lnTo>
                <a:lnTo>
                  <a:pt x="5455" y="33333"/>
                </a:lnTo>
                <a:lnTo>
                  <a:pt x="114544" y="33333"/>
                </a:lnTo>
                <a:cubicBezTo>
                  <a:pt x="114544" y="33333"/>
                  <a:pt x="114544" y="113333"/>
                  <a:pt x="114544" y="113333"/>
                </a:cubicBezTo>
                <a:close/>
                <a:moveTo>
                  <a:pt x="114544" y="26666"/>
                </a:moveTo>
                <a:lnTo>
                  <a:pt x="5455" y="26666"/>
                </a:lnTo>
                <a:cubicBezTo>
                  <a:pt x="2438" y="26666"/>
                  <a:pt x="0" y="29655"/>
                  <a:pt x="0" y="33333"/>
                </a:cubicBezTo>
                <a:lnTo>
                  <a:pt x="0" y="113333"/>
                </a:lnTo>
                <a:cubicBezTo>
                  <a:pt x="0" y="117011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011"/>
                  <a:pt x="120000" y="113333"/>
                </a:cubicBezTo>
                <a:lnTo>
                  <a:pt x="120000" y="33333"/>
                </a:lnTo>
                <a:cubicBezTo>
                  <a:pt x="120000" y="29655"/>
                  <a:pt x="117555" y="26666"/>
                  <a:pt x="114544" y="26666"/>
                </a:cubicBezTo>
                <a:moveTo>
                  <a:pt x="24544" y="6666"/>
                </a:moveTo>
                <a:lnTo>
                  <a:pt x="95455" y="6666"/>
                </a:lnTo>
                <a:cubicBezTo>
                  <a:pt x="96961" y="6666"/>
                  <a:pt x="98183" y="5177"/>
                  <a:pt x="98183" y="3333"/>
                </a:cubicBezTo>
                <a:cubicBezTo>
                  <a:pt x="98183" y="1494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494"/>
                  <a:pt x="21816" y="3333"/>
                </a:cubicBezTo>
                <a:cubicBezTo>
                  <a:pt x="21816" y="5177"/>
                  <a:pt x="23038" y="6666"/>
                  <a:pt x="24544" y="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9224197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50"/>
                  <a:pt x="109088" y="114550"/>
                </a:cubicBezTo>
                <a:lnTo>
                  <a:pt x="10911" y="114550"/>
                </a:lnTo>
                <a:cubicBezTo>
                  <a:pt x="7894" y="114550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23855" y="98183"/>
                </a:moveTo>
                <a:lnTo>
                  <a:pt x="46533" y="59622"/>
                </a:lnTo>
                <a:lnTo>
                  <a:pt x="60211" y="80138"/>
                </a:lnTo>
                <a:cubicBezTo>
                  <a:pt x="60344" y="80466"/>
                  <a:pt x="60544" y="80755"/>
                  <a:pt x="60788" y="81005"/>
                </a:cubicBezTo>
                <a:lnTo>
                  <a:pt x="60800" y="81016"/>
                </a:lnTo>
                <a:cubicBezTo>
                  <a:pt x="61294" y="81516"/>
                  <a:pt x="61972" y="81816"/>
                  <a:pt x="62727" y="81816"/>
                </a:cubicBezTo>
                <a:cubicBezTo>
                  <a:pt x="63483" y="81816"/>
                  <a:pt x="64161" y="81516"/>
                  <a:pt x="64655" y="81016"/>
                </a:cubicBezTo>
                <a:lnTo>
                  <a:pt x="76033" y="69644"/>
                </a:lnTo>
                <a:lnTo>
                  <a:pt x="95788" y="98183"/>
                </a:lnTo>
                <a:cubicBezTo>
                  <a:pt x="95788" y="98183"/>
                  <a:pt x="23855" y="98183"/>
                  <a:pt x="23855" y="98183"/>
                </a:cubicBezTo>
                <a:close/>
                <a:moveTo>
                  <a:pt x="103444" y="99900"/>
                </a:moveTo>
                <a:lnTo>
                  <a:pt x="103427" y="99877"/>
                </a:lnTo>
                <a:cubicBezTo>
                  <a:pt x="103277" y="99516"/>
                  <a:pt x="103061" y="99211"/>
                  <a:pt x="102783" y="98944"/>
                </a:cubicBezTo>
                <a:lnTo>
                  <a:pt x="78894" y="64444"/>
                </a:lnTo>
                <a:lnTo>
                  <a:pt x="78888" y="64450"/>
                </a:lnTo>
                <a:cubicBezTo>
                  <a:pt x="78483" y="63444"/>
                  <a:pt x="77511" y="62727"/>
                  <a:pt x="76361" y="62727"/>
                </a:cubicBezTo>
                <a:cubicBezTo>
                  <a:pt x="75611" y="62727"/>
                  <a:pt x="74933" y="63033"/>
                  <a:pt x="74433" y="63527"/>
                </a:cubicBezTo>
                <a:lnTo>
                  <a:pt x="63111" y="74850"/>
                </a:lnTo>
                <a:lnTo>
                  <a:pt x="48877" y="53500"/>
                </a:lnTo>
                <a:cubicBezTo>
                  <a:pt x="48466" y="52516"/>
                  <a:pt x="47500" y="51816"/>
                  <a:pt x="46361" y="51816"/>
                </a:cubicBezTo>
                <a:cubicBezTo>
                  <a:pt x="45416" y="51816"/>
                  <a:pt x="44627" y="52333"/>
                  <a:pt x="44138" y="53061"/>
                </a:cubicBezTo>
                <a:lnTo>
                  <a:pt x="44094" y="53033"/>
                </a:lnTo>
                <a:lnTo>
                  <a:pt x="16822" y="99394"/>
                </a:lnTo>
                <a:lnTo>
                  <a:pt x="16866" y="99427"/>
                </a:lnTo>
                <a:cubicBezTo>
                  <a:pt x="16572" y="99855"/>
                  <a:pt x="16361" y="100350"/>
                  <a:pt x="16361" y="100911"/>
                </a:cubicBezTo>
                <a:cubicBezTo>
                  <a:pt x="16361" y="102416"/>
                  <a:pt x="17583" y="103638"/>
                  <a:pt x="19088" y="103638"/>
                </a:cubicBezTo>
                <a:lnTo>
                  <a:pt x="100911" y="103638"/>
                </a:lnTo>
                <a:cubicBezTo>
                  <a:pt x="102416" y="103638"/>
                  <a:pt x="103638" y="102416"/>
                  <a:pt x="103638" y="100911"/>
                </a:cubicBezTo>
                <a:cubicBezTo>
                  <a:pt x="103638" y="100550"/>
                  <a:pt x="103555" y="100216"/>
                  <a:pt x="103433" y="99905"/>
                </a:cubicBezTo>
                <a:cubicBezTo>
                  <a:pt x="103433" y="99905"/>
                  <a:pt x="103444" y="99900"/>
                  <a:pt x="103444" y="99900"/>
                </a:cubicBezTo>
                <a:close/>
                <a:moveTo>
                  <a:pt x="30000" y="21816"/>
                </a:moveTo>
                <a:cubicBezTo>
                  <a:pt x="34516" y="21816"/>
                  <a:pt x="38183" y="25483"/>
                  <a:pt x="38183" y="30000"/>
                </a:cubicBezTo>
                <a:cubicBezTo>
                  <a:pt x="38183" y="34522"/>
                  <a:pt x="34516" y="38183"/>
                  <a:pt x="30000" y="38183"/>
                </a:cubicBezTo>
                <a:cubicBezTo>
                  <a:pt x="25483" y="38183"/>
                  <a:pt x="21816" y="34522"/>
                  <a:pt x="21816" y="30000"/>
                </a:cubicBezTo>
                <a:cubicBezTo>
                  <a:pt x="21816" y="25483"/>
                  <a:pt x="25483" y="21816"/>
                  <a:pt x="30000" y="21816"/>
                </a:cubicBezTo>
                <a:moveTo>
                  <a:pt x="30000" y="43638"/>
                </a:moveTo>
                <a:cubicBezTo>
                  <a:pt x="37533" y="43638"/>
                  <a:pt x="43638" y="37533"/>
                  <a:pt x="43638" y="30000"/>
                </a:cubicBezTo>
                <a:cubicBezTo>
                  <a:pt x="43638" y="22472"/>
                  <a:pt x="37533" y="16361"/>
                  <a:pt x="30000" y="16361"/>
                </a:cubicBezTo>
                <a:cubicBezTo>
                  <a:pt x="22466" y="16361"/>
                  <a:pt x="16361" y="22472"/>
                  <a:pt x="16361" y="30000"/>
                </a:cubicBezTo>
                <a:cubicBezTo>
                  <a:pt x="16361" y="37533"/>
                  <a:pt x="22466" y="43638"/>
                  <a:pt x="30000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10290719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0"/>
                </a:moveTo>
                <a:lnTo>
                  <a:pt x="32727" y="0"/>
                </a:lnTo>
                <a:cubicBezTo>
                  <a:pt x="26700" y="0"/>
                  <a:pt x="21816" y="4883"/>
                  <a:pt x="21816" y="10911"/>
                </a:cubicBezTo>
                <a:lnTo>
                  <a:pt x="21816" y="13638"/>
                </a:lnTo>
                <a:cubicBezTo>
                  <a:pt x="21816" y="15144"/>
                  <a:pt x="23038" y="16361"/>
                  <a:pt x="24544" y="16361"/>
                </a:cubicBezTo>
                <a:cubicBezTo>
                  <a:pt x="26055" y="16361"/>
                  <a:pt x="27272" y="15144"/>
                  <a:pt x="27272" y="13638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87272"/>
                </a:lnTo>
                <a:cubicBezTo>
                  <a:pt x="114544" y="90288"/>
                  <a:pt x="112100" y="92727"/>
                  <a:pt x="109088" y="92727"/>
                </a:cubicBezTo>
                <a:lnTo>
                  <a:pt x="106361" y="92727"/>
                </a:lnTo>
                <a:cubicBezTo>
                  <a:pt x="104855" y="92727"/>
                  <a:pt x="103638" y="93950"/>
                  <a:pt x="103638" y="95455"/>
                </a:cubicBezTo>
                <a:cubicBezTo>
                  <a:pt x="103638" y="96961"/>
                  <a:pt x="104855" y="98183"/>
                  <a:pt x="106361" y="98183"/>
                </a:cubicBezTo>
                <a:lnTo>
                  <a:pt x="109088" y="98183"/>
                </a:lnTo>
                <a:cubicBezTo>
                  <a:pt x="115116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24188" y="98183"/>
                </a:moveTo>
                <a:lnTo>
                  <a:pt x="40938" y="73050"/>
                </a:lnTo>
                <a:lnTo>
                  <a:pt x="49305" y="85594"/>
                </a:lnTo>
                <a:cubicBezTo>
                  <a:pt x="49716" y="86577"/>
                  <a:pt x="50683" y="87272"/>
                  <a:pt x="51816" y="87272"/>
                </a:cubicBezTo>
                <a:cubicBezTo>
                  <a:pt x="52572" y="87272"/>
                  <a:pt x="53255" y="86972"/>
                  <a:pt x="53744" y="86472"/>
                </a:cubicBezTo>
                <a:lnTo>
                  <a:pt x="62211" y="78011"/>
                </a:lnTo>
                <a:lnTo>
                  <a:pt x="74311" y="98183"/>
                </a:lnTo>
                <a:cubicBezTo>
                  <a:pt x="74311" y="98183"/>
                  <a:pt x="24188" y="98183"/>
                  <a:pt x="24188" y="98183"/>
                </a:cubicBezTo>
                <a:close/>
                <a:moveTo>
                  <a:pt x="81622" y="99900"/>
                </a:moveTo>
                <a:lnTo>
                  <a:pt x="81611" y="99872"/>
                </a:lnTo>
                <a:cubicBezTo>
                  <a:pt x="81583" y="99816"/>
                  <a:pt x="81538" y="99772"/>
                  <a:pt x="81516" y="99716"/>
                </a:cubicBezTo>
                <a:lnTo>
                  <a:pt x="65261" y="72627"/>
                </a:lnTo>
                <a:lnTo>
                  <a:pt x="65250" y="72627"/>
                </a:lnTo>
                <a:cubicBezTo>
                  <a:pt x="64850" y="71622"/>
                  <a:pt x="63877" y="70911"/>
                  <a:pt x="62727" y="70911"/>
                </a:cubicBezTo>
                <a:cubicBezTo>
                  <a:pt x="61972" y="70911"/>
                  <a:pt x="61294" y="71216"/>
                  <a:pt x="60800" y="71711"/>
                </a:cubicBezTo>
                <a:lnTo>
                  <a:pt x="52205" y="80300"/>
                </a:lnTo>
                <a:lnTo>
                  <a:pt x="43422" y="67133"/>
                </a:lnTo>
                <a:cubicBezTo>
                  <a:pt x="43011" y="66150"/>
                  <a:pt x="42044" y="65455"/>
                  <a:pt x="40911" y="65455"/>
                </a:cubicBezTo>
                <a:cubicBezTo>
                  <a:pt x="39961" y="65455"/>
                  <a:pt x="39172" y="65966"/>
                  <a:pt x="38683" y="66700"/>
                </a:cubicBezTo>
                <a:lnTo>
                  <a:pt x="38638" y="66666"/>
                </a:lnTo>
                <a:lnTo>
                  <a:pt x="16822" y="99394"/>
                </a:lnTo>
                <a:lnTo>
                  <a:pt x="16866" y="99427"/>
                </a:lnTo>
                <a:cubicBezTo>
                  <a:pt x="16572" y="99855"/>
                  <a:pt x="16361" y="100350"/>
                  <a:pt x="16361" y="100911"/>
                </a:cubicBezTo>
                <a:cubicBezTo>
                  <a:pt x="16361" y="102416"/>
                  <a:pt x="17583" y="103638"/>
                  <a:pt x="19088" y="103638"/>
                </a:cubicBezTo>
                <a:lnTo>
                  <a:pt x="79088" y="103638"/>
                </a:lnTo>
                <a:cubicBezTo>
                  <a:pt x="80600" y="103638"/>
                  <a:pt x="81816" y="102416"/>
                  <a:pt x="81816" y="100911"/>
                </a:cubicBezTo>
                <a:cubicBezTo>
                  <a:pt x="81816" y="100550"/>
                  <a:pt x="81738" y="100216"/>
                  <a:pt x="81616" y="99905"/>
                </a:cubicBezTo>
                <a:cubicBezTo>
                  <a:pt x="81616" y="99905"/>
                  <a:pt x="81622" y="99900"/>
                  <a:pt x="81622" y="99900"/>
                </a:cubicBezTo>
                <a:close/>
                <a:moveTo>
                  <a:pt x="27272" y="43638"/>
                </a:moveTo>
                <a:cubicBezTo>
                  <a:pt x="30283" y="43638"/>
                  <a:pt x="32727" y="46083"/>
                  <a:pt x="32727" y="49088"/>
                </a:cubicBezTo>
                <a:cubicBezTo>
                  <a:pt x="32727" y="52105"/>
                  <a:pt x="30283" y="54544"/>
                  <a:pt x="27272" y="54544"/>
                </a:cubicBezTo>
                <a:cubicBezTo>
                  <a:pt x="24261" y="54544"/>
                  <a:pt x="21816" y="52105"/>
                  <a:pt x="21816" y="49088"/>
                </a:cubicBezTo>
                <a:cubicBezTo>
                  <a:pt x="21816" y="46083"/>
                  <a:pt x="24261" y="43638"/>
                  <a:pt x="27272" y="43638"/>
                </a:cubicBezTo>
                <a:moveTo>
                  <a:pt x="27272" y="60000"/>
                </a:moveTo>
                <a:cubicBezTo>
                  <a:pt x="33300" y="60000"/>
                  <a:pt x="38183" y="55116"/>
                  <a:pt x="38183" y="49088"/>
                </a:cubicBezTo>
                <a:cubicBezTo>
                  <a:pt x="38183" y="43066"/>
                  <a:pt x="33300" y="38183"/>
                  <a:pt x="27272" y="38183"/>
                </a:cubicBezTo>
                <a:cubicBezTo>
                  <a:pt x="21250" y="38183"/>
                  <a:pt x="16361" y="43066"/>
                  <a:pt x="16361" y="49088"/>
                </a:cubicBezTo>
                <a:cubicBezTo>
                  <a:pt x="16361" y="55116"/>
                  <a:pt x="21250" y="60000"/>
                  <a:pt x="27272" y="60000"/>
                </a:cubicBezTo>
                <a:moveTo>
                  <a:pt x="92727" y="109088"/>
                </a:moveTo>
                <a:cubicBezTo>
                  <a:pt x="92727" y="112105"/>
                  <a:pt x="90283" y="114550"/>
                  <a:pt x="87272" y="114550"/>
                </a:cubicBezTo>
                <a:lnTo>
                  <a:pt x="10911" y="114550"/>
                </a:lnTo>
                <a:cubicBezTo>
                  <a:pt x="7900" y="114550"/>
                  <a:pt x="5455" y="112105"/>
                  <a:pt x="5455" y="109088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87272" y="27272"/>
                </a:lnTo>
                <a:cubicBezTo>
                  <a:pt x="90283" y="27272"/>
                  <a:pt x="92727" y="29716"/>
                  <a:pt x="92727" y="32727"/>
                </a:cubicBezTo>
                <a:cubicBezTo>
                  <a:pt x="92727" y="32727"/>
                  <a:pt x="92727" y="109088"/>
                  <a:pt x="92727" y="109088"/>
                </a:cubicBezTo>
                <a:close/>
                <a:moveTo>
                  <a:pt x="87272" y="21816"/>
                </a:move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32727"/>
                </a:lnTo>
                <a:cubicBezTo>
                  <a:pt x="98183" y="26700"/>
                  <a:pt x="93300" y="21816"/>
                  <a:pt x="87272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1357241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60000"/>
                </a:moveTo>
                <a:lnTo>
                  <a:pt x="65455" y="60000"/>
                </a:lnTo>
                <a:lnTo>
                  <a:pt x="65455" y="70911"/>
                </a:lnTo>
                <a:lnTo>
                  <a:pt x="54544" y="70911"/>
                </a:lnTo>
                <a:cubicBezTo>
                  <a:pt x="54544" y="70911"/>
                  <a:pt x="54544" y="60000"/>
                  <a:pt x="54544" y="60000"/>
                </a:cubicBezTo>
                <a:close/>
                <a:moveTo>
                  <a:pt x="51816" y="76361"/>
                </a:moveTo>
                <a:lnTo>
                  <a:pt x="68183" y="76361"/>
                </a:lnTo>
                <a:cubicBezTo>
                  <a:pt x="69688" y="76361"/>
                  <a:pt x="70911" y="75144"/>
                  <a:pt x="70911" y="73638"/>
                </a:cubicBezTo>
                <a:lnTo>
                  <a:pt x="70911" y="57272"/>
                </a:lnTo>
                <a:cubicBezTo>
                  <a:pt x="70911" y="55766"/>
                  <a:pt x="69688" y="54544"/>
                  <a:pt x="68183" y="54544"/>
                </a:cubicBezTo>
                <a:lnTo>
                  <a:pt x="51816" y="54544"/>
                </a:lnTo>
                <a:cubicBezTo>
                  <a:pt x="50311" y="54544"/>
                  <a:pt x="49088" y="55766"/>
                  <a:pt x="49088" y="57272"/>
                </a:cubicBezTo>
                <a:lnTo>
                  <a:pt x="49088" y="73638"/>
                </a:lnTo>
                <a:cubicBezTo>
                  <a:pt x="49088" y="75144"/>
                  <a:pt x="50311" y="76361"/>
                  <a:pt x="51816" y="76361"/>
                </a:cubicBezTo>
                <a:moveTo>
                  <a:pt x="81816" y="87272"/>
                </a:moveTo>
                <a:lnTo>
                  <a:pt x="92727" y="87272"/>
                </a:lnTo>
                <a:lnTo>
                  <a:pt x="92727" y="98183"/>
                </a:lnTo>
                <a:lnTo>
                  <a:pt x="81816" y="98183"/>
                </a:lnTo>
                <a:cubicBezTo>
                  <a:pt x="81816" y="98183"/>
                  <a:pt x="81816" y="87272"/>
                  <a:pt x="81816" y="87272"/>
                </a:cubicBezTo>
                <a:close/>
                <a:moveTo>
                  <a:pt x="79088" y="103638"/>
                </a:moveTo>
                <a:lnTo>
                  <a:pt x="95455" y="103638"/>
                </a:lnTo>
                <a:cubicBezTo>
                  <a:pt x="96961" y="103638"/>
                  <a:pt x="98183" y="102416"/>
                  <a:pt x="98183" y="100911"/>
                </a:cubicBezTo>
                <a:lnTo>
                  <a:pt x="98183" y="84544"/>
                </a:lnTo>
                <a:cubicBezTo>
                  <a:pt x="98183" y="83038"/>
                  <a:pt x="96961" y="81816"/>
                  <a:pt x="95455" y="81816"/>
                </a:cubicBezTo>
                <a:lnTo>
                  <a:pt x="79088" y="81816"/>
                </a:lnTo>
                <a:cubicBezTo>
                  <a:pt x="77583" y="81816"/>
                  <a:pt x="76361" y="83038"/>
                  <a:pt x="76361" y="84544"/>
                </a:cubicBezTo>
                <a:lnTo>
                  <a:pt x="76361" y="100911"/>
                </a:lnTo>
                <a:cubicBezTo>
                  <a:pt x="76361" y="102416"/>
                  <a:pt x="77583" y="103638"/>
                  <a:pt x="79088" y="103638"/>
                </a:cubicBezTo>
                <a:moveTo>
                  <a:pt x="54544" y="32727"/>
                </a:moveTo>
                <a:lnTo>
                  <a:pt x="65455" y="32727"/>
                </a:lnTo>
                <a:lnTo>
                  <a:pt x="65455" y="43638"/>
                </a:lnTo>
                <a:lnTo>
                  <a:pt x="54544" y="43638"/>
                </a:lnTo>
                <a:cubicBezTo>
                  <a:pt x="54544" y="43638"/>
                  <a:pt x="54544" y="32727"/>
                  <a:pt x="54544" y="32727"/>
                </a:cubicBezTo>
                <a:close/>
                <a:moveTo>
                  <a:pt x="51816" y="49088"/>
                </a:moveTo>
                <a:lnTo>
                  <a:pt x="68183" y="49088"/>
                </a:lnTo>
                <a:cubicBezTo>
                  <a:pt x="69688" y="49088"/>
                  <a:pt x="70911" y="47872"/>
                  <a:pt x="70911" y="46361"/>
                </a:cubicBezTo>
                <a:lnTo>
                  <a:pt x="70911" y="30000"/>
                </a:lnTo>
                <a:cubicBezTo>
                  <a:pt x="70911" y="28494"/>
                  <a:pt x="69688" y="27272"/>
                  <a:pt x="68183" y="27272"/>
                </a:cubicBezTo>
                <a:lnTo>
                  <a:pt x="51816" y="27272"/>
                </a:lnTo>
                <a:cubicBezTo>
                  <a:pt x="50311" y="27272"/>
                  <a:pt x="49088" y="28494"/>
                  <a:pt x="49088" y="30000"/>
                </a:cubicBezTo>
                <a:lnTo>
                  <a:pt x="49088" y="46361"/>
                </a:lnTo>
                <a:cubicBezTo>
                  <a:pt x="49088" y="47872"/>
                  <a:pt x="50311" y="49088"/>
                  <a:pt x="51816" y="49088"/>
                </a:cubicBezTo>
                <a:moveTo>
                  <a:pt x="27272" y="87272"/>
                </a:moveTo>
                <a:lnTo>
                  <a:pt x="38183" y="87272"/>
                </a:lnTo>
                <a:lnTo>
                  <a:pt x="38183" y="98183"/>
                </a:lnTo>
                <a:lnTo>
                  <a:pt x="27272" y="98183"/>
                </a:lnTo>
                <a:cubicBezTo>
                  <a:pt x="27272" y="98183"/>
                  <a:pt x="27272" y="87272"/>
                  <a:pt x="27272" y="87272"/>
                </a:cubicBezTo>
                <a:close/>
                <a:moveTo>
                  <a:pt x="24544" y="103638"/>
                </a:moveTo>
                <a:lnTo>
                  <a:pt x="40911" y="103638"/>
                </a:lnTo>
                <a:cubicBezTo>
                  <a:pt x="42416" y="103638"/>
                  <a:pt x="43638" y="102416"/>
                  <a:pt x="43638" y="100911"/>
                </a:cubicBezTo>
                <a:lnTo>
                  <a:pt x="43638" y="84544"/>
                </a:lnTo>
                <a:cubicBezTo>
                  <a:pt x="43638" y="83038"/>
                  <a:pt x="42416" y="81816"/>
                  <a:pt x="40911" y="81816"/>
                </a:cubicBezTo>
                <a:lnTo>
                  <a:pt x="24544" y="81816"/>
                </a:lnTo>
                <a:cubicBezTo>
                  <a:pt x="23038" y="81816"/>
                  <a:pt x="21816" y="83038"/>
                  <a:pt x="21816" y="84544"/>
                </a:cubicBezTo>
                <a:lnTo>
                  <a:pt x="21816" y="100911"/>
                </a:lnTo>
                <a:cubicBezTo>
                  <a:pt x="21816" y="102416"/>
                  <a:pt x="23038" y="103638"/>
                  <a:pt x="24544" y="103638"/>
                </a:cubicBezTo>
                <a:moveTo>
                  <a:pt x="81816" y="60000"/>
                </a:moveTo>
                <a:lnTo>
                  <a:pt x="92727" y="60000"/>
                </a:lnTo>
                <a:lnTo>
                  <a:pt x="92727" y="70911"/>
                </a:lnTo>
                <a:lnTo>
                  <a:pt x="81816" y="70911"/>
                </a:lnTo>
                <a:cubicBezTo>
                  <a:pt x="81816" y="70911"/>
                  <a:pt x="81816" y="60000"/>
                  <a:pt x="81816" y="60000"/>
                </a:cubicBezTo>
                <a:close/>
                <a:moveTo>
                  <a:pt x="79088" y="76361"/>
                </a:moveTo>
                <a:lnTo>
                  <a:pt x="95455" y="76361"/>
                </a:lnTo>
                <a:cubicBezTo>
                  <a:pt x="96961" y="76361"/>
                  <a:pt x="98183" y="75144"/>
                  <a:pt x="98183" y="73638"/>
                </a:cubicBezTo>
                <a:lnTo>
                  <a:pt x="98183" y="57272"/>
                </a:lnTo>
                <a:cubicBezTo>
                  <a:pt x="98183" y="55766"/>
                  <a:pt x="96961" y="54544"/>
                  <a:pt x="95455" y="54544"/>
                </a:cubicBezTo>
                <a:lnTo>
                  <a:pt x="79088" y="54544"/>
                </a:lnTo>
                <a:cubicBezTo>
                  <a:pt x="77583" y="54544"/>
                  <a:pt x="76361" y="55766"/>
                  <a:pt x="76361" y="57272"/>
                </a:cubicBezTo>
                <a:lnTo>
                  <a:pt x="76361" y="73638"/>
                </a:lnTo>
                <a:cubicBezTo>
                  <a:pt x="76361" y="75144"/>
                  <a:pt x="77583" y="76361"/>
                  <a:pt x="79088" y="76361"/>
                </a:cubicBezTo>
                <a:moveTo>
                  <a:pt x="27272" y="60000"/>
                </a:moveTo>
                <a:lnTo>
                  <a:pt x="38183" y="60000"/>
                </a:lnTo>
                <a:lnTo>
                  <a:pt x="38183" y="70911"/>
                </a:lnTo>
                <a:lnTo>
                  <a:pt x="27272" y="70911"/>
                </a:lnTo>
                <a:cubicBezTo>
                  <a:pt x="27272" y="70911"/>
                  <a:pt x="27272" y="60000"/>
                  <a:pt x="27272" y="60000"/>
                </a:cubicBezTo>
                <a:close/>
                <a:moveTo>
                  <a:pt x="24544" y="76361"/>
                </a:moveTo>
                <a:lnTo>
                  <a:pt x="40911" y="76361"/>
                </a:lnTo>
                <a:cubicBezTo>
                  <a:pt x="42416" y="76361"/>
                  <a:pt x="43638" y="75144"/>
                  <a:pt x="43638" y="73638"/>
                </a:cubicBezTo>
                <a:lnTo>
                  <a:pt x="43638" y="57272"/>
                </a:lnTo>
                <a:cubicBezTo>
                  <a:pt x="43638" y="55766"/>
                  <a:pt x="42416" y="54544"/>
                  <a:pt x="40911" y="54544"/>
                </a:cubicBezTo>
                <a:lnTo>
                  <a:pt x="24544" y="54544"/>
                </a:lnTo>
                <a:cubicBezTo>
                  <a:pt x="23038" y="54544"/>
                  <a:pt x="21816" y="55766"/>
                  <a:pt x="21816" y="57272"/>
                </a:cubicBezTo>
                <a:lnTo>
                  <a:pt x="21816" y="73638"/>
                </a:lnTo>
                <a:cubicBezTo>
                  <a:pt x="21816" y="75144"/>
                  <a:pt x="23038" y="76361"/>
                  <a:pt x="24544" y="76361"/>
                </a:cubicBezTo>
                <a:moveTo>
                  <a:pt x="27272" y="32727"/>
                </a:moveTo>
                <a:lnTo>
                  <a:pt x="38183" y="32727"/>
                </a:lnTo>
                <a:lnTo>
                  <a:pt x="38183" y="43638"/>
                </a:lnTo>
                <a:lnTo>
                  <a:pt x="27272" y="43638"/>
                </a:lnTo>
                <a:cubicBezTo>
                  <a:pt x="27272" y="43638"/>
                  <a:pt x="27272" y="32727"/>
                  <a:pt x="27272" y="32727"/>
                </a:cubicBezTo>
                <a:close/>
                <a:moveTo>
                  <a:pt x="24544" y="49088"/>
                </a:moveTo>
                <a:lnTo>
                  <a:pt x="40911" y="49088"/>
                </a:lnTo>
                <a:cubicBezTo>
                  <a:pt x="42416" y="49088"/>
                  <a:pt x="43638" y="47872"/>
                  <a:pt x="43638" y="46361"/>
                </a:cubicBezTo>
                <a:lnTo>
                  <a:pt x="43638" y="30000"/>
                </a:lnTo>
                <a:cubicBezTo>
                  <a:pt x="43638" y="28494"/>
                  <a:pt x="42416" y="27272"/>
                  <a:pt x="40911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lnTo>
                  <a:pt x="21816" y="46361"/>
                </a:lnTo>
                <a:cubicBezTo>
                  <a:pt x="21816" y="47872"/>
                  <a:pt x="23038" y="49088"/>
                  <a:pt x="24544" y="49088"/>
                </a:cubicBezTo>
                <a:moveTo>
                  <a:pt x="81816" y="32727"/>
                </a:moveTo>
                <a:lnTo>
                  <a:pt x="92727" y="32727"/>
                </a:lnTo>
                <a:lnTo>
                  <a:pt x="92727" y="43638"/>
                </a:lnTo>
                <a:lnTo>
                  <a:pt x="81816" y="43638"/>
                </a:lnTo>
                <a:cubicBezTo>
                  <a:pt x="81816" y="43638"/>
                  <a:pt x="81816" y="32727"/>
                  <a:pt x="81816" y="32727"/>
                </a:cubicBezTo>
                <a:close/>
                <a:moveTo>
                  <a:pt x="79088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lnTo>
                  <a:pt x="98183" y="30000"/>
                </a:lnTo>
                <a:cubicBezTo>
                  <a:pt x="98183" y="28494"/>
                  <a:pt x="96961" y="27272"/>
                  <a:pt x="95455" y="27272"/>
                </a:cubicBezTo>
                <a:lnTo>
                  <a:pt x="79088" y="27272"/>
                </a:lnTo>
                <a:cubicBezTo>
                  <a:pt x="77583" y="27272"/>
                  <a:pt x="76361" y="28494"/>
                  <a:pt x="76361" y="30000"/>
                </a:cubicBezTo>
                <a:lnTo>
                  <a:pt x="76361" y="46361"/>
                </a:lnTo>
                <a:cubicBezTo>
                  <a:pt x="76361" y="47872"/>
                  <a:pt x="77583" y="49088"/>
                  <a:pt x="79088" y="49088"/>
                </a:cubicBezTo>
                <a:moveTo>
                  <a:pt x="109088" y="10911"/>
                </a:moveTo>
                <a:lnTo>
                  <a:pt x="10911" y="10911"/>
                </a:lnTo>
                <a:lnTo>
                  <a:pt x="10911" y="5455"/>
                </a:lnTo>
                <a:lnTo>
                  <a:pt x="109088" y="5455"/>
                </a:lnTo>
                <a:cubicBezTo>
                  <a:pt x="109088" y="5455"/>
                  <a:pt x="109088" y="10911"/>
                  <a:pt x="109088" y="10911"/>
                </a:cubicBezTo>
                <a:close/>
                <a:moveTo>
                  <a:pt x="109088" y="114544"/>
                </a:moveTo>
                <a:lnTo>
                  <a:pt x="70911" y="114544"/>
                </a:lnTo>
                <a:lnTo>
                  <a:pt x="70911" y="84544"/>
                </a:lnTo>
                <a:cubicBezTo>
                  <a:pt x="70911" y="83038"/>
                  <a:pt x="69688" y="81816"/>
                  <a:pt x="68183" y="81816"/>
                </a:cubicBezTo>
                <a:lnTo>
                  <a:pt x="51816" y="81816"/>
                </a:lnTo>
                <a:cubicBezTo>
                  <a:pt x="50311" y="81816"/>
                  <a:pt x="49088" y="83038"/>
                  <a:pt x="49088" y="84544"/>
                </a:cubicBezTo>
                <a:lnTo>
                  <a:pt x="49088" y="114544"/>
                </a:lnTo>
                <a:lnTo>
                  <a:pt x="10911" y="114544"/>
                </a:lnTo>
                <a:lnTo>
                  <a:pt x="10911" y="16361"/>
                </a:lnTo>
                <a:lnTo>
                  <a:pt x="109088" y="16361"/>
                </a:lnTo>
                <a:cubicBezTo>
                  <a:pt x="109088" y="16361"/>
                  <a:pt x="109088" y="114544"/>
                  <a:pt x="109088" y="114544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87272"/>
                </a:lnTo>
                <a:lnTo>
                  <a:pt x="65455" y="87272"/>
                </a:lnTo>
                <a:cubicBezTo>
                  <a:pt x="65455" y="87272"/>
                  <a:pt x="65455" y="114544"/>
                  <a:pt x="65455" y="114544"/>
                </a:cubicBezTo>
                <a:close/>
                <a:moveTo>
                  <a:pt x="117272" y="10911"/>
                </a:moveTo>
                <a:lnTo>
                  <a:pt x="114544" y="10911"/>
                </a:lnTo>
                <a:lnTo>
                  <a:pt x="114544" y="2727"/>
                </a:lnTo>
                <a:cubicBezTo>
                  <a:pt x="114544" y="1222"/>
                  <a:pt x="113327" y="0"/>
                  <a:pt x="111816" y="0"/>
                </a:cubicBezTo>
                <a:lnTo>
                  <a:pt x="8183" y="0"/>
                </a:lnTo>
                <a:cubicBezTo>
                  <a:pt x="6672" y="0"/>
                  <a:pt x="5455" y="1222"/>
                  <a:pt x="5455" y="2727"/>
                </a:cubicBezTo>
                <a:lnTo>
                  <a:pt x="5455" y="10911"/>
                </a:lnTo>
                <a:lnTo>
                  <a:pt x="2727" y="10911"/>
                </a:lnTo>
                <a:cubicBezTo>
                  <a:pt x="1222" y="10911"/>
                  <a:pt x="0" y="12133"/>
                  <a:pt x="0" y="13638"/>
                </a:cubicBezTo>
                <a:cubicBezTo>
                  <a:pt x="0" y="15144"/>
                  <a:pt x="1222" y="16361"/>
                  <a:pt x="2727" y="16361"/>
                </a:cubicBezTo>
                <a:lnTo>
                  <a:pt x="5455" y="16361"/>
                </a:lnTo>
                <a:lnTo>
                  <a:pt x="5455" y="117272"/>
                </a:lnTo>
                <a:cubicBezTo>
                  <a:pt x="5455" y="118783"/>
                  <a:pt x="6672" y="120000"/>
                  <a:pt x="8183" y="120000"/>
                </a:cubicBezTo>
                <a:lnTo>
                  <a:pt x="111816" y="120000"/>
                </a:lnTo>
                <a:cubicBezTo>
                  <a:pt x="113327" y="120000"/>
                  <a:pt x="114544" y="118783"/>
                  <a:pt x="114544" y="117272"/>
                </a:cubicBezTo>
                <a:lnTo>
                  <a:pt x="114544" y="16361"/>
                </a:lnTo>
                <a:lnTo>
                  <a:pt x="117272" y="16361"/>
                </a:lnTo>
                <a:cubicBezTo>
                  <a:pt x="118777" y="16361"/>
                  <a:pt x="120000" y="15144"/>
                  <a:pt x="120000" y="13638"/>
                </a:cubicBezTo>
                <a:cubicBezTo>
                  <a:pt x="120000" y="12133"/>
                  <a:pt x="118777" y="10911"/>
                  <a:pt x="117272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1758542" y="7169959"/>
            <a:ext cx="558655" cy="4570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46666"/>
                </a:moveTo>
                <a:lnTo>
                  <a:pt x="76361" y="46666"/>
                </a:lnTo>
                <a:lnTo>
                  <a:pt x="76361" y="53333"/>
                </a:lnTo>
                <a:lnTo>
                  <a:pt x="43638" y="53333"/>
                </a:lnTo>
                <a:cubicBezTo>
                  <a:pt x="43638" y="53333"/>
                  <a:pt x="43638" y="46666"/>
                  <a:pt x="43638" y="46666"/>
                </a:cubicBezTo>
                <a:close/>
                <a:moveTo>
                  <a:pt x="43638" y="60000"/>
                </a:moveTo>
                <a:lnTo>
                  <a:pt x="76361" y="60000"/>
                </a:lnTo>
                <a:cubicBezTo>
                  <a:pt x="79372" y="60000"/>
                  <a:pt x="81816" y="57011"/>
                  <a:pt x="81816" y="53333"/>
                </a:cubicBezTo>
                <a:lnTo>
                  <a:pt x="81816" y="46666"/>
                </a:lnTo>
                <a:cubicBezTo>
                  <a:pt x="81816" y="42983"/>
                  <a:pt x="79372" y="40000"/>
                  <a:pt x="76361" y="40000"/>
                </a:cubicBezTo>
                <a:lnTo>
                  <a:pt x="43638" y="40000"/>
                </a:lnTo>
                <a:cubicBezTo>
                  <a:pt x="40627" y="40000"/>
                  <a:pt x="38183" y="42983"/>
                  <a:pt x="38183" y="46666"/>
                </a:cubicBezTo>
                <a:lnTo>
                  <a:pt x="38183" y="53333"/>
                </a:lnTo>
                <a:cubicBezTo>
                  <a:pt x="38183" y="57011"/>
                  <a:pt x="40627" y="60000"/>
                  <a:pt x="43638" y="60000"/>
                </a:cubicBezTo>
                <a:moveTo>
                  <a:pt x="114544" y="20000"/>
                </a:moveTo>
                <a:lnTo>
                  <a:pt x="5455" y="20000"/>
                </a:lnTo>
                <a:lnTo>
                  <a:pt x="5455" y="6666"/>
                </a:lnTo>
                <a:lnTo>
                  <a:pt x="114544" y="6666"/>
                </a:lnTo>
                <a:cubicBezTo>
                  <a:pt x="114544" y="6666"/>
                  <a:pt x="114544" y="20000"/>
                  <a:pt x="114544" y="20000"/>
                </a:cubicBezTo>
                <a:close/>
                <a:moveTo>
                  <a:pt x="103638" y="113327"/>
                </a:moveTo>
                <a:lnTo>
                  <a:pt x="16361" y="113327"/>
                </a:lnTo>
                <a:lnTo>
                  <a:pt x="16361" y="26666"/>
                </a:lnTo>
                <a:lnTo>
                  <a:pt x="103638" y="26666"/>
                </a:lnTo>
                <a:cubicBezTo>
                  <a:pt x="103638" y="26666"/>
                  <a:pt x="103638" y="113327"/>
                  <a:pt x="103638" y="113327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20000"/>
                </a:lnTo>
                <a:cubicBezTo>
                  <a:pt x="0" y="23683"/>
                  <a:pt x="2444" y="26666"/>
                  <a:pt x="5455" y="26666"/>
                </a:cubicBezTo>
                <a:lnTo>
                  <a:pt x="10911" y="26666"/>
                </a:lnTo>
                <a:lnTo>
                  <a:pt x="10911" y="113327"/>
                </a:lnTo>
                <a:cubicBezTo>
                  <a:pt x="10911" y="117011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011"/>
                  <a:pt x="109088" y="113327"/>
                </a:cubicBezTo>
                <a:lnTo>
                  <a:pt x="109088" y="26666"/>
                </a:lnTo>
                <a:lnTo>
                  <a:pt x="114544" y="26666"/>
                </a:lnTo>
                <a:cubicBezTo>
                  <a:pt x="117555" y="26666"/>
                  <a:pt x="120000" y="23683"/>
                  <a:pt x="120000" y="20000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825064" y="7169959"/>
            <a:ext cx="558655" cy="457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66666"/>
                </a:moveTo>
                <a:cubicBezTo>
                  <a:pt x="36961" y="66666"/>
                  <a:pt x="38183" y="68155"/>
                  <a:pt x="38183" y="69994"/>
                </a:cubicBezTo>
                <a:cubicBezTo>
                  <a:pt x="38183" y="71838"/>
                  <a:pt x="36961" y="73327"/>
                  <a:pt x="35455" y="73327"/>
                </a:cubicBezTo>
                <a:cubicBezTo>
                  <a:pt x="33950" y="73327"/>
                  <a:pt x="32727" y="71838"/>
                  <a:pt x="32727" y="69994"/>
                </a:cubicBezTo>
                <a:cubicBezTo>
                  <a:pt x="32727" y="68155"/>
                  <a:pt x="33950" y="66666"/>
                  <a:pt x="35455" y="66666"/>
                </a:cubicBezTo>
                <a:moveTo>
                  <a:pt x="35455" y="79994"/>
                </a:moveTo>
                <a:cubicBezTo>
                  <a:pt x="39972" y="79994"/>
                  <a:pt x="43638" y="75522"/>
                  <a:pt x="43638" y="69994"/>
                </a:cubicBezTo>
                <a:cubicBezTo>
                  <a:pt x="43638" y="64477"/>
                  <a:pt x="39972" y="60000"/>
                  <a:pt x="35455" y="60000"/>
                </a:cubicBezTo>
                <a:cubicBezTo>
                  <a:pt x="30933" y="60000"/>
                  <a:pt x="27272" y="64477"/>
                  <a:pt x="27272" y="69994"/>
                </a:cubicBezTo>
                <a:cubicBezTo>
                  <a:pt x="27272" y="75522"/>
                  <a:pt x="30933" y="79994"/>
                  <a:pt x="35455" y="79994"/>
                </a:cubicBezTo>
                <a:moveTo>
                  <a:pt x="114544" y="20000"/>
                </a:moveTo>
                <a:lnTo>
                  <a:pt x="5455" y="20000"/>
                </a:lnTo>
                <a:lnTo>
                  <a:pt x="5455" y="6666"/>
                </a:lnTo>
                <a:lnTo>
                  <a:pt x="114544" y="6666"/>
                </a:lnTo>
                <a:cubicBezTo>
                  <a:pt x="114544" y="6666"/>
                  <a:pt x="114544" y="20000"/>
                  <a:pt x="114544" y="20000"/>
                </a:cubicBezTo>
                <a:close/>
                <a:moveTo>
                  <a:pt x="103638" y="113327"/>
                </a:moveTo>
                <a:lnTo>
                  <a:pt x="16361" y="113327"/>
                </a:lnTo>
                <a:lnTo>
                  <a:pt x="16361" y="26666"/>
                </a:lnTo>
                <a:lnTo>
                  <a:pt x="103638" y="26666"/>
                </a:lnTo>
                <a:cubicBezTo>
                  <a:pt x="103638" y="26666"/>
                  <a:pt x="103638" y="113327"/>
                  <a:pt x="103638" y="113327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20000"/>
                </a:lnTo>
                <a:cubicBezTo>
                  <a:pt x="0" y="23683"/>
                  <a:pt x="2444" y="26666"/>
                  <a:pt x="5455" y="26666"/>
                </a:cubicBezTo>
                <a:lnTo>
                  <a:pt x="10911" y="26666"/>
                </a:lnTo>
                <a:lnTo>
                  <a:pt x="10911" y="113327"/>
                </a:lnTo>
                <a:cubicBezTo>
                  <a:pt x="10911" y="117011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011"/>
                  <a:pt x="109088" y="113327"/>
                </a:cubicBezTo>
                <a:lnTo>
                  <a:pt x="109088" y="26666"/>
                </a:lnTo>
                <a:lnTo>
                  <a:pt x="114544" y="26666"/>
                </a:lnTo>
                <a:cubicBezTo>
                  <a:pt x="117555" y="26666"/>
                  <a:pt x="120000" y="23683"/>
                  <a:pt x="120000" y="20000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60000" y="66666"/>
                </a:moveTo>
                <a:cubicBezTo>
                  <a:pt x="61505" y="66666"/>
                  <a:pt x="62727" y="68155"/>
                  <a:pt x="62727" y="69994"/>
                </a:cubicBezTo>
                <a:cubicBezTo>
                  <a:pt x="62727" y="71838"/>
                  <a:pt x="61505" y="73327"/>
                  <a:pt x="60000" y="73327"/>
                </a:cubicBezTo>
                <a:cubicBezTo>
                  <a:pt x="58494" y="73327"/>
                  <a:pt x="57272" y="71838"/>
                  <a:pt x="57272" y="69994"/>
                </a:cubicBezTo>
                <a:cubicBezTo>
                  <a:pt x="57272" y="68155"/>
                  <a:pt x="58494" y="66666"/>
                  <a:pt x="60000" y="66666"/>
                </a:cubicBezTo>
                <a:moveTo>
                  <a:pt x="60000" y="79994"/>
                </a:moveTo>
                <a:cubicBezTo>
                  <a:pt x="64522" y="79994"/>
                  <a:pt x="68183" y="75522"/>
                  <a:pt x="68183" y="69994"/>
                </a:cubicBezTo>
                <a:cubicBezTo>
                  <a:pt x="68183" y="64477"/>
                  <a:pt x="64522" y="60000"/>
                  <a:pt x="60000" y="60000"/>
                </a:cubicBezTo>
                <a:cubicBezTo>
                  <a:pt x="55477" y="60000"/>
                  <a:pt x="51816" y="64477"/>
                  <a:pt x="51816" y="69994"/>
                </a:cubicBezTo>
                <a:cubicBezTo>
                  <a:pt x="51816" y="75522"/>
                  <a:pt x="55477" y="79994"/>
                  <a:pt x="60000" y="79994"/>
                </a:cubicBezTo>
                <a:moveTo>
                  <a:pt x="84544" y="66666"/>
                </a:moveTo>
                <a:cubicBezTo>
                  <a:pt x="86050" y="66666"/>
                  <a:pt x="87272" y="68155"/>
                  <a:pt x="87272" y="69994"/>
                </a:cubicBezTo>
                <a:cubicBezTo>
                  <a:pt x="87272" y="71838"/>
                  <a:pt x="86050" y="73327"/>
                  <a:pt x="84544" y="73327"/>
                </a:cubicBezTo>
                <a:cubicBezTo>
                  <a:pt x="83038" y="73327"/>
                  <a:pt x="81816" y="71838"/>
                  <a:pt x="81816" y="69994"/>
                </a:cubicBezTo>
                <a:cubicBezTo>
                  <a:pt x="81816" y="68155"/>
                  <a:pt x="83038" y="66666"/>
                  <a:pt x="84544" y="66666"/>
                </a:cubicBezTo>
                <a:moveTo>
                  <a:pt x="84544" y="79994"/>
                </a:moveTo>
                <a:cubicBezTo>
                  <a:pt x="89066" y="79994"/>
                  <a:pt x="92727" y="75522"/>
                  <a:pt x="92727" y="69994"/>
                </a:cubicBezTo>
                <a:cubicBezTo>
                  <a:pt x="92727" y="64477"/>
                  <a:pt x="89066" y="60000"/>
                  <a:pt x="84544" y="60000"/>
                </a:cubicBezTo>
                <a:cubicBezTo>
                  <a:pt x="80027" y="60000"/>
                  <a:pt x="76361" y="64477"/>
                  <a:pt x="76361" y="69994"/>
                </a:cubicBezTo>
                <a:cubicBezTo>
                  <a:pt x="76361" y="75522"/>
                  <a:pt x="80027" y="79994"/>
                  <a:pt x="84544" y="799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3891586" y="7119172"/>
            <a:ext cx="558655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27272"/>
                </a:moveTo>
                <a:lnTo>
                  <a:pt x="70911" y="27272"/>
                </a:lnTo>
                <a:cubicBezTo>
                  <a:pt x="69405" y="27272"/>
                  <a:pt x="68183" y="28494"/>
                  <a:pt x="68183" y="30000"/>
                </a:cubicBezTo>
                <a:cubicBezTo>
                  <a:pt x="68183" y="31505"/>
                  <a:pt x="69405" y="32727"/>
                  <a:pt x="70911" y="32727"/>
                </a:cubicBezTo>
                <a:lnTo>
                  <a:pt x="114544" y="32727"/>
                </a:lnTo>
                <a:lnTo>
                  <a:pt x="114544" y="43633"/>
                </a:lnTo>
                <a:lnTo>
                  <a:pt x="70911" y="43633"/>
                </a:lnTo>
                <a:cubicBezTo>
                  <a:pt x="69405" y="43633"/>
                  <a:pt x="68183" y="44855"/>
                  <a:pt x="68183" y="46361"/>
                </a:cubicBezTo>
                <a:cubicBezTo>
                  <a:pt x="68183" y="47872"/>
                  <a:pt x="69405" y="49088"/>
                  <a:pt x="70911" y="49088"/>
                </a:cubicBezTo>
                <a:lnTo>
                  <a:pt x="103638" y="49088"/>
                </a:lnTo>
                <a:lnTo>
                  <a:pt x="103638" y="114538"/>
                </a:lnTo>
                <a:lnTo>
                  <a:pt x="16361" y="114538"/>
                </a:lnTo>
                <a:lnTo>
                  <a:pt x="16361" y="49088"/>
                </a:lnTo>
                <a:lnTo>
                  <a:pt x="49088" y="49088"/>
                </a:lnTo>
                <a:cubicBezTo>
                  <a:pt x="50594" y="49088"/>
                  <a:pt x="51816" y="47872"/>
                  <a:pt x="51816" y="46361"/>
                </a:cubicBezTo>
                <a:cubicBezTo>
                  <a:pt x="51816" y="44855"/>
                  <a:pt x="50594" y="43633"/>
                  <a:pt x="49088" y="43633"/>
                </a:cubicBezTo>
                <a:lnTo>
                  <a:pt x="5455" y="43633"/>
                </a:lnTo>
                <a:lnTo>
                  <a:pt x="5455" y="32727"/>
                </a:lnTo>
                <a:lnTo>
                  <a:pt x="49088" y="32727"/>
                </a:lnTo>
                <a:cubicBezTo>
                  <a:pt x="50594" y="32727"/>
                  <a:pt x="51816" y="31505"/>
                  <a:pt x="51816" y="30000"/>
                </a:cubicBezTo>
                <a:cubicBezTo>
                  <a:pt x="51816" y="28494"/>
                  <a:pt x="50594" y="27272"/>
                  <a:pt x="49088" y="27272"/>
                </a:cubicBezTo>
                <a:lnTo>
                  <a:pt x="5455" y="27272"/>
                </a:lnTo>
                <a:cubicBezTo>
                  <a:pt x="2444" y="27272"/>
                  <a:pt x="0" y="29716"/>
                  <a:pt x="0" y="32727"/>
                </a:cubicBezTo>
                <a:lnTo>
                  <a:pt x="0" y="43633"/>
                </a:lnTo>
                <a:cubicBezTo>
                  <a:pt x="0" y="46644"/>
                  <a:pt x="2444" y="49088"/>
                  <a:pt x="5455" y="49088"/>
                </a:cubicBezTo>
                <a:lnTo>
                  <a:pt x="10911" y="49088"/>
                </a:lnTo>
                <a:lnTo>
                  <a:pt x="10911" y="114538"/>
                </a:lnTo>
                <a:cubicBezTo>
                  <a:pt x="10911" y="117550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550"/>
                  <a:pt x="109088" y="114538"/>
                </a:cubicBezTo>
                <a:lnTo>
                  <a:pt x="109088" y="49088"/>
                </a:lnTo>
                <a:lnTo>
                  <a:pt x="114544" y="49088"/>
                </a:lnTo>
                <a:cubicBezTo>
                  <a:pt x="117555" y="49088"/>
                  <a:pt x="120000" y="46644"/>
                  <a:pt x="120000" y="43633"/>
                </a:cubicBezTo>
                <a:lnTo>
                  <a:pt x="120000" y="32727"/>
                </a:lnTo>
                <a:cubicBezTo>
                  <a:pt x="120000" y="29716"/>
                  <a:pt x="117555" y="27272"/>
                  <a:pt x="114544" y="27272"/>
                </a:cubicBezTo>
                <a:moveTo>
                  <a:pt x="43638" y="65455"/>
                </a:moveTo>
                <a:cubicBezTo>
                  <a:pt x="42133" y="65455"/>
                  <a:pt x="40911" y="66672"/>
                  <a:pt x="40911" y="68177"/>
                </a:cubicBezTo>
                <a:cubicBezTo>
                  <a:pt x="40911" y="68933"/>
                  <a:pt x="41216" y="69616"/>
                  <a:pt x="41705" y="70105"/>
                </a:cubicBezTo>
                <a:lnTo>
                  <a:pt x="58072" y="86472"/>
                </a:lnTo>
                <a:cubicBezTo>
                  <a:pt x="58566" y="86966"/>
                  <a:pt x="59250" y="87272"/>
                  <a:pt x="60000" y="87272"/>
                </a:cubicBezTo>
                <a:cubicBezTo>
                  <a:pt x="60750" y="87272"/>
                  <a:pt x="61433" y="86966"/>
                  <a:pt x="61927" y="86472"/>
                </a:cubicBezTo>
                <a:lnTo>
                  <a:pt x="78294" y="70105"/>
                </a:lnTo>
                <a:cubicBezTo>
                  <a:pt x="78783" y="69616"/>
                  <a:pt x="79088" y="68933"/>
                  <a:pt x="79088" y="68177"/>
                </a:cubicBezTo>
                <a:cubicBezTo>
                  <a:pt x="79088" y="66672"/>
                  <a:pt x="77866" y="65455"/>
                  <a:pt x="76361" y="65455"/>
                </a:cubicBezTo>
                <a:cubicBezTo>
                  <a:pt x="75611" y="65455"/>
                  <a:pt x="74927" y="65761"/>
                  <a:pt x="74433" y="66250"/>
                </a:cubicBezTo>
                <a:lnTo>
                  <a:pt x="62727" y="77961"/>
                </a:lnTo>
                <a:lnTo>
                  <a:pt x="62727" y="2733"/>
                </a:ln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77961"/>
                </a:lnTo>
                <a:lnTo>
                  <a:pt x="45566" y="66250"/>
                </a:lnTo>
                <a:cubicBezTo>
                  <a:pt x="45072" y="65761"/>
                  <a:pt x="44388" y="65455"/>
                  <a:pt x="43638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4958108" y="7119172"/>
            <a:ext cx="558655" cy="5586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27272"/>
                </a:moveTo>
                <a:lnTo>
                  <a:pt x="70911" y="27272"/>
                </a:lnTo>
                <a:cubicBezTo>
                  <a:pt x="69405" y="27272"/>
                  <a:pt x="68183" y="28494"/>
                  <a:pt x="68183" y="30000"/>
                </a:cubicBezTo>
                <a:cubicBezTo>
                  <a:pt x="68183" y="31505"/>
                  <a:pt x="69405" y="32727"/>
                  <a:pt x="70911" y="32727"/>
                </a:cubicBezTo>
                <a:lnTo>
                  <a:pt x="114544" y="32727"/>
                </a:lnTo>
                <a:lnTo>
                  <a:pt x="114544" y="43633"/>
                </a:lnTo>
                <a:lnTo>
                  <a:pt x="70911" y="43633"/>
                </a:lnTo>
                <a:cubicBezTo>
                  <a:pt x="69405" y="43633"/>
                  <a:pt x="68183" y="44855"/>
                  <a:pt x="68183" y="46361"/>
                </a:cubicBezTo>
                <a:cubicBezTo>
                  <a:pt x="68183" y="47872"/>
                  <a:pt x="69405" y="49088"/>
                  <a:pt x="70911" y="49088"/>
                </a:cubicBezTo>
                <a:lnTo>
                  <a:pt x="103638" y="49088"/>
                </a:lnTo>
                <a:lnTo>
                  <a:pt x="103638" y="114538"/>
                </a:lnTo>
                <a:lnTo>
                  <a:pt x="16361" y="114538"/>
                </a:lnTo>
                <a:lnTo>
                  <a:pt x="16361" y="49088"/>
                </a:lnTo>
                <a:lnTo>
                  <a:pt x="49088" y="49088"/>
                </a:lnTo>
                <a:cubicBezTo>
                  <a:pt x="50594" y="49088"/>
                  <a:pt x="51816" y="47872"/>
                  <a:pt x="51816" y="46361"/>
                </a:cubicBezTo>
                <a:cubicBezTo>
                  <a:pt x="51816" y="44855"/>
                  <a:pt x="50594" y="43633"/>
                  <a:pt x="49088" y="43633"/>
                </a:cubicBezTo>
                <a:lnTo>
                  <a:pt x="5455" y="43633"/>
                </a:lnTo>
                <a:lnTo>
                  <a:pt x="5455" y="32727"/>
                </a:lnTo>
                <a:lnTo>
                  <a:pt x="49088" y="32727"/>
                </a:lnTo>
                <a:cubicBezTo>
                  <a:pt x="50594" y="32727"/>
                  <a:pt x="51816" y="31505"/>
                  <a:pt x="51816" y="30000"/>
                </a:cubicBezTo>
                <a:cubicBezTo>
                  <a:pt x="51816" y="28494"/>
                  <a:pt x="50594" y="27272"/>
                  <a:pt x="49088" y="27272"/>
                </a:cubicBezTo>
                <a:lnTo>
                  <a:pt x="5455" y="27272"/>
                </a:lnTo>
                <a:cubicBezTo>
                  <a:pt x="2444" y="27272"/>
                  <a:pt x="0" y="29716"/>
                  <a:pt x="0" y="32727"/>
                </a:cubicBezTo>
                <a:lnTo>
                  <a:pt x="0" y="43633"/>
                </a:lnTo>
                <a:cubicBezTo>
                  <a:pt x="0" y="46644"/>
                  <a:pt x="2444" y="49088"/>
                  <a:pt x="5455" y="49088"/>
                </a:cubicBezTo>
                <a:lnTo>
                  <a:pt x="10911" y="49088"/>
                </a:lnTo>
                <a:lnTo>
                  <a:pt x="10911" y="114538"/>
                </a:lnTo>
                <a:cubicBezTo>
                  <a:pt x="10911" y="117550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550"/>
                  <a:pt x="109088" y="114538"/>
                </a:cubicBezTo>
                <a:lnTo>
                  <a:pt x="109088" y="49088"/>
                </a:lnTo>
                <a:lnTo>
                  <a:pt x="114544" y="49088"/>
                </a:lnTo>
                <a:cubicBezTo>
                  <a:pt x="117555" y="49088"/>
                  <a:pt x="120000" y="46644"/>
                  <a:pt x="120000" y="43633"/>
                </a:cubicBezTo>
                <a:lnTo>
                  <a:pt x="120000" y="32727"/>
                </a:lnTo>
                <a:cubicBezTo>
                  <a:pt x="120000" y="29716"/>
                  <a:pt x="117555" y="27272"/>
                  <a:pt x="114544" y="27272"/>
                </a:cubicBezTo>
                <a:moveTo>
                  <a:pt x="43638" y="21816"/>
                </a:moveTo>
                <a:cubicBezTo>
                  <a:pt x="44388" y="21816"/>
                  <a:pt x="45072" y="21511"/>
                  <a:pt x="45566" y="21022"/>
                </a:cubicBezTo>
                <a:lnTo>
                  <a:pt x="57272" y="9311"/>
                </a:lnTo>
                <a:lnTo>
                  <a:pt x="57272" y="84544"/>
                </a:lnTo>
                <a:lnTo>
                  <a:pt x="57272" y="84544"/>
                </a:lnTo>
                <a:cubicBezTo>
                  <a:pt x="57272" y="86050"/>
                  <a:pt x="58494" y="87272"/>
                  <a:pt x="60000" y="87272"/>
                </a:cubicBezTo>
                <a:cubicBezTo>
                  <a:pt x="61505" y="87272"/>
                  <a:pt x="62727" y="86050"/>
                  <a:pt x="62727" y="84544"/>
                </a:cubicBezTo>
                <a:lnTo>
                  <a:pt x="62727" y="9311"/>
                </a:lnTo>
                <a:lnTo>
                  <a:pt x="74433" y="21022"/>
                </a:lnTo>
                <a:cubicBezTo>
                  <a:pt x="74927" y="21511"/>
                  <a:pt x="75611" y="21816"/>
                  <a:pt x="76361" y="21816"/>
                </a:cubicBezTo>
                <a:cubicBezTo>
                  <a:pt x="77866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3" y="305"/>
                  <a:pt x="60750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41705" y="17161"/>
                </a:lnTo>
                <a:cubicBezTo>
                  <a:pt x="41216" y="17655"/>
                  <a:pt x="40911" y="18338"/>
                  <a:pt x="40911" y="19088"/>
                </a:cubicBezTo>
                <a:cubicBezTo>
                  <a:pt x="40911" y="20600"/>
                  <a:pt x="42133" y="21816"/>
                  <a:pt x="43638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6024630" y="7119172"/>
            <a:ext cx="558655" cy="5586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49088"/>
                </a:moveTo>
                <a:lnTo>
                  <a:pt x="5455" y="49088"/>
                </a:lnTo>
                <a:lnTo>
                  <a:pt x="5455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03638" y="114544"/>
                </a:moveTo>
                <a:lnTo>
                  <a:pt x="16361" y="114544"/>
                </a:lnTo>
                <a:lnTo>
                  <a:pt x="16361" y="54544"/>
                </a:lnTo>
                <a:lnTo>
                  <a:pt x="103638" y="54544"/>
                </a:lnTo>
                <a:cubicBezTo>
                  <a:pt x="103638" y="54544"/>
                  <a:pt x="103638" y="114544"/>
                  <a:pt x="103638" y="114544"/>
                </a:cubicBezTo>
                <a:close/>
                <a:moveTo>
                  <a:pt x="21816" y="5455"/>
                </a:moveTo>
                <a:lnTo>
                  <a:pt x="65455" y="5455"/>
                </a:lnTo>
                <a:lnTo>
                  <a:pt x="65455" y="19088"/>
                </a:lnTo>
                <a:cubicBezTo>
                  <a:pt x="65455" y="20600"/>
                  <a:pt x="66677" y="21816"/>
                  <a:pt x="68183" y="21816"/>
                </a:cubicBezTo>
                <a:lnTo>
                  <a:pt x="81816" y="21816"/>
                </a:lnTo>
                <a:lnTo>
                  <a:pt x="81816" y="32727"/>
                </a:lnTo>
                <a:lnTo>
                  <a:pt x="21816" y="32727"/>
                </a:lnTo>
                <a:cubicBezTo>
                  <a:pt x="21816" y="32727"/>
                  <a:pt x="21816" y="5455"/>
                  <a:pt x="21816" y="5455"/>
                </a:cubicBezTo>
                <a:close/>
                <a:moveTo>
                  <a:pt x="70911" y="8183"/>
                </a:moveTo>
                <a:lnTo>
                  <a:pt x="79088" y="16361"/>
                </a:lnTo>
                <a:lnTo>
                  <a:pt x="70911" y="16361"/>
                </a:lnTo>
                <a:cubicBezTo>
                  <a:pt x="70911" y="16361"/>
                  <a:pt x="70911" y="8183"/>
                  <a:pt x="70911" y="8183"/>
                </a:cubicBezTo>
                <a:close/>
                <a:moveTo>
                  <a:pt x="98183" y="10911"/>
                </a:moveTo>
                <a:lnTo>
                  <a:pt x="98183" y="32727"/>
                </a:lnTo>
                <a:lnTo>
                  <a:pt x="87272" y="32727"/>
                </a:lnTo>
                <a:lnTo>
                  <a:pt x="87272" y="16361"/>
                </a:lnTo>
                <a:lnTo>
                  <a:pt x="81816" y="10911"/>
                </a:lnTo>
                <a:cubicBezTo>
                  <a:pt x="81816" y="10911"/>
                  <a:pt x="98183" y="10911"/>
                  <a:pt x="98183" y="10911"/>
                </a:cubicBezTo>
                <a:close/>
                <a:moveTo>
                  <a:pt x="114544" y="32727"/>
                </a:moveTo>
                <a:lnTo>
                  <a:pt x="103638" y="32727"/>
                </a:lnTo>
                <a:lnTo>
                  <a:pt x="103638" y="10911"/>
                </a:lnTo>
                <a:cubicBezTo>
                  <a:pt x="103638" y="7900"/>
                  <a:pt x="101194" y="5455"/>
                  <a:pt x="98183" y="5455"/>
                </a:cubicBezTo>
                <a:lnTo>
                  <a:pt x="76361" y="5455"/>
                </a:lnTo>
                <a:lnTo>
                  <a:pt x="70911" y="0"/>
                </a:lnTo>
                <a:lnTo>
                  <a:pt x="21816" y="0"/>
                </a:lnTo>
                <a:cubicBezTo>
                  <a:pt x="18805" y="0"/>
                  <a:pt x="16361" y="2444"/>
                  <a:pt x="16361" y="5455"/>
                </a:cubicBezTo>
                <a:lnTo>
                  <a:pt x="16361" y="32727"/>
                </a:ln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5"/>
                  <a:pt x="2444" y="54544"/>
                  <a:pt x="5455" y="54544"/>
                </a:cubicBezTo>
                <a:lnTo>
                  <a:pt x="10911" y="54544"/>
                </a:lnTo>
                <a:lnTo>
                  <a:pt x="10911" y="114544"/>
                </a:lnTo>
                <a:cubicBezTo>
                  <a:pt x="10911" y="117555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555"/>
                  <a:pt x="109088" y="114544"/>
                </a:cubicBezTo>
                <a:lnTo>
                  <a:pt x="109088" y="54544"/>
                </a:lnTo>
                <a:lnTo>
                  <a:pt x="114544" y="54544"/>
                </a:lnTo>
                <a:cubicBezTo>
                  <a:pt x="117555" y="54544"/>
                  <a:pt x="120000" y="52105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43638" y="70905"/>
                </a:moveTo>
                <a:lnTo>
                  <a:pt x="76361" y="70905"/>
                </a:lnTo>
                <a:lnTo>
                  <a:pt x="76361" y="76361"/>
                </a:lnTo>
                <a:lnTo>
                  <a:pt x="43638" y="76361"/>
                </a:lnTo>
                <a:cubicBezTo>
                  <a:pt x="43638" y="76361"/>
                  <a:pt x="43638" y="70905"/>
                  <a:pt x="43638" y="70905"/>
                </a:cubicBezTo>
                <a:close/>
                <a:moveTo>
                  <a:pt x="43638" y="81816"/>
                </a:moveTo>
                <a:lnTo>
                  <a:pt x="76361" y="81816"/>
                </a:lnTo>
                <a:cubicBezTo>
                  <a:pt x="79372" y="81816"/>
                  <a:pt x="81816" y="79372"/>
                  <a:pt x="81816" y="76361"/>
                </a:cubicBezTo>
                <a:lnTo>
                  <a:pt x="81816" y="70905"/>
                </a:lnTo>
                <a:cubicBezTo>
                  <a:pt x="81816" y="67894"/>
                  <a:pt x="79372" y="65455"/>
                  <a:pt x="76361" y="65455"/>
                </a:cubicBezTo>
                <a:lnTo>
                  <a:pt x="43638" y="65455"/>
                </a:lnTo>
                <a:cubicBezTo>
                  <a:pt x="40627" y="65455"/>
                  <a:pt x="38183" y="67894"/>
                  <a:pt x="38183" y="70905"/>
                </a:cubicBezTo>
                <a:lnTo>
                  <a:pt x="38183" y="76361"/>
                </a:lnTo>
                <a:cubicBezTo>
                  <a:pt x="38183" y="79372"/>
                  <a:pt x="40627" y="81816"/>
                  <a:pt x="43638" y="8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091153" y="7131869"/>
            <a:ext cx="558655" cy="5459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833" y="23623"/>
                </a:moveTo>
                <a:lnTo>
                  <a:pt x="37111" y="20832"/>
                </a:lnTo>
                <a:lnTo>
                  <a:pt x="34383" y="25667"/>
                </a:lnTo>
                <a:lnTo>
                  <a:pt x="39111" y="28459"/>
                </a:lnTo>
                <a:cubicBezTo>
                  <a:pt x="39111" y="28459"/>
                  <a:pt x="41833" y="23623"/>
                  <a:pt x="41833" y="23623"/>
                </a:cubicBezTo>
                <a:close/>
                <a:moveTo>
                  <a:pt x="47288" y="13953"/>
                </a:moveTo>
                <a:lnTo>
                  <a:pt x="42566" y="11167"/>
                </a:lnTo>
                <a:lnTo>
                  <a:pt x="39838" y="16002"/>
                </a:lnTo>
                <a:lnTo>
                  <a:pt x="44561" y="18794"/>
                </a:lnTo>
                <a:cubicBezTo>
                  <a:pt x="44561" y="18794"/>
                  <a:pt x="47288" y="13953"/>
                  <a:pt x="47288" y="13953"/>
                </a:cubicBezTo>
                <a:close/>
                <a:moveTo>
                  <a:pt x="114544" y="47439"/>
                </a:moveTo>
                <a:lnTo>
                  <a:pt x="5455" y="47439"/>
                </a:lnTo>
                <a:lnTo>
                  <a:pt x="5455" y="36277"/>
                </a:lnTo>
                <a:lnTo>
                  <a:pt x="114544" y="36277"/>
                </a:lnTo>
                <a:cubicBezTo>
                  <a:pt x="114544" y="36277"/>
                  <a:pt x="114544" y="47439"/>
                  <a:pt x="114544" y="47439"/>
                </a:cubicBezTo>
                <a:close/>
                <a:moveTo>
                  <a:pt x="103638" y="114416"/>
                </a:moveTo>
                <a:lnTo>
                  <a:pt x="16361" y="114416"/>
                </a:lnTo>
                <a:lnTo>
                  <a:pt x="16361" y="53023"/>
                </a:lnTo>
                <a:lnTo>
                  <a:pt x="103638" y="53023"/>
                </a:lnTo>
                <a:cubicBezTo>
                  <a:pt x="103638" y="53023"/>
                  <a:pt x="103638" y="114416"/>
                  <a:pt x="103638" y="114416"/>
                </a:cubicBezTo>
                <a:close/>
                <a:moveTo>
                  <a:pt x="37838" y="8375"/>
                </a:moveTo>
                <a:cubicBezTo>
                  <a:pt x="39350" y="5707"/>
                  <a:pt x="42683" y="4790"/>
                  <a:pt x="45294" y="6332"/>
                </a:cubicBezTo>
                <a:lnTo>
                  <a:pt x="54744" y="11916"/>
                </a:lnTo>
                <a:lnTo>
                  <a:pt x="44144" y="30699"/>
                </a:lnTo>
                <a:lnTo>
                  <a:pt x="31994" y="30699"/>
                </a:lnTo>
                <a:lnTo>
                  <a:pt x="31655" y="30502"/>
                </a:lnTo>
                <a:lnTo>
                  <a:pt x="31544" y="30699"/>
                </a:lnTo>
                <a:lnTo>
                  <a:pt x="25250" y="30699"/>
                </a:lnTo>
                <a:cubicBezTo>
                  <a:pt x="25250" y="30699"/>
                  <a:pt x="37838" y="8375"/>
                  <a:pt x="37838" y="8375"/>
                </a:cubicBezTo>
                <a:close/>
                <a:moveTo>
                  <a:pt x="86538" y="30699"/>
                </a:moveTo>
                <a:lnTo>
                  <a:pt x="50438" y="30699"/>
                </a:lnTo>
                <a:lnTo>
                  <a:pt x="59466" y="14702"/>
                </a:lnTo>
                <a:cubicBezTo>
                  <a:pt x="59466" y="14702"/>
                  <a:pt x="86538" y="30699"/>
                  <a:pt x="86538" y="30699"/>
                </a:cubicBezTo>
                <a:close/>
                <a:moveTo>
                  <a:pt x="88500" y="15529"/>
                </a:moveTo>
                <a:cubicBezTo>
                  <a:pt x="91411" y="14730"/>
                  <a:pt x="94394" y="16497"/>
                  <a:pt x="95177" y="19475"/>
                </a:cubicBezTo>
                <a:lnTo>
                  <a:pt x="98116" y="30699"/>
                </a:lnTo>
                <a:lnTo>
                  <a:pt x="97444" y="30699"/>
                </a:lnTo>
                <a:lnTo>
                  <a:pt x="90438" y="26556"/>
                </a:lnTo>
                <a:lnTo>
                  <a:pt x="91322" y="26308"/>
                </a:lnTo>
                <a:lnTo>
                  <a:pt x="89911" y="20916"/>
                </a:lnTo>
                <a:lnTo>
                  <a:pt x="84644" y="22363"/>
                </a:lnTo>
                <a:lnTo>
                  <a:pt x="84883" y="23275"/>
                </a:lnTo>
                <a:lnTo>
                  <a:pt x="78200" y="19329"/>
                </a:lnTo>
                <a:lnTo>
                  <a:pt x="77961" y="18417"/>
                </a:lnTo>
                <a:cubicBezTo>
                  <a:pt x="77961" y="18417"/>
                  <a:pt x="88500" y="15529"/>
                  <a:pt x="88500" y="15529"/>
                </a:cubicBezTo>
                <a:close/>
                <a:moveTo>
                  <a:pt x="114544" y="30699"/>
                </a:moveTo>
                <a:lnTo>
                  <a:pt x="103766" y="30699"/>
                </a:lnTo>
                <a:lnTo>
                  <a:pt x="100450" y="18028"/>
                </a:lnTo>
                <a:cubicBezTo>
                  <a:pt x="98888" y="12073"/>
                  <a:pt x="92911" y="8544"/>
                  <a:pt x="87088" y="10137"/>
                </a:cubicBezTo>
                <a:lnTo>
                  <a:pt x="70394" y="14719"/>
                </a:lnTo>
                <a:lnTo>
                  <a:pt x="48022" y="1497"/>
                </a:lnTo>
                <a:cubicBezTo>
                  <a:pt x="42800" y="-1581"/>
                  <a:pt x="36133" y="247"/>
                  <a:pt x="33116" y="5583"/>
                </a:cubicBezTo>
                <a:lnTo>
                  <a:pt x="18944" y="30699"/>
                </a:lnTo>
                <a:lnTo>
                  <a:pt x="5455" y="30699"/>
                </a:lnTo>
                <a:cubicBezTo>
                  <a:pt x="2444" y="30699"/>
                  <a:pt x="0" y="33198"/>
                  <a:pt x="0" y="36277"/>
                </a:cubicBezTo>
                <a:lnTo>
                  <a:pt x="0" y="47439"/>
                </a:lnTo>
                <a:cubicBezTo>
                  <a:pt x="0" y="50529"/>
                  <a:pt x="2444" y="53023"/>
                  <a:pt x="5455" y="53023"/>
                </a:cubicBezTo>
                <a:lnTo>
                  <a:pt x="10911" y="53023"/>
                </a:lnTo>
                <a:lnTo>
                  <a:pt x="10911" y="114416"/>
                </a:lnTo>
                <a:cubicBezTo>
                  <a:pt x="10911" y="117500"/>
                  <a:pt x="13350" y="120000"/>
                  <a:pt x="16361" y="120000"/>
                </a:cubicBezTo>
                <a:lnTo>
                  <a:pt x="103638" y="120000"/>
                </a:lnTo>
                <a:cubicBezTo>
                  <a:pt x="106650" y="120000"/>
                  <a:pt x="109088" y="117500"/>
                  <a:pt x="109088" y="114416"/>
                </a:cubicBezTo>
                <a:lnTo>
                  <a:pt x="109088" y="53023"/>
                </a:lnTo>
                <a:lnTo>
                  <a:pt x="114544" y="53023"/>
                </a:lnTo>
                <a:cubicBezTo>
                  <a:pt x="117555" y="53023"/>
                  <a:pt x="120000" y="50529"/>
                  <a:pt x="120000" y="47439"/>
                </a:cubicBezTo>
                <a:lnTo>
                  <a:pt x="120000" y="36277"/>
                </a:lnTo>
                <a:cubicBezTo>
                  <a:pt x="120000" y="33198"/>
                  <a:pt x="117555" y="30699"/>
                  <a:pt x="114544" y="30699"/>
                </a:cubicBezTo>
                <a:moveTo>
                  <a:pt x="43638" y="69768"/>
                </a:moveTo>
                <a:lnTo>
                  <a:pt x="76361" y="69768"/>
                </a:lnTo>
                <a:lnTo>
                  <a:pt x="76361" y="75346"/>
                </a:lnTo>
                <a:lnTo>
                  <a:pt x="43638" y="75346"/>
                </a:lnTo>
                <a:cubicBezTo>
                  <a:pt x="43638" y="75346"/>
                  <a:pt x="43638" y="69768"/>
                  <a:pt x="43638" y="69768"/>
                </a:cubicBezTo>
                <a:close/>
                <a:moveTo>
                  <a:pt x="43638" y="80930"/>
                </a:moveTo>
                <a:lnTo>
                  <a:pt x="76361" y="80930"/>
                </a:lnTo>
                <a:cubicBezTo>
                  <a:pt x="79377" y="80930"/>
                  <a:pt x="81816" y="78431"/>
                  <a:pt x="81816" y="75346"/>
                </a:cubicBezTo>
                <a:lnTo>
                  <a:pt x="81816" y="69768"/>
                </a:lnTo>
                <a:cubicBezTo>
                  <a:pt x="81816" y="66684"/>
                  <a:pt x="79377" y="64184"/>
                  <a:pt x="76361" y="64184"/>
                </a:cubicBezTo>
                <a:lnTo>
                  <a:pt x="43638" y="64184"/>
                </a:lnTo>
                <a:cubicBezTo>
                  <a:pt x="40622" y="64184"/>
                  <a:pt x="38183" y="66684"/>
                  <a:pt x="38183" y="69768"/>
                </a:cubicBezTo>
                <a:lnTo>
                  <a:pt x="38183" y="75346"/>
                </a:lnTo>
                <a:cubicBezTo>
                  <a:pt x="38183" y="78431"/>
                  <a:pt x="40622" y="80930"/>
                  <a:pt x="43638" y="8093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8157675" y="711917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98183"/>
                </a:moveTo>
                <a:cubicBezTo>
                  <a:pt x="26211" y="98183"/>
                  <a:pt x="5455" y="77422"/>
                  <a:pt x="5455" y="51816"/>
                </a:cubicBezTo>
                <a:cubicBezTo>
                  <a:pt x="5455" y="26211"/>
                  <a:pt x="26211" y="5455"/>
                  <a:pt x="51816" y="5455"/>
                </a:cubicBezTo>
                <a:cubicBezTo>
                  <a:pt x="77422" y="5455"/>
                  <a:pt x="98183" y="26211"/>
                  <a:pt x="98183" y="51816"/>
                </a:cubicBezTo>
                <a:cubicBezTo>
                  <a:pt x="98183" y="77422"/>
                  <a:pt x="77422" y="98183"/>
                  <a:pt x="51816" y="98183"/>
                </a:cubicBezTo>
                <a:moveTo>
                  <a:pt x="119200" y="115344"/>
                </a:moveTo>
                <a:lnTo>
                  <a:pt x="90294" y="86438"/>
                </a:lnTo>
                <a:cubicBezTo>
                  <a:pt x="98561" y="77261"/>
                  <a:pt x="103638" y="65144"/>
                  <a:pt x="103638" y="51816"/>
                </a:cubicBezTo>
                <a:cubicBezTo>
                  <a:pt x="103638" y="23200"/>
                  <a:pt x="80438" y="0"/>
                  <a:pt x="51816" y="0"/>
                </a:cubicBezTo>
                <a:cubicBezTo>
                  <a:pt x="23200" y="0"/>
                  <a:pt x="0" y="23200"/>
                  <a:pt x="0" y="51816"/>
                </a:cubicBezTo>
                <a:cubicBezTo>
                  <a:pt x="0" y="80438"/>
                  <a:pt x="23200" y="103638"/>
                  <a:pt x="51816" y="103638"/>
                </a:cubicBezTo>
                <a:cubicBezTo>
                  <a:pt x="65144" y="103638"/>
                  <a:pt x="77261" y="98566"/>
                  <a:pt x="86438" y="90294"/>
                </a:cubicBezTo>
                <a:lnTo>
                  <a:pt x="115344" y="119200"/>
                </a:lnTo>
                <a:cubicBezTo>
                  <a:pt x="115838" y="119700"/>
                  <a:pt x="116516" y="120000"/>
                  <a:pt x="117272" y="120000"/>
                </a:cubicBez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9224197" y="711917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98183"/>
                </a:moveTo>
                <a:cubicBezTo>
                  <a:pt x="26211" y="98183"/>
                  <a:pt x="5455" y="77422"/>
                  <a:pt x="5455" y="51816"/>
                </a:cubicBezTo>
                <a:cubicBezTo>
                  <a:pt x="5455" y="26211"/>
                  <a:pt x="26211" y="5455"/>
                  <a:pt x="51816" y="5455"/>
                </a:cubicBezTo>
                <a:cubicBezTo>
                  <a:pt x="77422" y="5455"/>
                  <a:pt x="98183" y="26211"/>
                  <a:pt x="98183" y="51816"/>
                </a:cubicBezTo>
                <a:cubicBezTo>
                  <a:pt x="98183" y="77422"/>
                  <a:pt x="77422" y="98183"/>
                  <a:pt x="51816" y="98183"/>
                </a:cubicBezTo>
                <a:moveTo>
                  <a:pt x="119200" y="115344"/>
                </a:moveTo>
                <a:lnTo>
                  <a:pt x="90294" y="86438"/>
                </a:lnTo>
                <a:cubicBezTo>
                  <a:pt x="98561" y="77261"/>
                  <a:pt x="103638" y="65144"/>
                  <a:pt x="103638" y="51816"/>
                </a:cubicBezTo>
                <a:cubicBezTo>
                  <a:pt x="103638" y="23200"/>
                  <a:pt x="80438" y="0"/>
                  <a:pt x="51816" y="0"/>
                </a:cubicBezTo>
                <a:cubicBezTo>
                  <a:pt x="23200" y="0"/>
                  <a:pt x="0" y="23200"/>
                  <a:pt x="0" y="51816"/>
                </a:cubicBezTo>
                <a:cubicBezTo>
                  <a:pt x="0" y="80438"/>
                  <a:pt x="23200" y="103638"/>
                  <a:pt x="51816" y="103638"/>
                </a:cubicBezTo>
                <a:cubicBezTo>
                  <a:pt x="65144" y="103638"/>
                  <a:pt x="77261" y="98566"/>
                  <a:pt x="86438" y="90294"/>
                </a:cubicBezTo>
                <a:lnTo>
                  <a:pt x="115344" y="119200"/>
                </a:lnTo>
                <a:cubicBezTo>
                  <a:pt x="115838" y="119700"/>
                  <a:pt x="116516" y="120000"/>
                  <a:pt x="117272" y="120000"/>
                </a:cubicBez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moveTo>
                  <a:pt x="76361" y="49088"/>
                </a:moveTo>
                <a:lnTo>
                  <a:pt x="54544" y="49088"/>
                </a:lnTo>
                <a:lnTo>
                  <a:pt x="54544" y="27272"/>
                </a:lnTo>
                <a:cubicBezTo>
                  <a:pt x="54544" y="25766"/>
                  <a:pt x="53327" y="24544"/>
                  <a:pt x="51816" y="24544"/>
                </a:cubicBezTo>
                <a:cubicBezTo>
                  <a:pt x="50311" y="24544"/>
                  <a:pt x="49088" y="25766"/>
                  <a:pt x="49088" y="27272"/>
                </a:cubicBezTo>
                <a:lnTo>
                  <a:pt x="49088" y="49088"/>
                </a:lnTo>
                <a:lnTo>
                  <a:pt x="27272" y="49088"/>
                </a:lnTo>
                <a:cubicBezTo>
                  <a:pt x="25766" y="49088"/>
                  <a:pt x="24544" y="50311"/>
                  <a:pt x="24544" y="51816"/>
                </a:cubicBezTo>
                <a:cubicBezTo>
                  <a:pt x="24544" y="53327"/>
                  <a:pt x="25766" y="54544"/>
                  <a:pt x="27272" y="54544"/>
                </a:cubicBezTo>
                <a:lnTo>
                  <a:pt x="49088" y="54544"/>
                </a:lnTo>
                <a:lnTo>
                  <a:pt x="49088" y="76361"/>
                </a:lnTo>
                <a:cubicBezTo>
                  <a:pt x="49088" y="77872"/>
                  <a:pt x="50311" y="79088"/>
                  <a:pt x="51816" y="79088"/>
                </a:cubicBezTo>
                <a:cubicBezTo>
                  <a:pt x="53327" y="79088"/>
                  <a:pt x="54544" y="77872"/>
                  <a:pt x="54544" y="76361"/>
                </a:cubicBezTo>
                <a:lnTo>
                  <a:pt x="54544" y="54544"/>
                </a:lnTo>
                <a:lnTo>
                  <a:pt x="76361" y="54544"/>
                </a:lnTo>
                <a:cubicBezTo>
                  <a:pt x="77872" y="54544"/>
                  <a:pt x="79088" y="53327"/>
                  <a:pt x="79088" y="51816"/>
                </a:cubicBezTo>
                <a:cubicBezTo>
                  <a:pt x="79088" y="50311"/>
                  <a:pt x="77872" y="49088"/>
                  <a:pt x="76361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0290719" y="711917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98183"/>
                </a:moveTo>
                <a:cubicBezTo>
                  <a:pt x="26211" y="98183"/>
                  <a:pt x="5455" y="77422"/>
                  <a:pt x="5455" y="51816"/>
                </a:cubicBezTo>
                <a:cubicBezTo>
                  <a:pt x="5455" y="26211"/>
                  <a:pt x="26211" y="5455"/>
                  <a:pt x="51816" y="5455"/>
                </a:cubicBezTo>
                <a:cubicBezTo>
                  <a:pt x="77422" y="5455"/>
                  <a:pt x="98183" y="26211"/>
                  <a:pt x="98183" y="51816"/>
                </a:cubicBezTo>
                <a:cubicBezTo>
                  <a:pt x="98183" y="77422"/>
                  <a:pt x="77422" y="98183"/>
                  <a:pt x="51816" y="98183"/>
                </a:cubicBezTo>
                <a:moveTo>
                  <a:pt x="119200" y="115344"/>
                </a:moveTo>
                <a:lnTo>
                  <a:pt x="90294" y="86438"/>
                </a:lnTo>
                <a:cubicBezTo>
                  <a:pt x="98561" y="77261"/>
                  <a:pt x="103638" y="65144"/>
                  <a:pt x="103638" y="51816"/>
                </a:cubicBezTo>
                <a:cubicBezTo>
                  <a:pt x="103638" y="23200"/>
                  <a:pt x="80438" y="0"/>
                  <a:pt x="51816" y="0"/>
                </a:cubicBezTo>
                <a:cubicBezTo>
                  <a:pt x="23200" y="0"/>
                  <a:pt x="0" y="23200"/>
                  <a:pt x="0" y="51816"/>
                </a:cubicBezTo>
                <a:cubicBezTo>
                  <a:pt x="0" y="80438"/>
                  <a:pt x="23200" y="103638"/>
                  <a:pt x="51816" y="103638"/>
                </a:cubicBezTo>
                <a:cubicBezTo>
                  <a:pt x="65144" y="103638"/>
                  <a:pt x="77261" y="98566"/>
                  <a:pt x="86438" y="90294"/>
                </a:cubicBezTo>
                <a:lnTo>
                  <a:pt x="115344" y="119200"/>
                </a:lnTo>
                <a:cubicBezTo>
                  <a:pt x="115838" y="119700"/>
                  <a:pt x="116516" y="120000"/>
                  <a:pt x="117272" y="120000"/>
                </a:cubicBez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moveTo>
                  <a:pt x="76361" y="49088"/>
                </a:moveTo>
                <a:lnTo>
                  <a:pt x="27272" y="49088"/>
                </a:lnTo>
                <a:cubicBezTo>
                  <a:pt x="25766" y="49088"/>
                  <a:pt x="24544" y="50311"/>
                  <a:pt x="24544" y="51816"/>
                </a:cubicBezTo>
                <a:cubicBezTo>
                  <a:pt x="24544" y="53327"/>
                  <a:pt x="25766" y="54544"/>
                  <a:pt x="27272" y="54544"/>
                </a:cubicBezTo>
                <a:lnTo>
                  <a:pt x="76361" y="54544"/>
                </a:lnTo>
                <a:cubicBezTo>
                  <a:pt x="77872" y="54544"/>
                  <a:pt x="79088" y="53327"/>
                  <a:pt x="79088" y="51816"/>
                </a:cubicBezTo>
                <a:cubicBezTo>
                  <a:pt x="79088" y="50311"/>
                  <a:pt x="77872" y="49088"/>
                  <a:pt x="76361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1382634" y="7119173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27272"/>
                </a:moveTo>
                <a:cubicBezTo>
                  <a:pt x="30177" y="27272"/>
                  <a:pt x="6000" y="22388"/>
                  <a:pt x="6000" y="16361"/>
                </a:cubicBezTo>
                <a:cubicBezTo>
                  <a:pt x="6000" y="10338"/>
                  <a:pt x="30177" y="5455"/>
                  <a:pt x="60000" y="5455"/>
                </a:cubicBezTo>
                <a:cubicBezTo>
                  <a:pt x="89822" y="5455"/>
                  <a:pt x="114000" y="10338"/>
                  <a:pt x="114000" y="16361"/>
                </a:cubicBezTo>
                <a:cubicBezTo>
                  <a:pt x="114000" y="22388"/>
                  <a:pt x="89822" y="27272"/>
                  <a:pt x="60000" y="27272"/>
                </a:cubicBezTo>
                <a:moveTo>
                  <a:pt x="90583" y="48105"/>
                </a:moveTo>
                <a:cubicBezTo>
                  <a:pt x="78500" y="57000"/>
                  <a:pt x="66000" y="66200"/>
                  <a:pt x="66000" y="81816"/>
                </a:cubicBezTo>
                <a:cubicBezTo>
                  <a:pt x="66000" y="97561"/>
                  <a:pt x="66000" y="107055"/>
                  <a:pt x="64677" y="111861"/>
                </a:cubicBezTo>
                <a:cubicBezTo>
                  <a:pt x="64011" y="114294"/>
                  <a:pt x="63938" y="114544"/>
                  <a:pt x="60000" y="114544"/>
                </a:cubicBezTo>
                <a:cubicBezTo>
                  <a:pt x="56061" y="114544"/>
                  <a:pt x="55988" y="114294"/>
                  <a:pt x="55316" y="111861"/>
                </a:cubicBezTo>
                <a:cubicBezTo>
                  <a:pt x="54544" y="109038"/>
                  <a:pt x="54227" y="104555"/>
                  <a:pt x="54100" y="98183"/>
                </a:cubicBezTo>
                <a:lnTo>
                  <a:pt x="57000" y="98183"/>
                </a:lnTo>
                <a:cubicBezTo>
                  <a:pt x="58655" y="98183"/>
                  <a:pt x="60000" y="96961"/>
                  <a:pt x="60000" y="95455"/>
                </a:cubicBezTo>
                <a:cubicBezTo>
                  <a:pt x="60000" y="93950"/>
                  <a:pt x="58655" y="92727"/>
                  <a:pt x="57000" y="92727"/>
                </a:cubicBezTo>
                <a:lnTo>
                  <a:pt x="54022" y="92727"/>
                </a:lnTo>
                <a:cubicBezTo>
                  <a:pt x="54011" y="91005"/>
                  <a:pt x="54005" y="89216"/>
                  <a:pt x="54005" y="87272"/>
                </a:cubicBezTo>
                <a:lnTo>
                  <a:pt x="57000" y="87272"/>
                </a:lnTo>
                <a:cubicBezTo>
                  <a:pt x="58655" y="87272"/>
                  <a:pt x="60000" y="86050"/>
                  <a:pt x="60000" y="84544"/>
                </a:cubicBezTo>
                <a:cubicBezTo>
                  <a:pt x="60000" y="83038"/>
                  <a:pt x="58655" y="81816"/>
                  <a:pt x="57000" y="81816"/>
                </a:cubicBezTo>
                <a:lnTo>
                  <a:pt x="54000" y="81816"/>
                </a:lnTo>
                <a:cubicBezTo>
                  <a:pt x="54000" y="66200"/>
                  <a:pt x="41500" y="57000"/>
                  <a:pt x="29416" y="48105"/>
                </a:cubicBezTo>
                <a:cubicBezTo>
                  <a:pt x="19683" y="40944"/>
                  <a:pt x="10400" y="34105"/>
                  <a:pt x="7188" y="24133"/>
                </a:cubicBezTo>
                <a:cubicBezTo>
                  <a:pt x="17327" y="29255"/>
                  <a:pt x="37172" y="32727"/>
                  <a:pt x="60000" y="32727"/>
                </a:cubicBezTo>
                <a:cubicBezTo>
                  <a:pt x="82805" y="32727"/>
                  <a:pt x="102638" y="29255"/>
                  <a:pt x="112788" y="24150"/>
                </a:cubicBezTo>
                <a:cubicBezTo>
                  <a:pt x="109561" y="34127"/>
                  <a:pt x="100294" y="40961"/>
                  <a:pt x="90583" y="48105"/>
                </a:cubicBezTo>
                <a:moveTo>
                  <a:pt x="60000" y="0"/>
                </a:moveTo>
                <a:cubicBezTo>
                  <a:pt x="26861" y="0"/>
                  <a:pt x="0" y="7327"/>
                  <a:pt x="0" y="16361"/>
                </a:cubicBezTo>
                <a:cubicBezTo>
                  <a:pt x="0" y="49088"/>
                  <a:pt x="48000" y="54544"/>
                  <a:pt x="48000" y="81816"/>
                </a:cubicBezTo>
                <a:lnTo>
                  <a:pt x="48000" y="84538"/>
                </a:lnTo>
                <a:lnTo>
                  <a:pt x="48000" y="84544"/>
                </a:lnTo>
                <a:lnTo>
                  <a:pt x="48000" y="84550"/>
                </a:lnTo>
                <a:cubicBezTo>
                  <a:pt x="48005" y="88544"/>
                  <a:pt x="48011" y="92066"/>
                  <a:pt x="48050" y="95233"/>
                </a:cubicBezTo>
                <a:cubicBezTo>
                  <a:pt x="48038" y="95305"/>
                  <a:pt x="48000" y="95377"/>
                  <a:pt x="48000" y="95455"/>
                </a:cubicBezTo>
                <a:cubicBezTo>
                  <a:pt x="48000" y="95550"/>
                  <a:pt x="48044" y="95622"/>
                  <a:pt x="48061" y="95722"/>
                </a:cubicBezTo>
                <a:cubicBezTo>
                  <a:pt x="48327" y="116088"/>
                  <a:pt x="49972" y="120000"/>
                  <a:pt x="60000" y="120000"/>
                </a:cubicBezTo>
                <a:cubicBezTo>
                  <a:pt x="72000" y="120000"/>
                  <a:pt x="72000" y="114544"/>
                  <a:pt x="72000" y="81816"/>
                </a:cubicBezTo>
                <a:cubicBezTo>
                  <a:pt x="72000" y="54544"/>
                  <a:pt x="120000" y="49088"/>
                  <a:pt x="120000" y="16361"/>
                </a:cubicBezTo>
                <a:cubicBezTo>
                  <a:pt x="120000" y="7327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758542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81816"/>
                </a:moveTo>
                <a:lnTo>
                  <a:pt x="103638" y="81816"/>
                </a:lnTo>
                <a:lnTo>
                  <a:pt x="103638" y="68183"/>
                </a:lnTo>
                <a:cubicBezTo>
                  <a:pt x="103638" y="66677"/>
                  <a:pt x="102411" y="65455"/>
                  <a:pt x="100911" y="65455"/>
                </a:cubicBezTo>
                <a:cubicBezTo>
                  <a:pt x="99405" y="65455"/>
                  <a:pt x="98183" y="66677"/>
                  <a:pt x="98183" y="68183"/>
                </a:cubicBezTo>
                <a:lnTo>
                  <a:pt x="98183" y="81816"/>
                </a:lnTo>
                <a:lnTo>
                  <a:pt x="84544" y="81816"/>
                </a:lnTo>
                <a:cubicBezTo>
                  <a:pt x="83038" y="81816"/>
                  <a:pt x="81816" y="83038"/>
                  <a:pt x="81816" y="84544"/>
                </a:cubicBezTo>
                <a:cubicBezTo>
                  <a:pt x="81816" y="86055"/>
                  <a:pt x="83038" y="87272"/>
                  <a:pt x="84544" y="87272"/>
                </a:cubicBezTo>
                <a:lnTo>
                  <a:pt x="98183" y="87272"/>
                </a:lnTo>
                <a:lnTo>
                  <a:pt x="98183" y="100911"/>
                </a:lnTo>
                <a:cubicBezTo>
                  <a:pt x="98183" y="102416"/>
                  <a:pt x="99405" y="103638"/>
                  <a:pt x="100911" y="103638"/>
                </a:cubicBezTo>
                <a:cubicBezTo>
                  <a:pt x="102411" y="103638"/>
                  <a:pt x="103638" y="102416"/>
                  <a:pt x="103638" y="100911"/>
                </a:cubicBezTo>
                <a:lnTo>
                  <a:pt x="103638" y="87272"/>
                </a:lnTo>
                <a:lnTo>
                  <a:pt x="117272" y="87272"/>
                </a:lnTo>
                <a:cubicBezTo>
                  <a:pt x="118777" y="87272"/>
                  <a:pt x="120000" y="86055"/>
                  <a:pt x="120000" y="84544"/>
                </a:cubicBezTo>
                <a:cubicBezTo>
                  <a:pt x="120000" y="83038"/>
                  <a:pt x="118777" y="81816"/>
                  <a:pt x="117272" y="81816"/>
                </a:cubicBezTo>
                <a:moveTo>
                  <a:pt x="82350" y="48105"/>
                </a:moveTo>
                <a:cubicBezTo>
                  <a:pt x="71361" y="57000"/>
                  <a:pt x="60000" y="66200"/>
                  <a:pt x="60000" y="81816"/>
                </a:cubicBezTo>
                <a:cubicBezTo>
                  <a:pt x="60000" y="97561"/>
                  <a:pt x="60000" y="107055"/>
                  <a:pt x="58800" y="111861"/>
                </a:cubicBezTo>
                <a:cubicBezTo>
                  <a:pt x="58188" y="114294"/>
                  <a:pt x="58127" y="114544"/>
                  <a:pt x="54544" y="114544"/>
                </a:cubicBezTo>
                <a:cubicBezTo>
                  <a:pt x="50961" y="114544"/>
                  <a:pt x="50900" y="114294"/>
                  <a:pt x="50288" y="111861"/>
                </a:cubicBezTo>
                <a:cubicBezTo>
                  <a:pt x="49588" y="109038"/>
                  <a:pt x="49300" y="104555"/>
                  <a:pt x="49183" y="98183"/>
                </a:cubicBezTo>
                <a:lnTo>
                  <a:pt x="51816" y="98183"/>
                </a:lnTo>
                <a:cubicBezTo>
                  <a:pt x="53322" y="98183"/>
                  <a:pt x="54544" y="96961"/>
                  <a:pt x="54544" y="95455"/>
                </a:cubicBezTo>
                <a:cubicBezTo>
                  <a:pt x="54544" y="93944"/>
                  <a:pt x="53322" y="92727"/>
                  <a:pt x="51816" y="92727"/>
                </a:cubicBezTo>
                <a:lnTo>
                  <a:pt x="49111" y="92727"/>
                </a:lnTo>
                <a:cubicBezTo>
                  <a:pt x="49100" y="91005"/>
                  <a:pt x="49094" y="89216"/>
                  <a:pt x="49094" y="87272"/>
                </a:cubicBezTo>
                <a:lnTo>
                  <a:pt x="51816" y="87272"/>
                </a:lnTo>
                <a:cubicBezTo>
                  <a:pt x="53322" y="87272"/>
                  <a:pt x="54544" y="86055"/>
                  <a:pt x="54544" y="84544"/>
                </a:cubicBezTo>
                <a:cubicBezTo>
                  <a:pt x="54544" y="83038"/>
                  <a:pt x="53322" y="81816"/>
                  <a:pt x="51816" y="81816"/>
                </a:cubicBezTo>
                <a:lnTo>
                  <a:pt x="49088" y="81816"/>
                </a:lnTo>
                <a:cubicBezTo>
                  <a:pt x="49088" y="66200"/>
                  <a:pt x="37727" y="57000"/>
                  <a:pt x="26738" y="48105"/>
                </a:cubicBezTo>
                <a:cubicBezTo>
                  <a:pt x="17894" y="40944"/>
                  <a:pt x="9455" y="34105"/>
                  <a:pt x="6533" y="24133"/>
                </a:cubicBezTo>
                <a:cubicBezTo>
                  <a:pt x="15750" y="29255"/>
                  <a:pt x="33794" y="32727"/>
                  <a:pt x="54544" y="32727"/>
                </a:cubicBezTo>
                <a:cubicBezTo>
                  <a:pt x="75277" y="32727"/>
                  <a:pt x="93305" y="29255"/>
                  <a:pt x="102533" y="24150"/>
                </a:cubicBezTo>
                <a:cubicBezTo>
                  <a:pt x="99600" y="34127"/>
                  <a:pt x="91177" y="40961"/>
                  <a:pt x="82350" y="48105"/>
                </a:cubicBezTo>
                <a:moveTo>
                  <a:pt x="5455" y="16361"/>
                </a:moveTo>
                <a:cubicBezTo>
                  <a:pt x="5455" y="10338"/>
                  <a:pt x="27433" y="5455"/>
                  <a:pt x="54544" y="5455"/>
                </a:cubicBezTo>
                <a:cubicBezTo>
                  <a:pt x="81655" y="5455"/>
                  <a:pt x="103638" y="10338"/>
                  <a:pt x="103638" y="16361"/>
                </a:cubicBezTo>
                <a:cubicBezTo>
                  <a:pt x="103638" y="22394"/>
                  <a:pt x="81655" y="27272"/>
                  <a:pt x="54544" y="27272"/>
                </a:cubicBezTo>
                <a:cubicBezTo>
                  <a:pt x="27433" y="27272"/>
                  <a:pt x="5455" y="22394"/>
                  <a:pt x="5455" y="16361"/>
                </a:cubicBezTo>
                <a:moveTo>
                  <a:pt x="109088" y="16361"/>
                </a:moveTo>
                <a:cubicBezTo>
                  <a:pt x="109088" y="7327"/>
                  <a:pt x="84672" y="0"/>
                  <a:pt x="54544" y="0"/>
                </a:cubicBezTo>
                <a:cubicBezTo>
                  <a:pt x="24422" y="0"/>
                  <a:pt x="0" y="7327"/>
                  <a:pt x="0" y="16361"/>
                </a:cubicBezTo>
                <a:cubicBezTo>
                  <a:pt x="0" y="49088"/>
                  <a:pt x="43638" y="54544"/>
                  <a:pt x="43638" y="81816"/>
                </a:cubicBezTo>
                <a:cubicBezTo>
                  <a:pt x="43638" y="82777"/>
                  <a:pt x="43638" y="83627"/>
                  <a:pt x="43638" y="84538"/>
                </a:cubicBezTo>
                <a:cubicBezTo>
                  <a:pt x="43638" y="84538"/>
                  <a:pt x="43638" y="84544"/>
                  <a:pt x="43638" y="84544"/>
                </a:cubicBezTo>
                <a:cubicBezTo>
                  <a:pt x="43638" y="84550"/>
                  <a:pt x="43638" y="84550"/>
                  <a:pt x="43638" y="84550"/>
                </a:cubicBezTo>
                <a:cubicBezTo>
                  <a:pt x="43638" y="88544"/>
                  <a:pt x="43644" y="92066"/>
                  <a:pt x="43683" y="95233"/>
                </a:cubicBezTo>
                <a:cubicBezTo>
                  <a:pt x="43672" y="95305"/>
                  <a:pt x="43638" y="95377"/>
                  <a:pt x="43638" y="95455"/>
                </a:cubicBezTo>
                <a:cubicBezTo>
                  <a:pt x="43638" y="95550"/>
                  <a:pt x="43677" y="95622"/>
                  <a:pt x="43688" y="95716"/>
                </a:cubicBezTo>
                <a:cubicBezTo>
                  <a:pt x="43933" y="116088"/>
                  <a:pt x="45427" y="120000"/>
                  <a:pt x="54544" y="120000"/>
                </a:cubicBezTo>
                <a:cubicBezTo>
                  <a:pt x="65455" y="120000"/>
                  <a:pt x="65455" y="114544"/>
                  <a:pt x="65455" y="81816"/>
                </a:cubicBezTo>
                <a:cubicBezTo>
                  <a:pt x="65455" y="54544"/>
                  <a:pt x="109088" y="49088"/>
                  <a:pt x="109088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825064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81816"/>
                </a:moveTo>
                <a:lnTo>
                  <a:pt x="84544" y="81816"/>
                </a:lnTo>
                <a:cubicBezTo>
                  <a:pt x="83038" y="81816"/>
                  <a:pt x="81816" y="83038"/>
                  <a:pt x="81816" y="84544"/>
                </a:cubicBezTo>
                <a:cubicBezTo>
                  <a:pt x="81816" y="86055"/>
                  <a:pt x="83038" y="87272"/>
                  <a:pt x="84544" y="87272"/>
                </a:cubicBezTo>
                <a:lnTo>
                  <a:pt x="117272" y="87272"/>
                </a:lnTo>
                <a:cubicBezTo>
                  <a:pt x="118777" y="87272"/>
                  <a:pt x="120000" y="86055"/>
                  <a:pt x="120000" y="84544"/>
                </a:cubicBezTo>
                <a:cubicBezTo>
                  <a:pt x="120000" y="83038"/>
                  <a:pt x="118777" y="81816"/>
                  <a:pt x="117272" y="81816"/>
                </a:cubicBezTo>
                <a:moveTo>
                  <a:pt x="82350" y="48105"/>
                </a:moveTo>
                <a:cubicBezTo>
                  <a:pt x="71361" y="57000"/>
                  <a:pt x="60000" y="66200"/>
                  <a:pt x="60000" y="81816"/>
                </a:cubicBezTo>
                <a:cubicBezTo>
                  <a:pt x="60000" y="97561"/>
                  <a:pt x="60000" y="107055"/>
                  <a:pt x="58800" y="111861"/>
                </a:cubicBezTo>
                <a:cubicBezTo>
                  <a:pt x="58188" y="114294"/>
                  <a:pt x="58127" y="114544"/>
                  <a:pt x="54544" y="114544"/>
                </a:cubicBezTo>
                <a:cubicBezTo>
                  <a:pt x="50961" y="114544"/>
                  <a:pt x="50900" y="114294"/>
                  <a:pt x="50288" y="111861"/>
                </a:cubicBezTo>
                <a:cubicBezTo>
                  <a:pt x="49588" y="109038"/>
                  <a:pt x="49300" y="104555"/>
                  <a:pt x="49183" y="98183"/>
                </a:cubicBezTo>
                <a:lnTo>
                  <a:pt x="51816" y="98183"/>
                </a:lnTo>
                <a:cubicBezTo>
                  <a:pt x="53322" y="98183"/>
                  <a:pt x="54544" y="96961"/>
                  <a:pt x="54544" y="95455"/>
                </a:cubicBezTo>
                <a:cubicBezTo>
                  <a:pt x="54544" y="93944"/>
                  <a:pt x="53322" y="92727"/>
                  <a:pt x="51816" y="92727"/>
                </a:cubicBezTo>
                <a:lnTo>
                  <a:pt x="49111" y="92727"/>
                </a:lnTo>
                <a:cubicBezTo>
                  <a:pt x="49100" y="91005"/>
                  <a:pt x="49094" y="89216"/>
                  <a:pt x="49094" y="87272"/>
                </a:cubicBezTo>
                <a:lnTo>
                  <a:pt x="51816" y="87272"/>
                </a:lnTo>
                <a:cubicBezTo>
                  <a:pt x="53322" y="87272"/>
                  <a:pt x="54544" y="86055"/>
                  <a:pt x="54544" y="84544"/>
                </a:cubicBezTo>
                <a:cubicBezTo>
                  <a:pt x="54544" y="83038"/>
                  <a:pt x="53322" y="81816"/>
                  <a:pt x="51816" y="81816"/>
                </a:cubicBezTo>
                <a:lnTo>
                  <a:pt x="49088" y="81816"/>
                </a:lnTo>
                <a:cubicBezTo>
                  <a:pt x="49088" y="66200"/>
                  <a:pt x="37727" y="57000"/>
                  <a:pt x="26738" y="48105"/>
                </a:cubicBezTo>
                <a:cubicBezTo>
                  <a:pt x="17894" y="40944"/>
                  <a:pt x="9455" y="34105"/>
                  <a:pt x="6533" y="24133"/>
                </a:cubicBezTo>
                <a:cubicBezTo>
                  <a:pt x="15750" y="29255"/>
                  <a:pt x="33794" y="32727"/>
                  <a:pt x="54544" y="32727"/>
                </a:cubicBezTo>
                <a:cubicBezTo>
                  <a:pt x="75277" y="32727"/>
                  <a:pt x="93305" y="29255"/>
                  <a:pt x="102533" y="24150"/>
                </a:cubicBezTo>
                <a:cubicBezTo>
                  <a:pt x="99600" y="34127"/>
                  <a:pt x="91177" y="40961"/>
                  <a:pt x="82350" y="48105"/>
                </a:cubicBezTo>
                <a:moveTo>
                  <a:pt x="5455" y="16361"/>
                </a:moveTo>
                <a:cubicBezTo>
                  <a:pt x="5455" y="10338"/>
                  <a:pt x="27433" y="5455"/>
                  <a:pt x="54544" y="5455"/>
                </a:cubicBezTo>
                <a:cubicBezTo>
                  <a:pt x="81655" y="5455"/>
                  <a:pt x="103638" y="10338"/>
                  <a:pt x="103638" y="16361"/>
                </a:cubicBezTo>
                <a:cubicBezTo>
                  <a:pt x="103638" y="22394"/>
                  <a:pt x="81655" y="27272"/>
                  <a:pt x="54544" y="27272"/>
                </a:cubicBezTo>
                <a:cubicBezTo>
                  <a:pt x="27433" y="27272"/>
                  <a:pt x="5455" y="22394"/>
                  <a:pt x="5455" y="16361"/>
                </a:cubicBezTo>
                <a:moveTo>
                  <a:pt x="109088" y="16361"/>
                </a:moveTo>
                <a:cubicBezTo>
                  <a:pt x="109088" y="7327"/>
                  <a:pt x="84672" y="0"/>
                  <a:pt x="54544" y="0"/>
                </a:cubicBezTo>
                <a:cubicBezTo>
                  <a:pt x="24422" y="0"/>
                  <a:pt x="0" y="7327"/>
                  <a:pt x="0" y="16361"/>
                </a:cubicBezTo>
                <a:cubicBezTo>
                  <a:pt x="0" y="49088"/>
                  <a:pt x="43638" y="54544"/>
                  <a:pt x="43638" y="81816"/>
                </a:cubicBezTo>
                <a:cubicBezTo>
                  <a:pt x="43638" y="82777"/>
                  <a:pt x="43638" y="83627"/>
                  <a:pt x="43638" y="84538"/>
                </a:cubicBezTo>
                <a:cubicBezTo>
                  <a:pt x="43638" y="84538"/>
                  <a:pt x="43638" y="84544"/>
                  <a:pt x="43638" y="84544"/>
                </a:cubicBezTo>
                <a:cubicBezTo>
                  <a:pt x="43638" y="84550"/>
                  <a:pt x="43638" y="84550"/>
                  <a:pt x="43638" y="84550"/>
                </a:cubicBezTo>
                <a:cubicBezTo>
                  <a:pt x="43638" y="88544"/>
                  <a:pt x="43644" y="92066"/>
                  <a:pt x="43683" y="95233"/>
                </a:cubicBezTo>
                <a:cubicBezTo>
                  <a:pt x="43672" y="95305"/>
                  <a:pt x="43638" y="95377"/>
                  <a:pt x="43638" y="95455"/>
                </a:cubicBezTo>
                <a:cubicBezTo>
                  <a:pt x="43638" y="95550"/>
                  <a:pt x="43677" y="95622"/>
                  <a:pt x="43688" y="95716"/>
                </a:cubicBezTo>
                <a:cubicBezTo>
                  <a:pt x="43933" y="116088"/>
                  <a:pt x="45427" y="120000"/>
                  <a:pt x="54544" y="120000"/>
                </a:cubicBezTo>
                <a:cubicBezTo>
                  <a:pt x="65455" y="120000"/>
                  <a:pt x="65455" y="114544"/>
                  <a:pt x="65455" y="81816"/>
                </a:cubicBezTo>
                <a:cubicBezTo>
                  <a:pt x="65455" y="54544"/>
                  <a:pt x="109088" y="49088"/>
                  <a:pt x="109088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3916979" y="8185695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00" y="27661"/>
                </a:moveTo>
                <a:lnTo>
                  <a:pt x="42000" y="37733"/>
                </a:lnTo>
                <a:lnTo>
                  <a:pt x="42000" y="15977"/>
                </a:lnTo>
                <a:lnTo>
                  <a:pt x="114000" y="5905"/>
                </a:lnTo>
                <a:cubicBezTo>
                  <a:pt x="114000" y="5905"/>
                  <a:pt x="114000" y="27661"/>
                  <a:pt x="114000" y="27661"/>
                </a:cubicBezTo>
                <a:close/>
                <a:moveTo>
                  <a:pt x="105000" y="98183"/>
                </a:moveTo>
                <a:lnTo>
                  <a:pt x="93000" y="98183"/>
                </a:lnTo>
                <a:cubicBezTo>
                  <a:pt x="88027" y="98183"/>
                  <a:pt x="84000" y="94522"/>
                  <a:pt x="84000" y="90000"/>
                </a:cubicBezTo>
                <a:cubicBezTo>
                  <a:pt x="84000" y="85483"/>
                  <a:pt x="88027" y="81816"/>
                  <a:pt x="93000" y="81816"/>
                </a:cubicBezTo>
                <a:lnTo>
                  <a:pt x="105000" y="81816"/>
                </a:lnTo>
                <a:cubicBezTo>
                  <a:pt x="109972" y="81816"/>
                  <a:pt x="114000" y="85483"/>
                  <a:pt x="114000" y="90000"/>
                </a:cubicBezTo>
                <a:cubicBezTo>
                  <a:pt x="114000" y="94522"/>
                  <a:pt x="109972" y="98183"/>
                  <a:pt x="105000" y="98183"/>
                </a:cubicBezTo>
                <a:moveTo>
                  <a:pt x="27000" y="114544"/>
                </a:moveTo>
                <a:lnTo>
                  <a:pt x="15000" y="114544"/>
                </a:lnTo>
                <a:cubicBezTo>
                  <a:pt x="10027" y="114544"/>
                  <a:pt x="6000" y="110883"/>
                  <a:pt x="6000" y="106366"/>
                </a:cubicBezTo>
                <a:cubicBezTo>
                  <a:pt x="6000" y="101844"/>
                  <a:pt x="10027" y="98183"/>
                  <a:pt x="15000" y="98183"/>
                </a:cubicBezTo>
                <a:lnTo>
                  <a:pt x="27000" y="98183"/>
                </a:lnTo>
                <a:cubicBezTo>
                  <a:pt x="31972" y="98183"/>
                  <a:pt x="36000" y="101844"/>
                  <a:pt x="36000" y="106366"/>
                </a:cubicBezTo>
                <a:cubicBezTo>
                  <a:pt x="36000" y="110883"/>
                  <a:pt x="31972" y="114544"/>
                  <a:pt x="27000" y="114544"/>
                </a:cubicBezTo>
                <a:moveTo>
                  <a:pt x="117000" y="0"/>
                </a:moveTo>
                <a:cubicBezTo>
                  <a:pt x="116838" y="0"/>
                  <a:pt x="116700" y="61"/>
                  <a:pt x="116555" y="83"/>
                </a:cubicBezTo>
                <a:lnTo>
                  <a:pt x="116544" y="33"/>
                </a:lnTo>
                <a:lnTo>
                  <a:pt x="38544" y="10938"/>
                </a:lnTo>
                <a:lnTo>
                  <a:pt x="38555" y="10994"/>
                </a:lnTo>
                <a:cubicBezTo>
                  <a:pt x="37116" y="11200"/>
                  <a:pt x="36000" y="12277"/>
                  <a:pt x="36000" y="13638"/>
                </a:cubicBezTo>
                <a:lnTo>
                  <a:pt x="36000" y="95516"/>
                </a:lnTo>
                <a:cubicBezTo>
                  <a:pt x="33488" y="93788"/>
                  <a:pt x="30394" y="92727"/>
                  <a:pt x="27000" y="92727"/>
                </a:cubicBezTo>
                <a:lnTo>
                  <a:pt x="15000" y="92727"/>
                </a:lnTo>
                <a:cubicBezTo>
                  <a:pt x="6716" y="92727"/>
                  <a:pt x="0" y="98833"/>
                  <a:pt x="0" y="106366"/>
                </a:cubicBezTo>
                <a:cubicBezTo>
                  <a:pt x="0" y="113894"/>
                  <a:pt x="6716" y="120000"/>
                  <a:pt x="15000" y="120000"/>
                </a:cubicBezTo>
                <a:lnTo>
                  <a:pt x="27000" y="120000"/>
                </a:lnTo>
                <a:cubicBezTo>
                  <a:pt x="35288" y="120000"/>
                  <a:pt x="42000" y="113894"/>
                  <a:pt x="42000" y="106366"/>
                </a:cubicBezTo>
                <a:lnTo>
                  <a:pt x="42000" y="43250"/>
                </a:lnTo>
                <a:lnTo>
                  <a:pt x="114000" y="33177"/>
                </a:lnTo>
                <a:lnTo>
                  <a:pt x="114000" y="79155"/>
                </a:lnTo>
                <a:cubicBezTo>
                  <a:pt x="111488" y="77427"/>
                  <a:pt x="108394" y="76361"/>
                  <a:pt x="105000" y="76361"/>
                </a:cubicBezTo>
                <a:lnTo>
                  <a:pt x="93000" y="76361"/>
                </a:lnTo>
                <a:cubicBezTo>
                  <a:pt x="84716" y="76361"/>
                  <a:pt x="78000" y="82472"/>
                  <a:pt x="78000" y="90000"/>
                </a:cubicBezTo>
                <a:cubicBezTo>
                  <a:pt x="78000" y="97533"/>
                  <a:pt x="84716" y="103638"/>
                  <a:pt x="93000" y="103638"/>
                </a:cubicBezTo>
                <a:lnTo>
                  <a:pt x="105000" y="103638"/>
                </a:lnTo>
                <a:cubicBezTo>
                  <a:pt x="113288" y="103638"/>
                  <a:pt x="120000" y="97533"/>
                  <a:pt x="120000" y="90000"/>
                </a:cubicBezTo>
                <a:lnTo>
                  <a:pt x="120000" y="2727"/>
                </a:lnTo>
                <a:cubicBezTo>
                  <a:pt x="120000" y="1222"/>
                  <a:pt x="118655" y="0"/>
                  <a:pt x="117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5059682" y="8185695"/>
            <a:ext cx="35550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27" y="32427"/>
                </a:moveTo>
                <a:lnTo>
                  <a:pt x="60000" y="27755"/>
                </a:lnTo>
                <a:lnTo>
                  <a:pt x="60000" y="5755"/>
                </a:lnTo>
                <a:lnTo>
                  <a:pt x="111427" y="10433"/>
                </a:lnTo>
                <a:cubicBezTo>
                  <a:pt x="111427" y="10433"/>
                  <a:pt x="111427" y="32427"/>
                  <a:pt x="111427" y="32427"/>
                </a:cubicBezTo>
                <a:close/>
                <a:moveTo>
                  <a:pt x="38572" y="114544"/>
                </a:moveTo>
                <a:lnTo>
                  <a:pt x="21427" y="114544"/>
                </a:lnTo>
                <a:cubicBezTo>
                  <a:pt x="14327" y="114544"/>
                  <a:pt x="8572" y="110883"/>
                  <a:pt x="8572" y="106366"/>
                </a:cubicBezTo>
                <a:cubicBezTo>
                  <a:pt x="8572" y="101844"/>
                  <a:pt x="14327" y="98183"/>
                  <a:pt x="21427" y="98183"/>
                </a:cubicBezTo>
                <a:lnTo>
                  <a:pt x="38572" y="98183"/>
                </a:lnTo>
                <a:cubicBezTo>
                  <a:pt x="45672" y="98183"/>
                  <a:pt x="51427" y="101844"/>
                  <a:pt x="51427" y="106366"/>
                </a:cubicBezTo>
                <a:cubicBezTo>
                  <a:pt x="51427" y="110883"/>
                  <a:pt x="45672" y="114544"/>
                  <a:pt x="38572" y="114544"/>
                </a:cubicBezTo>
                <a:moveTo>
                  <a:pt x="115716" y="5455"/>
                </a:moveTo>
                <a:cubicBezTo>
                  <a:pt x="115488" y="5455"/>
                  <a:pt x="115288" y="5516"/>
                  <a:pt x="115077" y="5538"/>
                </a:cubicBezTo>
                <a:lnTo>
                  <a:pt x="115061" y="5488"/>
                </a:lnTo>
                <a:lnTo>
                  <a:pt x="57466" y="250"/>
                </a:lnTo>
                <a:cubicBezTo>
                  <a:pt x="56933" y="94"/>
                  <a:pt x="56338" y="0"/>
                  <a:pt x="55716" y="0"/>
                </a:cubicBezTo>
                <a:cubicBezTo>
                  <a:pt x="55566" y="0"/>
                  <a:pt x="55438" y="44"/>
                  <a:pt x="55300" y="55"/>
                </a:cubicBezTo>
                <a:lnTo>
                  <a:pt x="55061" y="33"/>
                </a:lnTo>
                <a:lnTo>
                  <a:pt x="55077" y="83"/>
                </a:lnTo>
                <a:cubicBezTo>
                  <a:pt x="53027" y="288"/>
                  <a:pt x="51427" y="1366"/>
                  <a:pt x="51427" y="2727"/>
                </a:cubicBezTo>
                <a:lnTo>
                  <a:pt x="51427" y="95516"/>
                </a:lnTo>
                <a:cubicBezTo>
                  <a:pt x="47844" y="93788"/>
                  <a:pt x="43416" y="92727"/>
                  <a:pt x="38572" y="92727"/>
                </a:cubicBezTo>
                <a:lnTo>
                  <a:pt x="21427" y="92727"/>
                </a:lnTo>
                <a:cubicBezTo>
                  <a:pt x="9594" y="92727"/>
                  <a:pt x="0" y="98833"/>
                  <a:pt x="0" y="106366"/>
                </a:cubicBezTo>
                <a:cubicBezTo>
                  <a:pt x="0" y="113894"/>
                  <a:pt x="9594" y="120000"/>
                  <a:pt x="21427" y="120000"/>
                </a:cubicBezTo>
                <a:lnTo>
                  <a:pt x="38572" y="120000"/>
                </a:lnTo>
                <a:cubicBezTo>
                  <a:pt x="50411" y="120000"/>
                  <a:pt x="60000" y="113894"/>
                  <a:pt x="60000" y="106366"/>
                </a:cubicBezTo>
                <a:lnTo>
                  <a:pt x="60000" y="33027"/>
                </a:lnTo>
                <a:lnTo>
                  <a:pt x="113961" y="37933"/>
                </a:lnTo>
                <a:cubicBezTo>
                  <a:pt x="114500" y="38083"/>
                  <a:pt x="115083" y="38183"/>
                  <a:pt x="115716" y="38183"/>
                </a:cubicBezTo>
                <a:cubicBezTo>
                  <a:pt x="115861" y="38183"/>
                  <a:pt x="115983" y="38138"/>
                  <a:pt x="116133" y="38133"/>
                </a:cubicBezTo>
                <a:lnTo>
                  <a:pt x="116366" y="38150"/>
                </a:lnTo>
                <a:lnTo>
                  <a:pt x="116350" y="38100"/>
                </a:lnTo>
                <a:cubicBezTo>
                  <a:pt x="118405" y="37900"/>
                  <a:pt x="120000" y="36816"/>
                  <a:pt x="120000" y="35455"/>
                </a:cubicBezTo>
                <a:lnTo>
                  <a:pt x="120000" y="8183"/>
                </a:lnTo>
                <a:cubicBezTo>
                  <a:pt x="120000" y="6677"/>
                  <a:pt x="118077" y="5455"/>
                  <a:pt x="115716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6024630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0316" y="105466"/>
                </a:moveTo>
                <a:lnTo>
                  <a:pt x="63222" y="85600"/>
                </a:lnTo>
                <a:lnTo>
                  <a:pt x="60000" y="83238"/>
                </a:lnTo>
                <a:lnTo>
                  <a:pt x="56772" y="85600"/>
                </a:lnTo>
                <a:lnTo>
                  <a:pt x="29683" y="105466"/>
                </a:lnTo>
                <a:lnTo>
                  <a:pt x="40627" y="72638"/>
                </a:lnTo>
                <a:lnTo>
                  <a:pt x="41855" y="68950"/>
                </a:lnTo>
                <a:lnTo>
                  <a:pt x="38777" y="66583"/>
                </a:lnTo>
                <a:lnTo>
                  <a:pt x="16038" y="49088"/>
                </a:lnTo>
                <a:lnTo>
                  <a:pt x="47416" y="49088"/>
                </a:lnTo>
                <a:lnTo>
                  <a:pt x="48744" y="45550"/>
                </a:lnTo>
                <a:lnTo>
                  <a:pt x="60000" y="15533"/>
                </a:lnTo>
                <a:lnTo>
                  <a:pt x="71255" y="45550"/>
                </a:lnTo>
                <a:lnTo>
                  <a:pt x="72583" y="49088"/>
                </a:lnTo>
                <a:lnTo>
                  <a:pt x="103966" y="49088"/>
                </a:lnTo>
                <a:lnTo>
                  <a:pt x="81216" y="66583"/>
                </a:lnTo>
                <a:lnTo>
                  <a:pt x="78144" y="68950"/>
                </a:lnTo>
                <a:cubicBezTo>
                  <a:pt x="78144" y="68950"/>
                  <a:pt x="90316" y="105466"/>
                  <a:pt x="90316" y="105466"/>
                </a:cubicBezTo>
                <a:close/>
                <a:moveTo>
                  <a:pt x="120000" y="43638"/>
                </a:moveTo>
                <a:lnTo>
                  <a:pt x="76361" y="43638"/>
                </a:lnTo>
                <a:lnTo>
                  <a:pt x="60000" y="0"/>
                </a:lnTo>
                <a:lnTo>
                  <a:pt x="43638" y="43638"/>
                </a:lnTo>
                <a:lnTo>
                  <a:pt x="0" y="43638"/>
                </a:lnTo>
                <a:lnTo>
                  <a:pt x="35455" y="70911"/>
                </a:lnTo>
                <a:lnTo>
                  <a:pt x="19088" y="120000"/>
                </a:lnTo>
                <a:lnTo>
                  <a:pt x="60000" y="90000"/>
                </a:lnTo>
                <a:lnTo>
                  <a:pt x="100911" y="120000"/>
                </a:lnTo>
                <a:lnTo>
                  <a:pt x="84544" y="70911"/>
                </a:lnTo>
                <a:cubicBezTo>
                  <a:pt x="84544" y="70911"/>
                  <a:pt x="120000" y="43638"/>
                  <a:pt x="120000" y="436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7091153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472" y="88255"/>
                </a:moveTo>
                <a:lnTo>
                  <a:pt x="58211" y="105466"/>
                </a:lnTo>
                <a:lnTo>
                  <a:pt x="44133" y="95144"/>
                </a:lnTo>
                <a:lnTo>
                  <a:pt x="40911" y="92777"/>
                </a:lnTo>
                <a:lnTo>
                  <a:pt x="37683" y="95144"/>
                </a:lnTo>
                <a:lnTo>
                  <a:pt x="23605" y="105466"/>
                </a:lnTo>
                <a:lnTo>
                  <a:pt x="29350" y="88255"/>
                </a:lnTo>
                <a:lnTo>
                  <a:pt x="30583" y="84555"/>
                </a:lnTo>
                <a:lnTo>
                  <a:pt x="27477" y="82188"/>
                </a:lnTo>
                <a:lnTo>
                  <a:pt x="16155" y="73555"/>
                </a:lnTo>
                <a:lnTo>
                  <a:pt x="33538" y="73555"/>
                </a:lnTo>
                <a:lnTo>
                  <a:pt x="34861" y="70011"/>
                </a:lnTo>
                <a:lnTo>
                  <a:pt x="40911" y="53794"/>
                </a:lnTo>
                <a:lnTo>
                  <a:pt x="46955" y="70011"/>
                </a:lnTo>
                <a:lnTo>
                  <a:pt x="48277" y="73555"/>
                </a:lnTo>
                <a:lnTo>
                  <a:pt x="65666" y="73555"/>
                </a:lnTo>
                <a:lnTo>
                  <a:pt x="54338" y="82188"/>
                </a:lnTo>
                <a:lnTo>
                  <a:pt x="51238" y="84555"/>
                </a:lnTo>
                <a:cubicBezTo>
                  <a:pt x="51238" y="84555"/>
                  <a:pt x="52472" y="88255"/>
                  <a:pt x="52472" y="88255"/>
                </a:cubicBezTo>
                <a:close/>
                <a:moveTo>
                  <a:pt x="52066" y="68105"/>
                </a:moveTo>
                <a:lnTo>
                  <a:pt x="40911" y="38183"/>
                </a:lnTo>
                <a:lnTo>
                  <a:pt x="29750" y="68105"/>
                </a:lnTo>
                <a:lnTo>
                  <a:pt x="0" y="68105"/>
                </a:lnTo>
                <a:lnTo>
                  <a:pt x="24172" y="86527"/>
                </a:lnTo>
                <a:lnTo>
                  <a:pt x="13016" y="120000"/>
                </a:lnTo>
                <a:lnTo>
                  <a:pt x="40911" y="99544"/>
                </a:lnTo>
                <a:lnTo>
                  <a:pt x="68800" y="120000"/>
                </a:lnTo>
                <a:lnTo>
                  <a:pt x="57644" y="86527"/>
                </a:lnTo>
                <a:lnTo>
                  <a:pt x="81816" y="68105"/>
                </a:lnTo>
                <a:cubicBezTo>
                  <a:pt x="81816" y="68105"/>
                  <a:pt x="52066" y="68105"/>
                  <a:pt x="52066" y="68105"/>
                </a:cubicBezTo>
                <a:close/>
                <a:moveTo>
                  <a:pt x="93227" y="40600"/>
                </a:moveTo>
                <a:lnTo>
                  <a:pt x="90000" y="38238"/>
                </a:lnTo>
                <a:lnTo>
                  <a:pt x="86772" y="40600"/>
                </a:lnTo>
                <a:lnTo>
                  <a:pt x="80144" y="45466"/>
                </a:lnTo>
                <a:lnTo>
                  <a:pt x="82900" y="37183"/>
                </a:lnTo>
                <a:lnTo>
                  <a:pt x="84127" y="33505"/>
                </a:lnTo>
                <a:lnTo>
                  <a:pt x="81055" y="31138"/>
                </a:lnTo>
                <a:lnTo>
                  <a:pt x="76011" y="27250"/>
                </a:lnTo>
                <a:lnTo>
                  <a:pt x="85600" y="27250"/>
                </a:lnTo>
                <a:lnTo>
                  <a:pt x="86927" y="23705"/>
                </a:lnTo>
                <a:lnTo>
                  <a:pt x="90000" y="15516"/>
                </a:lnTo>
                <a:lnTo>
                  <a:pt x="93077" y="23705"/>
                </a:lnTo>
                <a:lnTo>
                  <a:pt x="94400" y="27250"/>
                </a:lnTo>
                <a:lnTo>
                  <a:pt x="103988" y="27250"/>
                </a:lnTo>
                <a:lnTo>
                  <a:pt x="98944" y="31138"/>
                </a:lnTo>
                <a:lnTo>
                  <a:pt x="95872" y="33505"/>
                </a:lnTo>
                <a:lnTo>
                  <a:pt x="97100" y="37183"/>
                </a:lnTo>
                <a:lnTo>
                  <a:pt x="99861" y="45466"/>
                </a:lnTo>
                <a:cubicBezTo>
                  <a:pt x="99861" y="45466"/>
                  <a:pt x="93227" y="40600"/>
                  <a:pt x="93227" y="40600"/>
                </a:cubicBezTo>
                <a:close/>
                <a:moveTo>
                  <a:pt x="120000" y="21788"/>
                </a:moveTo>
                <a:lnTo>
                  <a:pt x="98183" y="21788"/>
                </a:lnTo>
                <a:lnTo>
                  <a:pt x="90000" y="0"/>
                </a:lnTo>
                <a:lnTo>
                  <a:pt x="81816" y="21788"/>
                </a:lnTo>
                <a:lnTo>
                  <a:pt x="60000" y="21788"/>
                </a:lnTo>
                <a:lnTo>
                  <a:pt x="77727" y="35455"/>
                </a:lnTo>
                <a:lnTo>
                  <a:pt x="69544" y="60000"/>
                </a:lnTo>
                <a:lnTo>
                  <a:pt x="90000" y="45000"/>
                </a:lnTo>
                <a:lnTo>
                  <a:pt x="110455" y="60000"/>
                </a:lnTo>
                <a:lnTo>
                  <a:pt x="102272" y="35455"/>
                </a:lnTo>
                <a:cubicBezTo>
                  <a:pt x="102272" y="35455"/>
                  <a:pt x="120000" y="21788"/>
                  <a:pt x="120000" y="217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157675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405" y="66388"/>
                </a:moveTo>
                <a:lnTo>
                  <a:pt x="71283" y="78022"/>
                </a:lnTo>
                <a:lnTo>
                  <a:pt x="61861" y="71116"/>
                </a:lnTo>
                <a:lnTo>
                  <a:pt x="58638" y="68750"/>
                </a:lnTo>
                <a:lnTo>
                  <a:pt x="55411" y="71116"/>
                </a:lnTo>
                <a:lnTo>
                  <a:pt x="45983" y="78022"/>
                </a:lnTo>
                <a:lnTo>
                  <a:pt x="49866" y="66388"/>
                </a:lnTo>
                <a:lnTo>
                  <a:pt x="51083" y="62727"/>
                </a:lnTo>
                <a:lnTo>
                  <a:pt x="48038" y="60355"/>
                </a:lnTo>
                <a:lnTo>
                  <a:pt x="40444" y="54450"/>
                </a:lnTo>
                <a:lnTo>
                  <a:pt x="53111" y="54450"/>
                </a:lnTo>
                <a:lnTo>
                  <a:pt x="54438" y="50927"/>
                </a:lnTo>
                <a:lnTo>
                  <a:pt x="58638" y="39816"/>
                </a:lnTo>
                <a:lnTo>
                  <a:pt x="62833" y="50927"/>
                </a:lnTo>
                <a:lnTo>
                  <a:pt x="64161" y="54450"/>
                </a:lnTo>
                <a:lnTo>
                  <a:pt x="76827" y="54450"/>
                </a:lnTo>
                <a:lnTo>
                  <a:pt x="69233" y="60355"/>
                </a:lnTo>
                <a:lnTo>
                  <a:pt x="66188" y="62727"/>
                </a:lnTo>
                <a:cubicBezTo>
                  <a:pt x="66188" y="62727"/>
                  <a:pt x="67405" y="66388"/>
                  <a:pt x="67405" y="66388"/>
                </a:cubicBezTo>
                <a:close/>
                <a:moveTo>
                  <a:pt x="67933" y="49000"/>
                </a:moveTo>
                <a:lnTo>
                  <a:pt x="58638" y="24377"/>
                </a:lnTo>
                <a:lnTo>
                  <a:pt x="49338" y="49000"/>
                </a:lnTo>
                <a:lnTo>
                  <a:pt x="24544" y="49000"/>
                </a:lnTo>
                <a:lnTo>
                  <a:pt x="44688" y="64661"/>
                </a:lnTo>
                <a:lnTo>
                  <a:pt x="35394" y="92555"/>
                </a:lnTo>
                <a:lnTo>
                  <a:pt x="58638" y="75511"/>
                </a:lnTo>
                <a:lnTo>
                  <a:pt x="81877" y="92555"/>
                </a:lnTo>
                <a:lnTo>
                  <a:pt x="72583" y="64661"/>
                </a:lnTo>
                <a:lnTo>
                  <a:pt x="92727" y="49000"/>
                </a:lnTo>
                <a:cubicBezTo>
                  <a:pt x="92727" y="49000"/>
                  <a:pt x="67933" y="49000"/>
                  <a:pt x="67933" y="49000"/>
                </a:cubicBezTo>
                <a:close/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9224197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24550"/>
                </a:moveTo>
                <a:lnTo>
                  <a:pt x="51816" y="24550"/>
                </a:lnTo>
                <a:cubicBezTo>
                  <a:pt x="50311" y="24550"/>
                  <a:pt x="49088" y="25766"/>
                  <a:pt x="49088" y="27272"/>
                </a:cubicBezTo>
                <a:cubicBezTo>
                  <a:pt x="49088" y="28783"/>
                  <a:pt x="50311" y="30000"/>
                  <a:pt x="51816" y="30000"/>
                </a:cubicBezTo>
                <a:lnTo>
                  <a:pt x="100911" y="30000"/>
                </a:lnTo>
                <a:cubicBezTo>
                  <a:pt x="102416" y="30000"/>
                  <a:pt x="103638" y="28783"/>
                  <a:pt x="103638" y="27272"/>
                </a:cubicBezTo>
                <a:cubicBezTo>
                  <a:pt x="103638" y="25766"/>
                  <a:pt x="102416" y="24550"/>
                  <a:pt x="100911" y="24550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00911" y="57277"/>
                </a:moveTo>
                <a:lnTo>
                  <a:pt x="51816" y="57277"/>
                </a:lnTo>
                <a:cubicBezTo>
                  <a:pt x="50311" y="57277"/>
                  <a:pt x="49088" y="58494"/>
                  <a:pt x="49088" y="60000"/>
                </a:cubicBezTo>
                <a:cubicBezTo>
                  <a:pt x="49088" y="61511"/>
                  <a:pt x="50311" y="62727"/>
                  <a:pt x="51816" y="62727"/>
                </a:cubicBezTo>
                <a:lnTo>
                  <a:pt x="100911" y="62727"/>
                </a:lnTo>
                <a:cubicBezTo>
                  <a:pt x="102416" y="62727"/>
                  <a:pt x="103638" y="61511"/>
                  <a:pt x="103638" y="60000"/>
                </a:cubicBezTo>
                <a:cubicBezTo>
                  <a:pt x="103638" y="58494"/>
                  <a:pt x="102416" y="57277"/>
                  <a:pt x="100911" y="57277"/>
                </a:cubicBezTo>
                <a:moveTo>
                  <a:pt x="30250" y="89750"/>
                </a:moveTo>
                <a:lnTo>
                  <a:pt x="27272" y="81822"/>
                </a:lnTo>
                <a:lnTo>
                  <a:pt x="24300" y="89750"/>
                </a:lnTo>
                <a:lnTo>
                  <a:pt x="16361" y="89750"/>
                </a:lnTo>
                <a:lnTo>
                  <a:pt x="22811" y="94711"/>
                </a:lnTo>
                <a:lnTo>
                  <a:pt x="19838" y="103638"/>
                </a:lnTo>
                <a:lnTo>
                  <a:pt x="27272" y="98183"/>
                </a:lnTo>
                <a:lnTo>
                  <a:pt x="34711" y="103638"/>
                </a:lnTo>
                <a:lnTo>
                  <a:pt x="31738" y="94711"/>
                </a:lnTo>
                <a:lnTo>
                  <a:pt x="38183" y="89750"/>
                </a:lnTo>
                <a:cubicBezTo>
                  <a:pt x="38183" y="89750"/>
                  <a:pt x="30250" y="89750"/>
                  <a:pt x="30250" y="89750"/>
                </a:cubicBezTo>
                <a:close/>
                <a:moveTo>
                  <a:pt x="27272" y="49088"/>
                </a:moveTo>
                <a:lnTo>
                  <a:pt x="24300" y="57027"/>
                </a:lnTo>
                <a:lnTo>
                  <a:pt x="16361" y="57027"/>
                </a:lnTo>
                <a:lnTo>
                  <a:pt x="22811" y="61983"/>
                </a:lnTo>
                <a:lnTo>
                  <a:pt x="19838" y="70911"/>
                </a:lnTo>
                <a:lnTo>
                  <a:pt x="27272" y="65455"/>
                </a:lnTo>
                <a:lnTo>
                  <a:pt x="34711" y="70911"/>
                </a:lnTo>
                <a:lnTo>
                  <a:pt x="31738" y="61983"/>
                </a:lnTo>
                <a:lnTo>
                  <a:pt x="38183" y="57027"/>
                </a:lnTo>
                <a:lnTo>
                  <a:pt x="30250" y="57027"/>
                </a:lnTo>
                <a:cubicBezTo>
                  <a:pt x="30250" y="57027"/>
                  <a:pt x="27272" y="49088"/>
                  <a:pt x="27272" y="49088"/>
                </a:cubicBezTo>
                <a:close/>
                <a:moveTo>
                  <a:pt x="27272" y="16361"/>
                </a:moveTo>
                <a:lnTo>
                  <a:pt x="24300" y="24300"/>
                </a:lnTo>
                <a:lnTo>
                  <a:pt x="16361" y="24300"/>
                </a:lnTo>
                <a:lnTo>
                  <a:pt x="22811" y="29255"/>
                </a:lnTo>
                <a:lnTo>
                  <a:pt x="19838" y="38183"/>
                </a:lnTo>
                <a:lnTo>
                  <a:pt x="27272" y="32727"/>
                </a:lnTo>
                <a:lnTo>
                  <a:pt x="34711" y="38183"/>
                </a:lnTo>
                <a:lnTo>
                  <a:pt x="31738" y="29255"/>
                </a:lnTo>
                <a:lnTo>
                  <a:pt x="38183" y="24300"/>
                </a:lnTo>
                <a:lnTo>
                  <a:pt x="30250" y="24300"/>
                </a:lnTo>
                <a:cubicBezTo>
                  <a:pt x="30250" y="24300"/>
                  <a:pt x="27272" y="16361"/>
                  <a:pt x="27272" y="16361"/>
                </a:cubicBezTo>
                <a:close/>
                <a:moveTo>
                  <a:pt x="100911" y="90000"/>
                </a:moveTo>
                <a:lnTo>
                  <a:pt x="51816" y="90000"/>
                </a:lnTo>
                <a:cubicBezTo>
                  <a:pt x="50311" y="90000"/>
                  <a:pt x="49088" y="91222"/>
                  <a:pt x="49088" y="92727"/>
                </a:cubicBezTo>
                <a:cubicBezTo>
                  <a:pt x="49088" y="94233"/>
                  <a:pt x="50311" y="95455"/>
                  <a:pt x="51816" y="95455"/>
                </a:cubicBezTo>
                <a:lnTo>
                  <a:pt x="100911" y="95455"/>
                </a:lnTo>
                <a:cubicBezTo>
                  <a:pt x="102416" y="95455"/>
                  <a:pt x="103638" y="94233"/>
                  <a:pt x="103638" y="92727"/>
                </a:cubicBezTo>
                <a:cubicBezTo>
                  <a:pt x="103638" y="91222"/>
                  <a:pt x="102416" y="90000"/>
                  <a:pt x="100911" y="9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10290719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98183"/>
                </a:moveTo>
                <a:cubicBezTo>
                  <a:pt x="63483" y="98183"/>
                  <a:pt x="64161" y="97877"/>
                  <a:pt x="64655" y="97383"/>
                </a:cubicBezTo>
                <a:lnTo>
                  <a:pt x="81016" y="81016"/>
                </a:lnTo>
                <a:cubicBezTo>
                  <a:pt x="81516" y="80527"/>
                  <a:pt x="81816" y="79844"/>
                  <a:pt x="81816" y="79088"/>
                </a:cubicBezTo>
                <a:cubicBezTo>
                  <a:pt x="81816" y="77588"/>
                  <a:pt x="80600" y="76361"/>
                  <a:pt x="79088" y="76361"/>
                </a:cubicBezTo>
                <a:cubicBezTo>
                  <a:pt x="78338" y="76361"/>
                  <a:pt x="77655" y="76672"/>
                  <a:pt x="77161" y="77166"/>
                </a:cubicBezTo>
                <a:lnTo>
                  <a:pt x="60800" y="93527"/>
                </a:lnTo>
                <a:cubicBezTo>
                  <a:pt x="60305" y="94022"/>
                  <a:pt x="60000" y="94705"/>
                  <a:pt x="60000" y="95461"/>
                </a:cubicBezTo>
                <a:cubicBezTo>
                  <a:pt x="60000" y="96961"/>
                  <a:pt x="61222" y="98183"/>
                  <a:pt x="62727" y="98183"/>
                </a:cubicBezTo>
                <a:moveTo>
                  <a:pt x="49888" y="82616"/>
                </a:moveTo>
                <a:cubicBezTo>
                  <a:pt x="49394" y="83116"/>
                  <a:pt x="49088" y="83794"/>
                  <a:pt x="49088" y="84544"/>
                </a:cubicBezTo>
                <a:cubicBezTo>
                  <a:pt x="49088" y="86055"/>
                  <a:pt x="50311" y="87272"/>
                  <a:pt x="51816" y="87272"/>
                </a:cubicBezTo>
                <a:cubicBezTo>
                  <a:pt x="52572" y="87272"/>
                  <a:pt x="53255" y="86972"/>
                  <a:pt x="53744" y="86472"/>
                </a:cubicBezTo>
                <a:lnTo>
                  <a:pt x="59200" y="81016"/>
                </a:lnTo>
                <a:cubicBezTo>
                  <a:pt x="59694" y="80527"/>
                  <a:pt x="60000" y="79844"/>
                  <a:pt x="60000" y="79088"/>
                </a:cubicBezTo>
                <a:cubicBezTo>
                  <a:pt x="60000" y="77588"/>
                  <a:pt x="58777" y="76361"/>
                  <a:pt x="57272" y="76361"/>
                </a:cubicBezTo>
                <a:cubicBezTo>
                  <a:pt x="56522" y="76361"/>
                  <a:pt x="55838" y="76672"/>
                  <a:pt x="55344" y="77166"/>
                </a:cubicBezTo>
                <a:cubicBezTo>
                  <a:pt x="55344" y="77166"/>
                  <a:pt x="49888" y="82616"/>
                  <a:pt x="49888" y="82616"/>
                </a:cubicBezTo>
                <a:close/>
                <a:moveTo>
                  <a:pt x="62727" y="113416"/>
                </a:moveTo>
                <a:lnTo>
                  <a:pt x="5455" y="56144"/>
                </a:lnTo>
                <a:lnTo>
                  <a:pt x="5455" y="8183"/>
                </a:lnTo>
                <a:cubicBezTo>
                  <a:pt x="5455" y="6677"/>
                  <a:pt x="6672" y="5455"/>
                  <a:pt x="8183" y="5455"/>
                </a:cubicBezTo>
                <a:lnTo>
                  <a:pt x="56144" y="5455"/>
                </a:lnTo>
                <a:lnTo>
                  <a:pt x="113416" y="62727"/>
                </a:lnTo>
                <a:cubicBezTo>
                  <a:pt x="113416" y="62727"/>
                  <a:pt x="62727" y="113416"/>
                  <a:pt x="62727" y="113416"/>
                </a:cubicBezTo>
                <a:close/>
                <a:moveTo>
                  <a:pt x="119200" y="60800"/>
                </a:moveTo>
                <a:lnTo>
                  <a:pt x="59200" y="800"/>
                </a:lnTo>
                <a:cubicBezTo>
                  <a:pt x="58705" y="305"/>
                  <a:pt x="58027" y="0"/>
                  <a:pt x="57272" y="0"/>
                </a:cubicBezTo>
                <a:lnTo>
                  <a:pt x="8183" y="0"/>
                </a:lnTo>
                <a:cubicBezTo>
                  <a:pt x="3666" y="0"/>
                  <a:pt x="0" y="3666"/>
                  <a:pt x="0" y="8183"/>
                </a:cubicBezTo>
                <a:lnTo>
                  <a:pt x="0" y="57277"/>
                </a:lnTo>
                <a:cubicBezTo>
                  <a:pt x="0" y="58027"/>
                  <a:pt x="305" y="58705"/>
                  <a:pt x="800" y="59200"/>
                </a:cubicBezTo>
                <a:lnTo>
                  <a:pt x="60800" y="119200"/>
                </a:lnTo>
                <a:cubicBezTo>
                  <a:pt x="61294" y="119700"/>
                  <a:pt x="61972" y="120000"/>
                  <a:pt x="62727" y="120000"/>
                </a:cubicBezTo>
                <a:cubicBezTo>
                  <a:pt x="63483" y="120000"/>
                  <a:pt x="64161" y="119700"/>
                  <a:pt x="64655" y="119200"/>
                </a:cubicBezTo>
                <a:lnTo>
                  <a:pt x="119200" y="64655"/>
                </a:lnTo>
                <a:cubicBezTo>
                  <a:pt x="119694" y="64161"/>
                  <a:pt x="120000" y="63483"/>
                  <a:pt x="120000" y="62727"/>
                </a:cubicBezTo>
                <a:cubicBezTo>
                  <a:pt x="120000" y="61977"/>
                  <a:pt x="119694" y="61294"/>
                  <a:pt x="119200" y="60800"/>
                </a:cubicBezTo>
                <a:moveTo>
                  <a:pt x="65455" y="73638"/>
                </a:moveTo>
                <a:cubicBezTo>
                  <a:pt x="66205" y="73638"/>
                  <a:pt x="66888" y="73333"/>
                  <a:pt x="67383" y="72838"/>
                </a:cubicBezTo>
                <a:lnTo>
                  <a:pt x="78294" y="61927"/>
                </a:lnTo>
                <a:cubicBezTo>
                  <a:pt x="78788" y="61433"/>
                  <a:pt x="79088" y="60755"/>
                  <a:pt x="79088" y="60000"/>
                </a:cubicBezTo>
                <a:cubicBezTo>
                  <a:pt x="79088" y="58494"/>
                  <a:pt x="77872" y="57277"/>
                  <a:pt x="76361" y="57277"/>
                </a:cubicBezTo>
                <a:cubicBezTo>
                  <a:pt x="75611" y="57277"/>
                  <a:pt x="74927" y="57577"/>
                  <a:pt x="74433" y="58072"/>
                </a:cubicBezTo>
                <a:lnTo>
                  <a:pt x="63527" y="68983"/>
                </a:lnTo>
                <a:cubicBezTo>
                  <a:pt x="63033" y="69477"/>
                  <a:pt x="62727" y="70161"/>
                  <a:pt x="62727" y="70911"/>
                </a:cubicBezTo>
                <a:cubicBezTo>
                  <a:pt x="62727" y="72416"/>
                  <a:pt x="63944" y="73638"/>
                  <a:pt x="65455" y="73638"/>
                </a:cubicBezTo>
                <a:moveTo>
                  <a:pt x="24544" y="27272"/>
                </a:moveTo>
                <a:cubicBezTo>
                  <a:pt x="23038" y="27272"/>
                  <a:pt x="21816" y="26055"/>
                  <a:pt x="21816" y="24544"/>
                </a:cubicBezTo>
                <a:cubicBezTo>
                  <a:pt x="21816" y="23038"/>
                  <a:pt x="23038" y="21816"/>
                  <a:pt x="24544" y="21816"/>
                </a:cubicBezTo>
                <a:cubicBezTo>
                  <a:pt x="26055" y="21816"/>
                  <a:pt x="27272" y="23038"/>
                  <a:pt x="27272" y="24544"/>
                </a:cubicBezTo>
                <a:cubicBezTo>
                  <a:pt x="27272" y="26055"/>
                  <a:pt x="26055" y="27272"/>
                  <a:pt x="24544" y="27272"/>
                </a:cubicBezTo>
                <a:moveTo>
                  <a:pt x="24544" y="16361"/>
                </a:moveTo>
                <a:cubicBezTo>
                  <a:pt x="20027" y="16361"/>
                  <a:pt x="16361" y="20027"/>
                  <a:pt x="16361" y="24544"/>
                </a:cubicBezTo>
                <a:cubicBezTo>
                  <a:pt x="16361" y="29066"/>
                  <a:pt x="20027" y="32727"/>
                  <a:pt x="24544" y="32727"/>
                </a:cubicBezTo>
                <a:cubicBezTo>
                  <a:pt x="29061" y="32727"/>
                  <a:pt x="32727" y="29066"/>
                  <a:pt x="32727" y="24544"/>
                </a:cubicBezTo>
                <a:cubicBezTo>
                  <a:pt x="32727" y="20027"/>
                  <a:pt x="29061" y="16361"/>
                  <a:pt x="24544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11357241" y="818569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98183"/>
                </a:moveTo>
                <a:cubicBezTo>
                  <a:pt x="58027" y="98183"/>
                  <a:pt x="58705" y="97877"/>
                  <a:pt x="59200" y="97383"/>
                </a:cubicBezTo>
                <a:lnTo>
                  <a:pt x="70111" y="86472"/>
                </a:lnTo>
                <a:cubicBezTo>
                  <a:pt x="70605" y="85983"/>
                  <a:pt x="70911" y="85300"/>
                  <a:pt x="70911" y="84544"/>
                </a:cubicBezTo>
                <a:cubicBezTo>
                  <a:pt x="70911" y="83038"/>
                  <a:pt x="69688" y="81822"/>
                  <a:pt x="68183" y="81822"/>
                </a:cubicBezTo>
                <a:cubicBezTo>
                  <a:pt x="67427" y="81822"/>
                  <a:pt x="66744" y="82122"/>
                  <a:pt x="66255" y="82616"/>
                </a:cubicBezTo>
                <a:lnTo>
                  <a:pt x="55344" y="93527"/>
                </a:lnTo>
                <a:cubicBezTo>
                  <a:pt x="54850" y="94022"/>
                  <a:pt x="54544" y="94700"/>
                  <a:pt x="54544" y="95461"/>
                </a:cubicBezTo>
                <a:cubicBezTo>
                  <a:pt x="54544" y="96961"/>
                  <a:pt x="55766" y="98183"/>
                  <a:pt x="57272" y="98183"/>
                </a:cubicBezTo>
                <a:moveTo>
                  <a:pt x="57272" y="113416"/>
                </a:moveTo>
                <a:lnTo>
                  <a:pt x="5455" y="61600"/>
                </a:lnTo>
                <a:lnTo>
                  <a:pt x="5455" y="24544"/>
                </a:lnTo>
                <a:cubicBezTo>
                  <a:pt x="5455" y="23038"/>
                  <a:pt x="6672" y="21816"/>
                  <a:pt x="8183" y="21816"/>
                </a:cubicBezTo>
                <a:lnTo>
                  <a:pt x="45233" y="21816"/>
                </a:lnTo>
                <a:lnTo>
                  <a:pt x="97050" y="73638"/>
                </a:lnTo>
                <a:cubicBezTo>
                  <a:pt x="97050" y="73638"/>
                  <a:pt x="57272" y="113416"/>
                  <a:pt x="57272" y="113416"/>
                </a:cubicBezTo>
                <a:close/>
                <a:moveTo>
                  <a:pt x="48294" y="17166"/>
                </a:moveTo>
                <a:cubicBezTo>
                  <a:pt x="47800" y="16672"/>
                  <a:pt x="47116" y="16361"/>
                  <a:pt x="46361" y="16361"/>
                </a:cubicBezTo>
                <a:lnTo>
                  <a:pt x="8183" y="16361"/>
                </a:lnTo>
                <a:cubicBezTo>
                  <a:pt x="3666" y="16361"/>
                  <a:pt x="0" y="20027"/>
                  <a:pt x="0" y="24544"/>
                </a:cubicBezTo>
                <a:lnTo>
                  <a:pt x="0" y="62727"/>
                </a:lnTo>
                <a:cubicBezTo>
                  <a:pt x="0" y="63483"/>
                  <a:pt x="305" y="64161"/>
                  <a:pt x="800" y="64655"/>
                </a:cubicBezTo>
                <a:lnTo>
                  <a:pt x="55344" y="119200"/>
                </a:lnTo>
                <a:cubicBezTo>
                  <a:pt x="55838" y="119700"/>
                  <a:pt x="56522" y="120000"/>
                  <a:pt x="57272" y="120000"/>
                </a:cubicBezTo>
                <a:cubicBezTo>
                  <a:pt x="58027" y="120000"/>
                  <a:pt x="58705" y="119700"/>
                  <a:pt x="59200" y="119200"/>
                </a:cubicBezTo>
                <a:lnTo>
                  <a:pt x="102838" y="75566"/>
                </a:lnTo>
                <a:cubicBezTo>
                  <a:pt x="103333" y="75072"/>
                  <a:pt x="103638" y="74388"/>
                  <a:pt x="103638" y="73638"/>
                </a:cubicBezTo>
                <a:cubicBezTo>
                  <a:pt x="103638" y="72883"/>
                  <a:pt x="103327" y="72205"/>
                  <a:pt x="102838" y="71711"/>
                </a:cubicBezTo>
                <a:cubicBezTo>
                  <a:pt x="102838" y="71711"/>
                  <a:pt x="48294" y="17166"/>
                  <a:pt x="48294" y="17166"/>
                </a:cubicBezTo>
                <a:close/>
                <a:moveTo>
                  <a:pt x="43638" y="84544"/>
                </a:moveTo>
                <a:cubicBezTo>
                  <a:pt x="43638" y="86055"/>
                  <a:pt x="44855" y="87272"/>
                  <a:pt x="46361" y="87272"/>
                </a:cubicBezTo>
                <a:cubicBezTo>
                  <a:pt x="47116" y="87272"/>
                  <a:pt x="47800" y="86972"/>
                  <a:pt x="48294" y="86472"/>
                </a:cubicBezTo>
                <a:lnTo>
                  <a:pt x="51016" y="83744"/>
                </a:lnTo>
                <a:cubicBezTo>
                  <a:pt x="51516" y="83255"/>
                  <a:pt x="51816" y="82572"/>
                  <a:pt x="51816" y="81822"/>
                </a:cubicBezTo>
                <a:cubicBezTo>
                  <a:pt x="51816" y="80311"/>
                  <a:pt x="50600" y="79088"/>
                  <a:pt x="49088" y="79088"/>
                </a:cubicBezTo>
                <a:cubicBezTo>
                  <a:pt x="48338" y="79088"/>
                  <a:pt x="47655" y="79394"/>
                  <a:pt x="47161" y="79894"/>
                </a:cubicBezTo>
                <a:lnTo>
                  <a:pt x="44433" y="82616"/>
                </a:lnTo>
                <a:cubicBezTo>
                  <a:pt x="43944" y="83116"/>
                  <a:pt x="43638" y="83794"/>
                  <a:pt x="43638" y="84544"/>
                </a:cubicBezTo>
                <a:moveTo>
                  <a:pt x="119200" y="55344"/>
                </a:moveTo>
                <a:lnTo>
                  <a:pt x="64655" y="800"/>
                </a:lnTo>
                <a:cubicBezTo>
                  <a:pt x="64161" y="305"/>
                  <a:pt x="63483" y="0"/>
                  <a:pt x="62727" y="0"/>
                </a:cubicBezTo>
                <a:lnTo>
                  <a:pt x="24544" y="0"/>
                </a:lnTo>
                <a:cubicBezTo>
                  <a:pt x="20027" y="0"/>
                  <a:pt x="16361" y="3666"/>
                  <a:pt x="16361" y="8183"/>
                </a:cubicBezTo>
                <a:cubicBezTo>
                  <a:pt x="16361" y="9688"/>
                  <a:pt x="17583" y="10911"/>
                  <a:pt x="19088" y="10911"/>
                </a:cubicBezTo>
                <a:cubicBezTo>
                  <a:pt x="20600" y="10911"/>
                  <a:pt x="21816" y="9688"/>
                  <a:pt x="21816" y="8183"/>
                </a:cubicBezTo>
                <a:cubicBezTo>
                  <a:pt x="21816" y="6677"/>
                  <a:pt x="23038" y="5455"/>
                  <a:pt x="24544" y="5455"/>
                </a:cubicBezTo>
                <a:lnTo>
                  <a:pt x="61600" y="5455"/>
                </a:lnTo>
                <a:lnTo>
                  <a:pt x="113416" y="57277"/>
                </a:lnTo>
                <a:lnTo>
                  <a:pt x="107161" y="63527"/>
                </a:lnTo>
                <a:cubicBezTo>
                  <a:pt x="106672" y="64022"/>
                  <a:pt x="106361" y="64700"/>
                  <a:pt x="106361" y="65455"/>
                </a:cubicBezTo>
                <a:cubicBezTo>
                  <a:pt x="106361" y="66961"/>
                  <a:pt x="107588" y="68183"/>
                  <a:pt x="109088" y="68183"/>
                </a:cubicBezTo>
                <a:cubicBezTo>
                  <a:pt x="109844" y="68183"/>
                  <a:pt x="110527" y="67877"/>
                  <a:pt x="111016" y="67383"/>
                </a:cubicBezTo>
                <a:lnTo>
                  <a:pt x="119200" y="59200"/>
                </a:lnTo>
                <a:cubicBezTo>
                  <a:pt x="119694" y="58705"/>
                  <a:pt x="120000" y="58027"/>
                  <a:pt x="120000" y="57277"/>
                </a:cubicBezTo>
                <a:cubicBezTo>
                  <a:pt x="120000" y="56522"/>
                  <a:pt x="119694" y="55838"/>
                  <a:pt x="119200" y="55344"/>
                </a:cubicBezTo>
                <a:moveTo>
                  <a:pt x="57272" y="76361"/>
                </a:moveTo>
                <a:cubicBezTo>
                  <a:pt x="58027" y="76361"/>
                  <a:pt x="58705" y="76061"/>
                  <a:pt x="59200" y="75566"/>
                </a:cubicBezTo>
                <a:lnTo>
                  <a:pt x="64655" y="70111"/>
                </a:lnTo>
                <a:cubicBezTo>
                  <a:pt x="65150" y="69616"/>
                  <a:pt x="65455" y="68933"/>
                  <a:pt x="65455" y="68183"/>
                </a:cubicBezTo>
                <a:cubicBezTo>
                  <a:pt x="65455" y="66677"/>
                  <a:pt x="64233" y="65455"/>
                  <a:pt x="62727" y="65455"/>
                </a:cubicBezTo>
                <a:cubicBezTo>
                  <a:pt x="61977" y="65455"/>
                  <a:pt x="61294" y="65761"/>
                  <a:pt x="60800" y="66255"/>
                </a:cubicBezTo>
                <a:lnTo>
                  <a:pt x="55344" y="71711"/>
                </a:lnTo>
                <a:cubicBezTo>
                  <a:pt x="54850" y="72205"/>
                  <a:pt x="54544" y="72883"/>
                  <a:pt x="54544" y="73638"/>
                </a:cubicBezTo>
                <a:cubicBezTo>
                  <a:pt x="54544" y="75144"/>
                  <a:pt x="55766" y="76361"/>
                  <a:pt x="57272" y="76361"/>
                </a:cubicBezTo>
                <a:moveTo>
                  <a:pt x="24544" y="43638"/>
                </a:moveTo>
                <a:cubicBezTo>
                  <a:pt x="23038" y="43638"/>
                  <a:pt x="21816" y="42416"/>
                  <a:pt x="21816" y="40911"/>
                </a:cubicBezTo>
                <a:cubicBezTo>
                  <a:pt x="21816" y="39405"/>
                  <a:pt x="23038" y="38183"/>
                  <a:pt x="24544" y="38183"/>
                </a:cubicBezTo>
                <a:cubicBezTo>
                  <a:pt x="26055" y="38183"/>
                  <a:pt x="27272" y="39405"/>
                  <a:pt x="27272" y="40911"/>
                </a:cubicBezTo>
                <a:cubicBezTo>
                  <a:pt x="27272" y="42416"/>
                  <a:pt x="26055" y="43638"/>
                  <a:pt x="24544" y="43638"/>
                </a:cubicBezTo>
                <a:moveTo>
                  <a:pt x="24544" y="32727"/>
                </a:moveTo>
                <a:cubicBezTo>
                  <a:pt x="20027" y="32727"/>
                  <a:pt x="16361" y="36394"/>
                  <a:pt x="16361" y="40911"/>
                </a:cubicBezTo>
                <a:cubicBezTo>
                  <a:pt x="16361" y="45427"/>
                  <a:pt x="20027" y="49094"/>
                  <a:pt x="24544" y="49094"/>
                </a:cubicBezTo>
                <a:cubicBezTo>
                  <a:pt x="29066" y="49094"/>
                  <a:pt x="32727" y="45427"/>
                  <a:pt x="32727" y="40911"/>
                </a:cubicBezTo>
                <a:cubicBezTo>
                  <a:pt x="32727" y="36394"/>
                  <a:pt x="29066" y="32727"/>
                  <a:pt x="24544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12550730" y="2853103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000" y="81816"/>
                </a:moveTo>
                <a:lnTo>
                  <a:pt x="30000" y="81816"/>
                </a:lnTo>
                <a:cubicBezTo>
                  <a:pt x="28161" y="81816"/>
                  <a:pt x="26666" y="83038"/>
                  <a:pt x="26666" y="84544"/>
                </a:cubicBezTo>
                <a:cubicBezTo>
                  <a:pt x="26666" y="86055"/>
                  <a:pt x="28161" y="87272"/>
                  <a:pt x="30000" y="87272"/>
                </a:cubicBezTo>
                <a:lnTo>
                  <a:pt x="50000" y="87272"/>
                </a:lnTo>
                <a:cubicBezTo>
                  <a:pt x="51838" y="87272"/>
                  <a:pt x="53333" y="86055"/>
                  <a:pt x="53333" y="84544"/>
                </a:cubicBezTo>
                <a:cubicBezTo>
                  <a:pt x="53333" y="83038"/>
                  <a:pt x="51838" y="81816"/>
                  <a:pt x="50000" y="81816"/>
                </a:cubicBezTo>
                <a:moveTo>
                  <a:pt x="113333" y="14327"/>
                </a:moveTo>
                <a:cubicBezTo>
                  <a:pt x="104666" y="20872"/>
                  <a:pt x="86877" y="25633"/>
                  <a:pt x="69255" y="26916"/>
                </a:cubicBezTo>
                <a:cubicBezTo>
                  <a:pt x="67761" y="23927"/>
                  <a:pt x="64188" y="21816"/>
                  <a:pt x="60000" y="21816"/>
                </a:cubicBezTo>
                <a:cubicBezTo>
                  <a:pt x="55811" y="21816"/>
                  <a:pt x="52238" y="23927"/>
                  <a:pt x="50750" y="26916"/>
                </a:cubicBezTo>
                <a:cubicBezTo>
                  <a:pt x="33122" y="25633"/>
                  <a:pt x="15333" y="20872"/>
                  <a:pt x="6666" y="14327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4327"/>
                  <a:pt x="113333" y="14327"/>
                </a:cubicBezTo>
                <a:close/>
                <a:moveTo>
                  <a:pt x="56666" y="30000"/>
                </a:moveTo>
                <a:cubicBezTo>
                  <a:pt x="56666" y="28494"/>
                  <a:pt x="58161" y="27272"/>
                  <a:pt x="60000" y="27272"/>
                </a:cubicBezTo>
                <a:cubicBezTo>
                  <a:pt x="61838" y="27272"/>
                  <a:pt x="63333" y="28494"/>
                  <a:pt x="63333" y="30000"/>
                </a:cubicBezTo>
                <a:cubicBezTo>
                  <a:pt x="63333" y="31511"/>
                  <a:pt x="61838" y="32727"/>
                  <a:pt x="60000" y="32727"/>
                </a:cubicBezTo>
                <a:cubicBezTo>
                  <a:pt x="58161" y="32727"/>
                  <a:pt x="56666" y="31511"/>
                  <a:pt x="56666" y="30000"/>
                </a:cubicBezTo>
                <a:moveTo>
                  <a:pt x="113333" y="109088"/>
                </a:moveTo>
                <a:cubicBezTo>
                  <a:pt x="113333" y="112100"/>
                  <a:pt x="110344" y="114550"/>
                  <a:pt x="106666" y="114550"/>
                </a:cubicBezTo>
                <a:lnTo>
                  <a:pt x="13333" y="114550"/>
                </a:lnTo>
                <a:cubicBezTo>
                  <a:pt x="9655" y="114550"/>
                  <a:pt x="6666" y="112100"/>
                  <a:pt x="6666" y="109088"/>
                </a:cubicBezTo>
                <a:lnTo>
                  <a:pt x="6666" y="21438"/>
                </a:lnTo>
                <a:cubicBezTo>
                  <a:pt x="16705" y="27188"/>
                  <a:pt x="33988" y="31205"/>
                  <a:pt x="50477" y="32372"/>
                </a:cubicBezTo>
                <a:cubicBezTo>
                  <a:pt x="51727" y="35727"/>
                  <a:pt x="55488" y="38183"/>
                  <a:pt x="60000" y="38183"/>
                </a:cubicBezTo>
                <a:cubicBezTo>
                  <a:pt x="64505" y="38183"/>
                  <a:pt x="68272" y="35727"/>
                  <a:pt x="69522" y="32372"/>
                </a:cubicBezTo>
                <a:cubicBezTo>
                  <a:pt x="86011" y="31205"/>
                  <a:pt x="103294" y="27188"/>
                  <a:pt x="113333" y="21438"/>
                </a:cubicBezTo>
                <a:cubicBezTo>
                  <a:pt x="113333" y="21438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43333" y="92727"/>
                </a:moveTo>
                <a:lnTo>
                  <a:pt x="30000" y="92727"/>
                </a:lnTo>
                <a:cubicBezTo>
                  <a:pt x="28161" y="92727"/>
                  <a:pt x="26666" y="93950"/>
                  <a:pt x="26666" y="95455"/>
                </a:cubicBezTo>
                <a:cubicBezTo>
                  <a:pt x="26666" y="96961"/>
                  <a:pt x="28161" y="98183"/>
                  <a:pt x="30000" y="98183"/>
                </a:cubicBezTo>
                <a:lnTo>
                  <a:pt x="43333" y="98183"/>
                </a:lnTo>
                <a:cubicBezTo>
                  <a:pt x="45172" y="98183"/>
                  <a:pt x="46666" y="96961"/>
                  <a:pt x="46666" y="95455"/>
                </a:cubicBezTo>
                <a:cubicBezTo>
                  <a:pt x="46666" y="93950"/>
                  <a:pt x="45172" y="92727"/>
                  <a:pt x="43333" y="9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13617252" y="2853103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666" y="33755"/>
                </a:moveTo>
                <a:cubicBezTo>
                  <a:pt x="80155" y="39494"/>
                  <a:pt x="70472" y="42494"/>
                  <a:pt x="55950" y="43350"/>
                </a:cubicBezTo>
                <a:cubicBezTo>
                  <a:pt x="54477" y="40327"/>
                  <a:pt x="50888" y="38183"/>
                  <a:pt x="46666" y="38183"/>
                </a:cubicBezTo>
                <a:cubicBezTo>
                  <a:pt x="42444" y="38183"/>
                  <a:pt x="38855" y="40327"/>
                  <a:pt x="37383" y="43350"/>
                </a:cubicBezTo>
                <a:cubicBezTo>
                  <a:pt x="22861" y="42494"/>
                  <a:pt x="13177" y="39494"/>
                  <a:pt x="6666" y="33755"/>
                </a:cubicBezTo>
                <a:lnTo>
                  <a:pt x="6666" y="32727"/>
                </a:lnTo>
                <a:cubicBezTo>
                  <a:pt x="6666" y="29716"/>
                  <a:pt x="9655" y="27272"/>
                  <a:pt x="13333" y="27272"/>
                </a:cubicBezTo>
                <a:lnTo>
                  <a:pt x="80000" y="27272"/>
                </a:lnTo>
                <a:cubicBezTo>
                  <a:pt x="83677" y="27272"/>
                  <a:pt x="86666" y="29716"/>
                  <a:pt x="86666" y="32727"/>
                </a:cubicBezTo>
                <a:cubicBezTo>
                  <a:pt x="86666" y="32727"/>
                  <a:pt x="86666" y="33755"/>
                  <a:pt x="86666" y="33755"/>
                </a:cubicBezTo>
                <a:close/>
                <a:moveTo>
                  <a:pt x="43333" y="46366"/>
                </a:moveTo>
                <a:cubicBezTo>
                  <a:pt x="43333" y="44855"/>
                  <a:pt x="44827" y="43638"/>
                  <a:pt x="46666" y="43638"/>
                </a:cubicBezTo>
                <a:cubicBezTo>
                  <a:pt x="48505" y="43638"/>
                  <a:pt x="50000" y="44855"/>
                  <a:pt x="50000" y="46366"/>
                </a:cubicBezTo>
                <a:cubicBezTo>
                  <a:pt x="50000" y="47872"/>
                  <a:pt x="48505" y="49088"/>
                  <a:pt x="46666" y="49088"/>
                </a:cubicBezTo>
                <a:cubicBezTo>
                  <a:pt x="44827" y="49088"/>
                  <a:pt x="43333" y="47872"/>
                  <a:pt x="43333" y="46366"/>
                </a:cubicBezTo>
                <a:moveTo>
                  <a:pt x="86666" y="109088"/>
                </a:moveTo>
                <a:cubicBezTo>
                  <a:pt x="86666" y="112105"/>
                  <a:pt x="83677" y="114550"/>
                  <a:pt x="80000" y="114550"/>
                </a:cubicBezTo>
                <a:lnTo>
                  <a:pt x="13333" y="114550"/>
                </a:lnTo>
                <a:cubicBezTo>
                  <a:pt x="9655" y="114550"/>
                  <a:pt x="6666" y="112105"/>
                  <a:pt x="6666" y="109088"/>
                </a:cubicBezTo>
                <a:lnTo>
                  <a:pt x="6666" y="40655"/>
                </a:lnTo>
                <a:cubicBezTo>
                  <a:pt x="14766" y="45800"/>
                  <a:pt x="23894" y="48144"/>
                  <a:pt x="37183" y="48833"/>
                </a:cubicBezTo>
                <a:cubicBezTo>
                  <a:pt x="38466" y="52138"/>
                  <a:pt x="42205" y="54550"/>
                  <a:pt x="46666" y="54550"/>
                </a:cubicBezTo>
                <a:cubicBezTo>
                  <a:pt x="51127" y="54550"/>
                  <a:pt x="54861" y="52138"/>
                  <a:pt x="56155" y="48833"/>
                </a:cubicBezTo>
                <a:cubicBezTo>
                  <a:pt x="69438" y="48144"/>
                  <a:pt x="78566" y="45800"/>
                  <a:pt x="86666" y="40655"/>
                </a:cubicBezTo>
                <a:cubicBezTo>
                  <a:pt x="86666" y="40655"/>
                  <a:pt x="86666" y="109088"/>
                  <a:pt x="86666" y="109088"/>
                </a:cubicBezTo>
                <a:close/>
                <a:moveTo>
                  <a:pt x="80000" y="21816"/>
                </a:moveTo>
                <a:lnTo>
                  <a:pt x="13333" y="21816"/>
                </a:lnTo>
                <a:cubicBezTo>
                  <a:pt x="5972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80000" y="120000"/>
                </a:lnTo>
                <a:cubicBezTo>
                  <a:pt x="87361" y="120000"/>
                  <a:pt x="93333" y="115116"/>
                  <a:pt x="93333" y="109088"/>
                </a:cubicBezTo>
                <a:lnTo>
                  <a:pt x="93333" y="32727"/>
                </a:lnTo>
                <a:cubicBezTo>
                  <a:pt x="93333" y="26700"/>
                  <a:pt x="87361" y="21816"/>
                  <a:pt x="80000" y="21816"/>
                </a:cubicBezTo>
                <a:moveTo>
                  <a:pt x="30000" y="98183"/>
                </a:moveTo>
                <a:lnTo>
                  <a:pt x="23333" y="98183"/>
                </a:lnTo>
                <a:cubicBezTo>
                  <a:pt x="21494" y="98183"/>
                  <a:pt x="20000" y="99405"/>
                  <a:pt x="20000" y="100911"/>
                </a:cubicBezTo>
                <a:cubicBezTo>
                  <a:pt x="20000" y="102416"/>
                  <a:pt x="21494" y="103638"/>
                  <a:pt x="23333" y="103638"/>
                </a:cubicBezTo>
                <a:lnTo>
                  <a:pt x="30000" y="103638"/>
                </a:lnTo>
                <a:cubicBezTo>
                  <a:pt x="31838" y="103638"/>
                  <a:pt x="33333" y="102416"/>
                  <a:pt x="33333" y="100911"/>
                </a:cubicBezTo>
                <a:cubicBezTo>
                  <a:pt x="33333" y="99405"/>
                  <a:pt x="31838" y="98183"/>
                  <a:pt x="30000" y="98183"/>
                </a:cubicBezTo>
                <a:moveTo>
                  <a:pt x="36666" y="87272"/>
                </a:moveTo>
                <a:lnTo>
                  <a:pt x="23333" y="87272"/>
                </a:lnTo>
                <a:cubicBezTo>
                  <a:pt x="21494" y="87272"/>
                  <a:pt x="20000" y="88494"/>
                  <a:pt x="20000" y="90000"/>
                </a:cubicBezTo>
                <a:cubicBezTo>
                  <a:pt x="20000" y="91511"/>
                  <a:pt x="21494" y="92727"/>
                  <a:pt x="23333" y="92727"/>
                </a:cubicBezTo>
                <a:lnTo>
                  <a:pt x="36666" y="92727"/>
                </a:lnTo>
                <a:cubicBezTo>
                  <a:pt x="38505" y="92727"/>
                  <a:pt x="40000" y="91511"/>
                  <a:pt x="40000" y="90000"/>
                </a:cubicBezTo>
                <a:cubicBezTo>
                  <a:pt x="40000" y="88494"/>
                  <a:pt x="38505" y="87272"/>
                  <a:pt x="36666" y="87272"/>
                </a:cubicBezTo>
                <a:moveTo>
                  <a:pt x="106666" y="0"/>
                </a:moveTo>
                <a:lnTo>
                  <a:pt x="40000" y="0"/>
                </a:lnTo>
                <a:cubicBezTo>
                  <a:pt x="32638" y="0"/>
                  <a:pt x="26666" y="4883"/>
                  <a:pt x="26666" y="10911"/>
                </a:cubicBezTo>
                <a:lnTo>
                  <a:pt x="26666" y="13638"/>
                </a:lnTo>
                <a:cubicBezTo>
                  <a:pt x="26666" y="15144"/>
                  <a:pt x="28161" y="16361"/>
                  <a:pt x="30000" y="16361"/>
                </a:cubicBezTo>
                <a:cubicBezTo>
                  <a:pt x="31838" y="16361"/>
                  <a:pt x="33333" y="15144"/>
                  <a:pt x="33333" y="13638"/>
                </a:cubicBezTo>
                <a:lnTo>
                  <a:pt x="33333" y="10911"/>
                </a:lnTo>
                <a:cubicBezTo>
                  <a:pt x="33333" y="7900"/>
                  <a:pt x="36322" y="5455"/>
                  <a:pt x="40000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lnTo>
                  <a:pt x="113333" y="87272"/>
                </a:lnTo>
                <a:cubicBezTo>
                  <a:pt x="113333" y="90288"/>
                  <a:pt x="110344" y="92727"/>
                  <a:pt x="106666" y="92727"/>
                </a:cubicBezTo>
                <a:lnTo>
                  <a:pt x="103333" y="92727"/>
                </a:lnTo>
                <a:cubicBezTo>
                  <a:pt x="101494" y="92727"/>
                  <a:pt x="100000" y="93950"/>
                  <a:pt x="100000" y="95455"/>
                </a:cubicBezTo>
                <a:cubicBezTo>
                  <a:pt x="100000" y="96961"/>
                  <a:pt x="101494" y="98183"/>
                  <a:pt x="103333" y="98183"/>
                </a:cubicBezTo>
                <a:lnTo>
                  <a:pt x="106666" y="98183"/>
                </a:lnTo>
                <a:cubicBezTo>
                  <a:pt x="114027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14632988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15699509" y="2878495"/>
            <a:ext cx="558655" cy="507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16766031" y="2878495"/>
            <a:ext cx="558655" cy="5078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83994"/>
                </a:moveTo>
                <a:cubicBezTo>
                  <a:pt x="39972" y="83994"/>
                  <a:pt x="43638" y="79966"/>
                  <a:pt x="43638" y="75000"/>
                </a:cubicBezTo>
                <a:cubicBezTo>
                  <a:pt x="43638" y="70027"/>
                  <a:pt x="39972" y="66000"/>
                  <a:pt x="35455" y="66000"/>
                </a:cubicBezTo>
                <a:cubicBezTo>
                  <a:pt x="30933" y="66000"/>
                  <a:pt x="27272" y="70027"/>
                  <a:pt x="27272" y="75000"/>
                </a:cubicBezTo>
                <a:cubicBezTo>
                  <a:pt x="27272" y="79966"/>
                  <a:pt x="30933" y="83994"/>
                  <a:pt x="35455" y="83994"/>
                </a:cubicBezTo>
                <a:moveTo>
                  <a:pt x="13638" y="18000"/>
                </a:moveTo>
                <a:cubicBezTo>
                  <a:pt x="15138" y="18000"/>
                  <a:pt x="16361" y="16661"/>
                  <a:pt x="16361" y="15000"/>
                </a:cubicBezTo>
                <a:cubicBezTo>
                  <a:pt x="16361" y="13344"/>
                  <a:pt x="15138" y="12000"/>
                  <a:pt x="13638" y="12000"/>
                </a:cubicBezTo>
                <a:cubicBezTo>
                  <a:pt x="12133" y="12000"/>
                  <a:pt x="10911" y="13344"/>
                  <a:pt x="10911" y="15000"/>
                </a:cubicBezTo>
                <a:cubicBezTo>
                  <a:pt x="10911" y="16661"/>
                  <a:pt x="12133" y="18000"/>
                  <a:pt x="13638" y="18000"/>
                </a:cubicBezTo>
                <a:moveTo>
                  <a:pt x="21816" y="45000"/>
                </a:moveTo>
                <a:cubicBezTo>
                  <a:pt x="21816" y="36716"/>
                  <a:pt x="27922" y="30000"/>
                  <a:pt x="35455" y="30000"/>
                </a:cubicBezTo>
                <a:cubicBezTo>
                  <a:pt x="42988" y="30000"/>
                  <a:pt x="49088" y="36716"/>
                  <a:pt x="49088" y="45000"/>
                </a:cubicBezTo>
                <a:lnTo>
                  <a:pt x="49088" y="75000"/>
                </a:lnTo>
                <a:cubicBezTo>
                  <a:pt x="49088" y="83283"/>
                  <a:pt x="42988" y="89994"/>
                  <a:pt x="35455" y="89994"/>
                </a:cubicBezTo>
                <a:cubicBezTo>
                  <a:pt x="27922" y="89994"/>
                  <a:pt x="21816" y="83283"/>
                  <a:pt x="21816" y="75000"/>
                </a:cubicBezTo>
                <a:cubicBezTo>
                  <a:pt x="21816" y="75000"/>
                  <a:pt x="21816" y="45000"/>
                  <a:pt x="21816" y="45000"/>
                </a:cubicBezTo>
                <a:close/>
                <a:moveTo>
                  <a:pt x="16361" y="75000"/>
                </a:moveTo>
                <a:cubicBezTo>
                  <a:pt x="16361" y="86594"/>
                  <a:pt x="24911" y="95994"/>
                  <a:pt x="35455" y="95994"/>
                </a:cubicBezTo>
                <a:cubicBezTo>
                  <a:pt x="46000" y="95994"/>
                  <a:pt x="54544" y="86594"/>
                  <a:pt x="54544" y="75000"/>
                </a:cubicBezTo>
                <a:lnTo>
                  <a:pt x="54544" y="45000"/>
                </a:lnTo>
                <a:cubicBezTo>
                  <a:pt x="54544" y="33400"/>
                  <a:pt x="46000" y="24000"/>
                  <a:pt x="35455" y="24000"/>
                </a:cubicBezTo>
                <a:cubicBezTo>
                  <a:pt x="24911" y="24000"/>
                  <a:pt x="16361" y="33400"/>
                  <a:pt x="16361" y="45000"/>
                </a:cubicBezTo>
                <a:cubicBezTo>
                  <a:pt x="16361" y="45000"/>
                  <a:pt x="16361" y="75000"/>
                  <a:pt x="16361" y="75000"/>
                </a:cubicBezTo>
                <a:close/>
                <a:moveTo>
                  <a:pt x="13638" y="107994"/>
                </a:moveTo>
                <a:cubicBezTo>
                  <a:pt x="15138" y="107994"/>
                  <a:pt x="16361" y="106655"/>
                  <a:pt x="16361" y="104994"/>
                </a:cubicBezTo>
                <a:cubicBezTo>
                  <a:pt x="16361" y="103338"/>
                  <a:pt x="15138" y="101994"/>
                  <a:pt x="13638" y="101994"/>
                </a:cubicBezTo>
                <a:cubicBezTo>
                  <a:pt x="12133" y="101994"/>
                  <a:pt x="10911" y="103338"/>
                  <a:pt x="10911" y="104994"/>
                </a:cubicBezTo>
                <a:cubicBezTo>
                  <a:pt x="10911" y="106655"/>
                  <a:pt x="12133" y="107994"/>
                  <a:pt x="13638" y="107994"/>
                </a:cubicBezTo>
                <a:moveTo>
                  <a:pt x="114544" y="113994"/>
                </a:moveTo>
                <a:lnTo>
                  <a:pt x="5455" y="113994"/>
                </a:lnTo>
                <a:lnTo>
                  <a:pt x="5455" y="6000"/>
                </a:lnTo>
                <a:lnTo>
                  <a:pt x="114544" y="6000"/>
                </a:lnTo>
                <a:cubicBezTo>
                  <a:pt x="114544" y="6000"/>
                  <a:pt x="114544" y="113994"/>
                  <a:pt x="114544" y="113994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688"/>
                  <a:pt x="0" y="6000"/>
                </a:cubicBezTo>
                <a:lnTo>
                  <a:pt x="0" y="113994"/>
                </a:lnTo>
                <a:cubicBezTo>
                  <a:pt x="0" y="11730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305"/>
                  <a:pt x="120000" y="113994"/>
                </a:cubicBezTo>
                <a:lnTo>
                  <a:pt x="120000" y="6000"/>
                </a:lnTo>
                <a:cubicBezTo>
                  <a:pt x="120000" y="2688"/>
                  <a:pt x="117555" y="0"/>
                  <a:pt x="114544" y="0"/>
                </a:cubicBezTo>
                <a:moveTo>
                  <a:pt x="106361" y="18000"/>
                </a:moveTo>
                <a:cubicBezTo>
                  <a:pt x="107866" y="18000"/>
                  <a:pt x="109088" y="16661"/>
                  <a:pt x="109088" y="15000"/>
                </a:cubicBezTo>
                <a:cubicBezTo>
                  <a:pt x="109088" y="13344"/>
                  <a:pt x="107866" y="12000"/>
                  <a:pt x="106361" y="12000"/>
                </a:cubicBezTo>
                <a:cubicBezTo>
                  <a:pt x="104861" y="12000"/>
                  <a:pt x="103638" y="13344"/>
                  <a:pt x="103638" y="15000"/>
                </a:cubicBezTo>
                <a:cubicBezTo>
                  <a:pt x="103638" y="16661"/>
                  <a:pt x="104861" y="18000"/>
                  <a:pt x="106361" y="18000"/>
                </a:cubicBezTo>
                <a:moveTo>
                  <a:pt x="70911" y="45000"/>
                </a:moveTo>
                <a:cubicBezTo>
                  <a:pt x="70911" y="36716"/>
                  <a:pt x="77016" y="30000"/>
                  <a:pt x="84544" y="30000"/>
                </a:cubicBezTo>
                <a:cubicBezTo>
                  <a:pt x="92077" y="30000"/>
                  <a:pt x="98183" y="36716"/>
                  <a:pt x="98183" y="45000"/>
                </a:cubicBezTo>
                <a:lnTo>
                  <a:pt x="98183" y="75000"/>
                </a:lnTo>
                <a:cubicBezTo>
                  <a:pt x="98183" y="83283"/>
                  <a:pt x="92077" y="89994"/>
                  <a:pt x="84544" y="89994"/>
                </a:cubicBezTo>
                <a:cubicBezTo>
                  <a:pt x="77016" y="89994"/>
                  <a:pt x="70911" y="83283"/>
                  <a:pt x="70911" y="75000"/>
                </a:cubicBezTo>
                <a:cubicBezTo>
                  <a:pt x="70911" y="75000"/>
                  <a:pt x="70911" y="45000"/>
                  <a:pt x="70911" y="45000"/>
                </a:cubicBezTo>
                <a:close/>
                <a:moveTo>
                  <a:pt x="84544" y="95994"/>
                </a:moveTo>
                <a:cubicBezTo>
                  <a:pt x="95088" y="95994"/>
                  <a:pt x="103638" y="86594"/>
                  <a:pt x="103638" y="75000"/>
                </a:cubicBezTo>
                <a:lnTo>
                  <a:pt x="103638" y="45000"/>
                </a:lnTo>
                <a:cubicBezTo>
                  <a:pt x="103638" y="33400"/>
                  <a:pt x="95088" y="24000"/>
                  <a:pt x="84544" y="24000"/>
                </a:cubicBezTo>
                <a:cubicBezTo>
                  <a:pt x="74000" y="24000"/>
                  <a:pt x="65455" y="33400"/>
                  <a:pt x="65455" y="45000"/>
                </a:cubicBezTo>
                <a:lnTo>
                  <a:pt x="65455" y="75000"/>
                </a:lnTo>
                <a:cubicBezTo>
                  <a:pt x="65455" y="86594"/>
                  <a:pt x="74000" y="95994"/>
                  <a:pt x="84544" y="95994"/>
                </a:cubicBezTo>
                <a:moveTo>
                  <a:pt x="84544" y="54000"/>
                </a:moveTo>
                <a:cubicBezTo>
                  <a:pt x="89066" y="54000"/>
                  <a:pt x="92727" y="49972"/>
                  <a:pt x="92727" y="45000"/>
                </a:cubicBezTo>
                <a:cubicBezTo>
                  <a:pt x="92727" y="40033"/>
                  <a:pt x="89066" y="36000"/>
                  <a:pt x="84544" y="36000"/>
                </a:cubicBezTo>
                <a:cubicBezTo>
                  <a:pt x="80027" y="36000"/>
                  <a:pt x="76361" y="40033"/>
                  <a:pt x="76361" y="45000"/>
                </a:cubicBezTo>
                <a:cubicBezTo>
                  <a:pt x="76361" y="49972"/>
                  <a:pt x="80027" y="54000"/>
                  <a:pt x="84544" y="54000"/>
                </a:cubicBezTo>
                <a:moveTo>
                  <a:pt x="106361" y="101994"/>
                </a:moveTo>
                <a:cubicBezTo>
                  <a:pt x="104861" y="101994"/>
                  <a:pt x="103638" y="103338"/>
                  <a:pt x="103638" y="104994"/>
                </a:cubicBezTo>
                <a:cubicBezTo>
                  <a:pt x="103638" y="106655"/>
                  <a:pt x="104861" y="107994"/>
                  <a:pt x="106361" y="107994"/>
                </a:cubicBezTo>
                <a:cubicBezTo>
                  <a:pt x="107866" y="107994"/>
                  <a:pt x="109088" y="106655"/>
                  <a:pt x="109088" y="104994"/>
                </a:cubicBezTo>
                <a:cubicBezTo>
                  <a:pt x="109088" y="103338"/>
                  <a:pt x="107866" y="101994"/>
                  <a:pt x="106361" y="1019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7" name="Shape 517"/>
          <p:cNvSpPr/>
          <p:nvPr/>
        </p:nvSpPr>
        <p:spPr>
          <a:xfrm>
            <a:off x="17832555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3638" y="35455"/>
                </a:moveTo>
                <a:cubicBezTo>
                  <a:pt x="40627" y="35455"/>
                  <a:pt x="38183" y="33016"/>
                  <a:pt x="38183" y="30000"/>
                </a:cubicBezTo>
                <a:cubicBezTo>
                  <a:pt x="38183" y="26988"/>
                  <a:pt x="40627" y="24544"/>
                  <a:pt x="43638" y="24544"/>
                </a:cubicBezTo>
                <a:cubicBezTo>
                  <a:pt x="46644" y="24544"/>
                  <a:pt x="49088" y="26988"/>
                  <a:pt x="49088" y="30000"/>
                </a:cubicBezTo>
                <a:cubicBezTo>
                  <a:pt x="49088" y="33016"/>
                  <a:pt x="46644" y="35455"/>
                  <a:pt x="43638" y="35455"/>
                </a:cubicBezTo>
                <a:moveTo>
                  <a:pt x="100911" y="27272"/>
                </a:moveTo>
                <a:lnTo>
                  <a:pt x="54161" y="27272"/>
                </a:lnTo>
                <a:cubicBezTo>
                  <a:pt x="52944" y="22577"/>
                  <a:pt x="48711" y="19088"/>
                  <a:pt x="43638" y="19088"/>
                </a:cubicBezTo>
                <a:cubicBezTo>
                  <a:pt x="38561" y="19088"/>
                  <a:pt x="34333" y="22577"/>
                  <a:pt x="33111" y="27272"/>
                </a:cubicBezTo>
                <a:lnTo>
                  <a:pt x="19088" y="27272"/>
                </a:lnTo>
                <a:cubicBezTo>
                  <a:pt x="17583" y="27272"/>
                  <a:pt x="16361" y="28494"/>
                  <a:pt x="16361" y="30000"/>
                </a:cubicBezTo>
                <a:cubicBezTo>
                  <a:pt x="16361" y="31511"/>
                  <a:pt x="17583" y="32727"/>
                  <a:pt x="19088" y="32727"/>
                </a:cubicBezTo>
                <a:lnTo>
                  <a:pt x="33111" y="32727"/>
                </a:lnTo>
                <a:cubicBezTo>
                  <a:pt x="34333" y="37427"/>
                  <a:pt x="38561" y="40911"/>
                  <a:pt x="43638" y="40911"/>
                </a:cubicBezTo>
                <a:cubicBezTo>
                  <a:pt x="48711" y="40911"/>
                  <a:pt x="52944" y="37427"/>
                  <a:pt x="54161" y="32727"/>
                </a:cubicBezTo>
                <a:lnTo>
                  <a:pt x="100911" y="32727"/>
                </a:lnTo>
                <a:cubicBezTo>
                  <a:pt x="102416" y="32727"/>
                  <a:pt x="103638" y="31511"/>
                  <a:pt x="103638" y="30000"/>
                </a:cubicBezTo>
                <a:cubicBezTo>
                  <a:pt x="103638" y="28494"/>
                  <a:pt x="102416" y="27272"/>
                  <a:pt x="100911" y="27272"/>
                </a:cubicBezTo>
                <a:moveTo>
                  <a:pt x="81816" y="65455"/>
                </a:moveTo>
                <a:cubicBezTo>
                  <a:pt x="78811" y="65455"/>
                  <a:pt x="76361" y="63011"/>
                  <a:pt x="76361" y="60000"/>
                </a:cubicBezTo>
                <a:cubicBezTo>
                  <a:pt x="76361" y="56988"/>
                  <a:pt x="78811" y="54544"/>
                  <a:pt x="81816" y="54544"/>
                </a:cubicBezTo>
                <a:cubicBezTo>
                  <a:pt x="84827" y="54544"/>
                  <a:pt x="87272" y="56988"/>
                  <a:pt x="87272" y="60000"/>
                </a:cubicBezTo>
                <a:cubicBezTo>
                  <a:pt x="87272" y="63011"/>
                  <a:pt x="84827" y="65455"/>
                  <a:pt x="81816" y="65455"/>
                </a:cubicBezTo>
                <a:moveTo>
                  <a:pt x="100911" y="57277"/>
                </a:moveTo>
                <a:lnTo>
                  <a:pt x="92338" y="57277"/>
                </a:lnTo>
                <a:cubicBezTo>
                  <a:pt x="91122" y="52577"/>
                  <a:pt x="86894" y="49088"/>
                  <a:pt x="81816" y="49088"/>
                </a:cubicBezTo>
                <a:cubicBezTo>
                  <a:pt x="76744" y="49088"/>
                  <a:pt x="72511" y="52577"/>
                  <a:pt x="71294" y="57277"/>
                </a:cubicBezTo>
                <a:lnTo>
                  <a:pt x="19088" y="57277"/>
                </a:lnTo>
                <a:cubicBezTo>
                  <a:pt x="17583" y="57277"/>
                  <a:pt x="16361" y="58494"/>
                  <a:pt x="16361" y="60000"/>
                </a:cubicBezTo>
                <a:cubicBezTo>
                  <a:pt x="16361" y="61511"/>
                  <a:pt x="17583" y="62727"/>
                  <a:pt x="19088" y="62727"/>
                </a:cubicBezTo>
                <a:lnTo>
                  <a:pt x="71294" y="62727"/>
                </a:lnTo>
                <a:cubicBezTo>
                  <a:pt x="72511" y="67427"/>
                  <a:pt x="76744" y="70911"/>
                  <a:pt x="81816" y="70911"/>
                </a:cubicBezTo>
                <a:cubicBezTo>
                  <a:pt x="86894" y="70911"/>
                  <a:pt x="91122" y="67427"/>
                  <a:pt x="92338" y="62727"/>
                </a:cubicBezTo>
                <a:lnTo>
                  <a:pt x="100911" y="62727"/>
                </a:lnTo>
                <a:cubicBezTo>
                  <a:pt x="102416" y="62727"/>
                  <a:pt x="103638" y="61511"/>
                  <a:pt x="103638" y="60000"/>
                </a:cubicBezTo>
                <a:cubicBezTo>
                  <a:pt x="103638" y="58494"/>
                  <a:pt x="102416" y="57277"/>
                  <a:pt x="100911" y="57277"/>
                </a:cubicBezTo>
                <a:moveTo>
                  <a:pt x="54544" y="95455"/>
                </a:moveTo>
                <a:cubicBezTo>
                  <a:pt x="51533" y="95455"/>
                  <a:pt x="49088" y="93016"/>
                  <a:pt x="49088" y="90000"/>
                </a:cubicBezTo>
                <a:cubicBezTo>
                  <a:pt x="49088" y="86988"/>
                  <a:pt x="51533" y="84544"/>
                  <a:pt x="54544" y="84544"/>
                </a:cubicBezTo>
                <a:cubicBezTo>
                  <a:pt x="57555" y="84544"/>
                  <a:pt x="60000" y="86988"/>
                  <a:pt x="60000" y="90000"/>
                </a:cubicBezTo>
                <a:cubicBezTo>
                  <a:pt x="60000" y="93016"/>
                  <a:pt x="57555" y="95455"/>
                  <a:pt x="54544" y="95455"/>
                </a:cubicBezTo>
                <a:moveTo>
                  <a:pt x="100911" y="87272"/>
                </a:moveTo>
                <a:lnTo>
                  <a:pt x="65066" y="87272"/>
                </a:lnTo>
                <a:cubicBezTo>
                  <a:pt x="63850" y="82572"/>
                  <a:pt x="59622" y="79094"/>
                  <a:pt x="54544" y="79094"/>
                </a:cubicBezTo>
                <a:cubicBezTo>
                  <a:pt x="49466" y="79094"/>
                  <a:pt x="45238" y="82572"/>
                  <a:pt x="44022" y="87272"/>
                </a:cubicBezTo>
                <a:lnTo>
                  <a:pt x="19088" y="87272"/>
                </a:lnTo>
                <a:cubicBezTo>
                  <a:pt x="17583" y="87272"/>
                  <a:pt x="16361" y="88494"/>
                  <a:pt x="16361" y="90000"/>
                </a:cubicBezTo>
                <a:cubicBezTo>
                  <a:pt x="16361" y="91511"/>
                  <a:pt x="17583" y="92727"/>
                  <a:pt x="19088" y="92727"/>
                </a:cubicBezTo>
                <a:lnTo>
                  <a:pt x="44022" y="92727"/>
                </a:lnTo>
                <a:cubicBezTo>
                  <a:pt x="45238" y="97427"/>
                  <a:pt x="49466" y="100911"/>
                  <a:pt x="54544" y="100911"/>
                </a:cubicBezTo>
                <a:cubicBezTo>
                  <a:pt x="59622" y="100911"/>
                  <a:pt x="63850" y="97427"/>
                  <a:pt x="65066" y="92727"/>
                </a:cubicBezTo>
                <a:lnTo>
                  <a:pt x="100911" y="92727"/>
                </a:lnTo>
                <a:cubicBezTo>
                  <a:pt x="102416" y="92727"/>
                  <a:pt x="103638" y="91511"/>
                  <a:pt x="103638" y="90000"/>
                </a:cubicBezTo>
                <a:cubicBezTo>
                  <a:pt x="103638" y="88494"/>
                  <a:pt x="102416" y="87272"/>
                  <a:pt x="100911" y="8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8" name="Shape 518"/>
          <p:cNvSpPr/>
          <p:nvPr/>
        </p:nvSpPr>
        <p:spPr>
          <a:xfrm>
            <a:off x="18899077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1816"/>
                </a:moveTo>
                <a:cubicBezTo>
                  <a:pt x="47950" y="81816"/>
                  <a:pt x="38183" y="72050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moveTo>
                  <a:pt x="60000" y="32727"/>
                </a:moveTo>
                <a:cubicBezTo>
                  <a:pt x="44933" y="32727"/>
                  <a:pt x="32727" y="44938"/>
                  <a:pt x="32727" y="60000"/>
                </a:cubicBezTo>
                <a:cubicBezTo>
                  <a:pt x="32727" y="75066"/>
                  <a:pt x="44933" y="87272"/>
                  <a:pt x="60000" y="87272"/>
                </a:cubicBezTo>
                <a:cubicBezTo>
                  <a:pt x="75066" y="87272"/>
                  <a:pt x="87272" y="75066"/>
                  <a:pt x="87272" y="60000"/>
                </a:cubicBezTo>
                <a:cubicBezTo>
                  <a:pt x="87272" y="44938"/>
                  <a:pt x="75066" y="32727"/>
                  <a:pt x="60000" y="32727"/>
                </a:cubicBezTo>
                <a:moveTo>
                  <a:pt x="114544" y="66738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27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7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3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7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8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44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1"/>
                  <a:pt x="16666" y="26194"/>
                </a:cubicBezTo>
                <a:lnTo>
                  <a:pt x="26194" y="16666"/>
                </a:lnTo>
                <a:lnTo>
                  <a:pt x="31227" y="19688"/>
                </a:lnTo>
                <a:cubicBezTo>
                  <a:pt x="32094" y="20200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27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72"/>
                  <a:pt x="51838" y="11150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50"/>
                </a:lnTo>
                <a:cubicBezTo>
                  <a:pt x="68644" y="13072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27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0"/>
                  <a:pt x="88766" y="19688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1"/>
                  <a:pt x="103316" y="26233"/>
                  <a:pt x="103305" y="26255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8"/>
                  <a:pt x="114544" y="66738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1"/>
                  <a:pt x="95200" y="10938"/>
                  <a:pt x="94305" y="10938"/>
                </a:cubicBezTo>
                <a:cubicBezTo>
                  <a:pt x="93211" y="10938"/>
                  <a:pt x="92066" y="11350"/>
                  <a:pt x="91111" y="11916"/>
                </a:cubicBezTo>
                <a:lnTo>
                  <a:pt x="85961" y="15011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11"/>
                </a:cubicBezTo>
                <a:lnTo>
                  <a:pt x="28888" y="11916"/>
                </a:lnTo>
                <a:cubicBezTo>
                  <a:pt x="27933" y="11350"/>
                  <a:pt x="26788" y="10938"/>
                  <a:pt x="25694" y="10938"/>
                </a:cubicBezTo>
                <a:cubicBezTo>
                  <a:pt x="24800" y="10938"/>
                  <a:pt x="23933" y="11211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94"/>
                  <a:pt x="0" y="52000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88"/>
                </a:cubicBezTo>
                <a:lnTo>
                  <a:pt x="11916" y="91111"/>
                </a:lnTo>
                <a:cubicBezTo>
                  <a:pt x="10883" y="92855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5"/>
                  <a:pt x="108083" y="91111"/>
                </a:cubicBezTo>
                <a:lnTo>
                  <a:pt x="105011" y="85988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0"/>
                </a:lnTo>
                <a:cubicBezTo>
                  <a:pt x="120000" y="49794"/>
                  <a:pt x="117961" y="48500"/>
                  <a:pt x="116000" y="4800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19965598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6733"/>
                </a:moveTo>
                <a:cubicBezTo>
                  <a:pt x="114522" y="66744"/>
                  <a:pt x="114505" y="66755"/>
                  <a:pt x="114483" y="66755"/>
                </a:cubicBezTo>
                <a:lnTo>
                  <a:pt x="108900" y="68155"/>
                </a:lnTo>
                <a:cubicBezTo>
                  <a:pt x="106977" y="68633"/>
                  <a:pt x="105466" y="70122"/>
                  <a:pt x="104955" y="72033"/>
                </a:cubicBezTo>
                <a:cubicBezTo>
                  <a:pt x="103905" y="75955"/>
                  <a:pt x="102338" y="79733"/>
                  <a:pt x="100294" y="83255"/>
                </a:cubicBezTo>
                <a:cubicBezTo>
                  <a:pt x="99294" y="84972"/>
                  <a:pt x="99311" y="87094"/>
                  <a:pt x="100333" y="88800"/>
                </a:cubicBezTo>
                <a:lnTo>
                  <a:pt x="103338" y="93805"/>
                </a:lnTo>
                <a:lnTo>
                  <a:pt x="93811" y="103333"/>
                </a:lnTo>
                <a:cubicBezTo>
                  <a:pt x="93788" y="103322"/>
                  <a:pt x="93766" y="103316"/>
                  <a:pt x="93750" y="103305"/>
                </a:cubicBezTo>
                <a:lnTo>
                  <a:pt x="88766" y="100316"/>
                </a:lnTo>
                <a:cubicBezTo>
                  <a:pt x="87900" y="99800"/>
                  <a:pt x="86933" y="99538"/>
                  <a:pt x="85961" y="99538"/>
                </a:cubicBezTo>
                <a:cubicBezTo>
                  <a:pt x="85022" y="99538"/>
                  <a:pt x="84077" y="99783"/>
                  <a:pt x="83233" y="100272"/>
                </a:cubicBezTo>
                <a:cubicBezTo>
                  <a:pt x="79711" y="102305"/>
                  <a:pt x="75950" y="103866"/>
                  <a:pt x="72044" y="104911"/>
                </a:cubicBezTo>
                <a:cubicBezTo>
                  <a:pt x="70133" y="105422"/>
                  <a:pt x="68644" y="106933"/>
                  <a:pt x="68161" y="108855"/>
                </a:cubicBezTo>
                <a:lnTo>
                  <a:pt x="66755" y="114483"/>
                </a:lnTo>
                <a:cubicBezTo>
                  <a:pt x="66750" y="114505"/>
                  <a:pt x="66744" y="114522"/>
                  <a:pt x="66733" y="114550"/>
                </a:cubicBezTo>
                <a:lnTo>
                  <a:pt x="53261" y="114550"/>
                </a:lnTo>
                <a:lnTo>
                  <a:pt x="51838" y="108855"/>
                </a:lnTo>
                <a:cubicBezTo>
                  <a:pt x="51355" y="106933"/>
                  <a:pt x="49866" y="105422"/>
                  <a:pt x="47955" y="104911"/>
                </a:cubicBezTo>
                <a:cubicBezTo>
                  <a:pt x="44050" y="103866"/>
                  <a:pt x="40288" y="102305"/>
                  <a:pt x="36761" y="100272"/>
                </a:cubicBezTo>
                <a:cubicBezTo>
                  <a:pt x="35916" y="99783"/>
                  <a:pt x="34977" y="99538"/>
                  <a:pt x="34038" y="99538"/>
                </a:cubicBezTo>
                <a:cubicBezTo>
                  <a:pt x="33061" y="99538"/>
                  <a:pt x="32094" y="99800"/>
                  <a:pt x="31227" y="100316"/>
                </a:cubicBezTo>
                <a:lnTo>
                  <a:pt x="26250" y="103305"/>
                </a:lnTo>
                <a:cubicBezTo>
                  <a:pt x="26233" y="103316"/>
                  <a:pt x="26211" y="103322"/>
                  <a:pt x="26188" y="103333"/>
                </a:cubicBezTo>
                <a:lnTo>
                  <a:pt x="16666" y="93805"/>
                </a:lnTo>
                <a:lnTo>
                  <a:pt x="19666" y="88800"/>
                </a:lnTo>
                <a:cubicBezTo>
                  <a:pt x="20688" y="87094"/>
                  <a:pt x="20705" y="84972"/>
                  <a:pt x="19711" y="83255"/>
                </a:cubicBezTo>
                <a:cubicBezTo>
                  <a:pt x="17661" y="79727"/>
                  <a:pt x="16094" y="75955"/>
                  <a:pt x="15044" y="72033"/>
                </a:cubicBezTo>
                <a:cubicBezTo>
                  <a:pt x="14533" y="70122"/>
                  <a:pt x="13016" y="68633"/>
                  <a:pt x="11100" y="68155"/>
                </a:cubicBezTo>
                <a:lnTo>
                  <a:pt x="5516" y="66755"/>
                </a:lnTo>
                <a:cubicBezTo>
                  <a:pt x="5494" y="66755"/>
                  <a:pt x="5477" y="66744"/>
                  <a:pt x="5455" y="66733"/>
                </a:cubicBezTo>
                <a:lnTo>
                  <a:pt x="5455" y="53261"/>
                </a:lnTo>
                <a:lnTo>
                  <a:pt x="11100" y="51850"/>
                </a:lnTo>
                <a:cubicBezTo>
                  <a:pt x="13016" y="51366"/>
                  <a:pt x="14533" y="49883"/>
                  <a:pt x="15044" y="47966"/>
                </a:cubicBezTo>
                <a:cubicBezTo>
                  <a:pt x="16094" y="44050"/>
                  <a:pt x="17661" y="40272"/>
                  <a:pt x="19711" y="36750"/>
                </a:cubicBezTo>
                <a:cubicBezTo>
                  <a:pt x="20705" y="35027"/>
                  <a:pt x="20688" y="32905"/>
                  <a:pt x="19666" y="31205"/>
                </a:cubicBezTo>
                <a:lnTo>
                  <a:pt x="16694" y="26250"/>
                </a:lnTo>
                <a:cubicBezTo>
                  <a:pt x="16688" y="26233"/>
                  <a:pt x="16677" y="26216"/>
                  <a:pt x="16666" y="26194"/>
                </a:cubicBezTo>
                <a:lnTo>
                  <a:pt x="26194" y="16666"/>
                </a:lnTo>
                <a:lnTo>
                  <a:pt x="31227" y="19683"/>
                </a:lnTo>
                <a:cubicBezTo>
                  <a:pt x="32094" y="20205"/>
                  <a:pt x="33061" y="20461"/>
                  <a:pt x="34038" y="20461"/>
                </a:cubicBezTo>
                <a:cubicBezTo>
                  <a:pt x="34977" y="20461"/>
                  <a:pt x="35916" y="20216"/>
                  <a:pt x="36766" y="19733"/>
                </a:cubicBezTo>
                <a:cubicBezTo>
                  <a:pt x="40283" y="17694"/>
                  <a:pt x="44050" y="16133"/>
                  <a:pt x="47955" y="15094"/>
                </a:cubicBezTo>
                <a:cubicBezTo>
                  <a:pt x="49866" y="14577"/>
                  <a:pt x="51355" y="13066"/>
                  <a:pt x="51838" y="11144"/>
                </a:cubicBezTo>
                <a:lnTo>
                  <a:pt x="53261" y="5455"/>
                </a:lnTo>
                <a:lnTo>
                  <a:pt x="66733" y="5455"/>
                </a:lnTo>
                <a:cubicBezTo>
                  <a:pt x="66744" y="5477"/>
                  <a:pt x="66750" y="5494"/>
                  <a:pt x="66755" y="5516"/>
                </a:cubicBezTo>
                <a:lnTo>
                  <a:pt x="68161" y="11144"/>
                </a:lnTo>
                <a:cubicBezTo>
                  <a:pt x="68644" y="13066"/>
                  <a:pt x="70133" y="14577"/>
                  <a:pt x="72044" y="15094"/>
                </a:cubicBezTo>
                <a:cubicBezTo>
                  <a:pt x="75950" y="16133"/>
                  <a:pt x="79711" y="17694"/>
                  <a:pt x="83233" y="19733"/>
                </a:cubicBezTo>
                <a:cubicBezTo>
                  <a:pt x="84077" y="20216"/>
                  <a:pt x="85022" y="20461"/>
                  <a:pt x="85961" y="20461"/>
                </a:cubicBezTo>
                <a:cubicBezTo>
                  <a:pt x="86933" y="20461"/>
                  <a:pt x="87900" y="20205"/>
                  <a:pt x="88766" y="19683"/>
                </a:cubicBezTo>
                <a:lnTo>
                  <a:pt x="93800" y="16666"/>
                </a:lnTo>
                <a:lnTo>
                  <a:pt x="103333" y="26194"/>
                </a:lnTo>
                <a:cubicBezTo>
                  <a:pt x="103322" y="26216"/>
                  <a:pt x="103316" y="26233"/>
                  <a:pt x="103305" y="26250"/>
                </a:cubicBezTo>
                <a:lnTo>
                  <a:pt x="100333" y="31200"/>
                </a:lnTo>
                <a:cubicBezTo>
                  <a:pt x="99311" y="32905"/>
                  <a:pt x="99294" y="35027"/>
                  <a:pt x="100294" y="36750"/>
                </a:cubicBezTo>
                <a:cubicBezTo>
                  <a:pt x="102338" y="40272"/>
                  <a:pt x="103905" y="44044"/>
                  <a:pt x="104955" y="47966"/>
                </a:cubicBezTo>
                <a:cubicBezTo>
                  <a:pt x="105466" y="49883"/>
                  <a:pt x="106977" y="51366"/>
                  <a:pt x="108900" y="51850"/>
                </a:cubicBezTo>
                <a:lnTo>
                  <a:pt x="114544" y="53261"/>
                </a:lnTo>
                <a:cubicBezTo>
                  <a:pt x="114544" y="53261"/>
                  <a:pt x="114544" y="66733"/>
                  <a:pt x="114544" y="66733"/>
                </a:cubicBezTo>
                <a:close/>
                <a:moveTo>
                  <a:pt x="116000" y="48005"/>
                </a:moveTo>
                <a:lnTo>
                  <a:pt x="110227" y="46555"/>
                </a:lnTo>
                <a:cubicBezTo>
                  <a:pt x="109033" y="42111"/>
                  <a:pt x="107266" y="37900"/>
                  <a:pt x="105011" y="34011"/>
                </a:cubicBezTo>
                <a:lnTo>
                  <a:pt x="108083" y="28888"/>
                </a:lnTo>
                <a:cubicBezTo>
                  <a:pt x="109027" y="27061"/>
                  <a:pt x="109644" y="24794"/>
                  <a:pt x="108083" y="23233"/>
                </a:cubicBezTo>
                <a:lnTo>
                  <a:pt x="96772" y="11916"/>
                </a:lnTo>
                <a:cubicBezTo>
                  <a:pt x="96066" y="11216"/>
                  <a:pt x="95200" y="10933"/>
                  <a:pt x="94305" y="10933"/>
                </a:cubicBezTo>
                <a:cubicBezTo>
                  <a:pt x="93211" y="10933"/>
                  <a:pt x="92066" y="11350"/>
                  <a:pt x="91111" y="11916"/>
                </a:cubicBezTo>
                <a:lnTo>
                  <a:pt x="85961" y="15005"/>
                </a:lnTo>
                <a:cubicBezTo>
                  <a:pt x="82083" y="12766"/>
                  <a:pt x="77888" y="11011"/>
                  <a:pt x="73455" y="9822"/>
                </a:cubicBezTo>
                <a:lnTo>
                  <a:pt x="72000" y="4000"/>
                </a:lnTo>
                <a:cubicBezTo>
                  <a:pt x="71377" y="2038"/>
                  <a:pt x="70211" y="0"/>
                  <a:pt x="68000" y="0"/>
                </a:cubicBezTo>
                <a:lnTo>
                  <a:pt x="52000" y="0"/>
                </a:lnTo>
                <a:cubicBezTo>
                  <a:pt x="49788" y="0"/>
                  <a:pt x="48500" y="2038"/>
                  <a:pt x="48000" y="4000"/>
                </a:cubicBezTo>
                <a:lnTo>
                  <a:pt x="46544" y="9822"/>
                </a:lnTo>
                <a:cubicBezTo>
                  <a:pt x="42111" y="11011"/>
                  <a:pt x="37916" y="12766"/>
                  <a:pt x="34038" y="15005"/>
                </a:cubicBezTo>
                <a:lnTo>
                  <a:pt x="28888" y="11916"/>
                </a:lnTo>
                <a:cubicBezTo>
                  <a:pt x="27933" y="11350"/>
                  <a:pt x="26788" y="10933"/>
                  <a:pt x="25694" y="10933"/>
                </a:cubicBezTo>
                <a:cubicBezTo>
                  <a:pt x="24800" y="10933"/>
                  <a:pt x="23933" y="11216"/>
                  <a:pt x="23227" y="11916"/>
                </a:cubicBezTo>
                <a:lnTo>
                  <a:pt x="11916" y="23233"/>
                </a:lnTo>
                <a:cubicBezTo>
                  <a:pt x="10355" y="24794"/>
                  <a:pt x="10972" y="27061"/>
                  <a:pt x="11916" y="28888"/>
                </a:cubicBezTo>
                <a:lnTo>
                  <a:pt x="14988" y="34011"/>
                </a:lnTo>
                <a:cubicBezTo>
                  <a:pt x="12733" y="37900"/>
                  <a:pt x="10961" y="42111"/>
                  <a:pt x="9772" y="46555"/>
                </a:cubicBezTo>
                <a:lnTo>
                  <a:pt x="4000" y="48005"/>
                </a:lnTo>
                <a:cubicBezTo>
                  <a:pt x="2038" y="48500"/>
                  <a:pt x="0" y="49788"/>
                  <a:pt x="0" y="52005"/>
                </a:cubicBezTo>
                <a:lnTo>
                  <a:pt x="0" y="68000"/>
                </a:lnTo>
                <a:cubicBezTo>
                  <a:pt x="0" y="70211"/>
                  <a:pt x="2038" y="71377"/>
                  <a:pt x="4000" y="72000"/>
                </a:cubicBezTo>
                <a:lnTo>
                  <a:pt x="9772" y="73444"/>
                </a:lnTo>
                <a:cubicBezTo>
                  <a:pt x="10961" y="77894"/>
                  <a:pt x="12733" y="82100"/>
                  <a:pt x="14988" y="85994"/>
                </a:cubicBezTo>
                <a:lnTo>
                  <a:pt x="11916" y="91111"/>
                </a:lnTo>
                <a:cubicBezTo>
                  <a:pt x="10883" y="92850"/>
                  <a:pt x="10355" y="95205"/>
                  <a:pt x="11916" y="96772"/>
                </a:cubicBezTo>
                <a:lnTo>
                  <a:pt x="23227" y="108083"/>
                </a:lnTo>
                <a:cubicBezTo>
                  <a:pt x="23916" y="108772"/>
                  <a:pt x="24744" y="109038"/>
                  <a:pt x="25611" y="109038"/>
                </a:cubicBezTo>
                <a:cubicBezTo>
                  <a:pt x="26705" y="109038"/>
                  <a:pt x="27866" y="108611"/>
                  <a:pt x="28888" y="108083"/>
                </a:cubicBezTo>
                <a:lnTo>
                  <a:pt x="34038" y="104994"/>
                </a:lnTo>
                <a:cubicBezTo>
                  <a:pt x="37916" y="107233"/>
                  <a:pt x="42111" y="108994"/>
                  <a:pt x="46544" y="110177"/>
                </a:cubicBezTo>
                <a:lnTo>
                  <a:pt x="48000" y="116000"/>
                </a:lnTo>
                <a:cubicBezTo>
                  <a:pt x="48500" y="117961"/>
                  <a:pt x="49788" y="120000"/>
                  <a:pt x="52000" y="120000"/>
                </a:cubicBezTo>
                <a:lnTo>
                  <a:pt x="68000" y="120000"/>
                </a:lnTo>
                <a:cubicBezTo>
                  <a:pt x="70211" y="120000"/>
                  <a:pt x="71377" y="117961"/>
                  <a:pt x="72000" y="116000"/>
                </a:cubicBezTo>
                <a:lnTo>
                  <a:pt x="73455" y="110177"/>
                </a:lnTo>
                <a:cubicBezTo>
                  <a:pt x="77888" y="108994"/>
                  <a:pt x="82083" y="107233"/>
                  <a:pt x="85961" y="104994"/>
                </a:cubicBezTo>
                <a:lnTo>
                  <a:pt x="91111" y="108083"/>
                </a:lnTo>
                <a:cubicBezTo>
                  <a:pt x="92133" y="108611"/>
                  <a:pt x="93294" y="109038"/>
                  <a:pt x="94388" y="109038"/>
                </a:cubicBezTo>
                <a:cubicBezTo>
                  <a:pt x="95255" y="109038"/>
                  <a:pt x="96077" y="108772"/>
                  <a:pt x="96772" y="108083"/>
                </a:cubicBezTo>
                <a:lnTo>
                  <a:pt x="108083" y="96772"/>
                </a:lnTo>
                <a:cubicBezTo>
                  <a:pt x="109644" y="95205"/>
                  <a:pt x="109116" y="92850"/>
                  <a:pt x="108083" y="91111"/>
                </a:cubicBezTo>
                <a:lnTo>
                  <a:pt x="105011" y="85994"/>
                </a:lnTo>
                <a:cubicBezTo>
                  <a:pt x="107266" y="82100"/>
                  <a:pt x="109033" y="77894"/>
                  <a:pt x="110227" y="73444"/>
                </a:cubicBezTo>
                <a:lnTo>
                  <a:pt x="116000" y="72000"/>
                </a:lnTo>
                <a:cubicBezTo>
                  <a:pt x="117961" y="71377"/>
                  <a:pt x="120000" y="70211"/>
                  <a:pt x="120000" y="68000"/>
                </a:cubicBezTo>
                <a:lnTo>
                  <a:pt x="120000" y="52005"/>
                </a:lnTo>
                <a:cubicBezTo>
                  <a:pt x="120000" y="49788"/>
                  <a:pt x="117961" y="48500"/>
                  <a:pt x="116000" y="48005"/>
                </a:cubicBezTo>
                <a:moveTo>
                  <a:pt x="87272" y="60000"/>
                </a:moveTo>
                <a:cubicBezTo>
                  <a:pt x="87272" y="74144"/>
                  <a:pt x="76505" y="85766"/>
                  <a:pt x="62727" y="87138"/>
                </a:cubicBezTo>
                <a:lnTo>
                  <a:pt x="62727" y="70522"/>
                </a:lnTo>
                <a:cubicBezTo>
                  <a:pt x="67427" y="69311"/>
                  <a:pt x="70911" y="65077"/>
                  <a:pt x="70911" y="60000"/>
                </a:cubicBezTo>
                <a:cubicBezTo>
                  <a:pt x="70911" y="59055"/>
                  <a:pt x="70750" y="58155"/>
                  <a:pt x="70522" y="57277"/>
                </a:cubicBezTo>
                <a:lnTo>
                  <a:pt x="85044" y="49205"/>
                </a:lnTo>
                <a:cubicBezTo>
                  <a:pt x="86472" y="52516"/>
                  <a:pt x="87272" y="56166"/>
                  <a:pt x="87272" y="60000"/>
                </a:cubicBezTo>
                <a:moveTo>
                  <a:pt x="54544" y="60000"/>
                </a:moveTo>
                <a:cubicBezTo>
                  <a:pt x="54544" y="56988"/>
                  <a:pt x="56988" y="54544"/>
                  <a:pt x="60000" y="54544"/>
                </a:cubicBezTo>
                <a:cubicBezTo>
                  <a:pt x="63011" y="54544"/>
                  <a:pt x="65455" y="56988"/>
                  <a:pt x="65455" y="60000"/>
                </a:cubicBezTo>
                <a:cubicBezTo>
                  <a:pt x="65455" y="63011"/>
                  <a:pt x="63011" y="65455"/>
                  <a:pt x="60000" y="65455"/>
                </a:cubicBezTo>
                <a:cubicBezTo>
                  <a:pt x="56988" y="65455"/>
                  <a:pt x="54544" y="63011"/>
                  <a:pt x="54544" y="60000"/>
                </a:cubicBezTo>
                <a:moveTo>
                  <a:pt x="57272" y="87138"/>
                </a:moveTo>
                <a:cubicBezTo>
                  <a:pt x="43494" y="85766"/>
                  <a:pt x="32727" y="74144"/>
                  <a:pt x="32727" y="60000"/>
                </a:cubicBezTo>
                <a:cubicBezTo>
                  <a:pt x="32727" y="56166"/>
                  <a:pt x="33527" y="52516"/>
                  <a:pt x="34955" y="49205"/>
                </a:cubicBezTo>
                <a:lnTo>
                  <a:pt x="49477" y="57277"/>
                </a:lnTo>
                <a:cubicBezTo>
                  <a:pt x="49250" y="58155"/>
                  <a:pt x="49088" y="59055"/>
                  <a:pt x="49088" y="60000"/>
                </a:cubicBezTo>
                <a:cubicBezTo>
                  <a:pt x="49088" y="65077"/>
                  <a:pt x="52572" y="69311"/>
                  <a:pt x="57272" y="70522"/>
                </a:cubicBezTo>
                <a:cubicBezTo>
                  <a:pt x="57272" y="70522"/>
                  <a:pt x="57272" y="87138"/>
                  <a:pt x="57272" y="87138"/>
                </a:cubicBezTo>
                <a:close/>
                <a:moveTo>
                  <a:pt x="60000" y="32727"/>
                </a:moveTo>
                <a:cubicBezTo>
                  <a:pt x="69277" y="32727"/>
                  <a:pt x="77455" y="37372"/>
                  <a:pt x="82383" y="44444"/>
                </a:cubicBezTo>
                <a:lnTo>
                  <a:pt x="67888" y="52500"/>
                </a:lnTo>
                <a:cubicBezTo>
                  <a:pt x="65900" y="50411"/>
                  <a:pt x="63111" y="49088"/>
                  <a:pt x="60000" y="49088"/>
                </a:cubicBezTo>
                <a:cubicBezTo>
                  <a:pt x="56888" y="49088"/>
                  <a:pt x="54100" y="50411"/>
                  <a:pt x="52111" y="52500"/>
                </a:cubicBezTo>
                <a:lnTo>
                  <a:pt x="37616" y="44444"/>
                </a:lnTo>
                <a:cubicBezTo>
                  <a:pt x="42544" y="37372"/>
                  <a:pt x="50722" y="32727"/>
                  <a:pt x="60000" y="32727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0" name="Shape 520"/>
          <p:cNvSpPr/>
          <p:nvPr/>
        </p:nvSpPr>
        <p:spPr>
          <a:xfrm>
            <a:off x="21032120" y="2853103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44972"/>
                </a:moveTo>
                <a:lnTo>
                  <a:pt x="111616" y="48000"/>
                </a:lnTo>
                <a:cubicBezTo>
                  <a:pt x="107188" y="46811"/>
                  <a:pt x="102677" y="46233"/>
                  <a:pt x="98194" y="46233"/>
                </a:cubicBezTo>
                <a:lnTo>
                  <a:pt x="95277" y="40983"/>
                </a:lnTo>
                <a:cubicBezTo>
                  <a:pt x="94733" y="40016"/>
                  <a:pt x="93950" y="39083"/>
                  <a:pt x="93005" y="38538"/>
                </a:cubicBezTo>
                <a:cubicBezTo>
                  <a:pt x="92227" y="38088"/>
                  <a:pt x="91344" y="37900"/>
                  <a:pt x="90377" y="38155"/>
                </a:cubicBezTo>
                <a:lnTo>
                  <a:pt x="74927" y="42294"/>
                </a:lnTo>
                <a:cubicBezTo>
                  <a:pt x="72788" y="42866"/>
                  <a:pt x="72194" y="45138"/>
                  <a:pt x="72094" y="47194"/>
                </a:cubicBezTo>
                <a:lnTo>
                  <a:pt x="72200" y="53166"/>
                </a:lnTo>
                <a:cubicBezTo>
                  <a:pt x="68294" y="55405"/>
                  <a:pt x="64661" y="58172"/>
                  <a:pt x="61405" y="61427"/>
                </a:cubicBezTo>
                <a:lnTo>
                  <a:pt x="55683" y="59788"/>
                </a:lnTo>
                <a:cubicBezTo>
                  <a:pt x="53738" y="59244"/>
                  <a:pt x="51327" y="59344"/>
                  <a:pt x="50222" y="61255"/>
                </a:cubicBezTo>
                <a:lnTo>
                  <a:pt x="42222" y="75111"/>
                </a:lnTo>
                <a:cubicBezTo>
                  <a:pt x="41116" y="77022"/>
                  <a:pt x="42300" y="79050"/>
                  <a:pt x="43683" y="80577"/>
                </a:cubicBezTo>
                <a:lnTo>
                  <a:pt x="47961" y="84711"/>
                </a:lnTo>
                <a:cubicBezTo>
                  <a:pt x="46772" y="89161"/>
                  <a:pt x="46194" y="93688"/>
                  <a:pt x="46205" y="98188"/>
                </a:cubicBezTo>
                <a:lnTo>
                  <a:pt x="40983" y="101088"/>
                </a:lnTo>
                <a:cubicBezTo>
                  <a:pt x="39222" y="102072"/>
                  <a:pt x="37583" y="103850"/>
                  <a:pt x="38155" y="105983"/>
                </a:cubicBezTo>
                <a:lnTo>
                  <a:pt x="40450" y="114550"/>
                </a:lnTo>
                <a:lnTo>
                  <a:pt x="10911" y="114550"/>
                </a:lnTo>
                <a:cubicBezTo>
                  <a:pt x="7900" y="114550"/>
                  <a:pt x="5455" y="112100"/>
                  <a:pt x="5455" y="109088"/>
                </a:cubicBezTo>
                <a:lnTo>
                  <a:pt x="5455" y="62727"/>
                </a:lnTo>
                <a:lnTo>
                  <a:pt x="10727" y="62727"/>
                </a:lnTo>
                <a:cubicBezTo>
                  <a:pt x="12933" y="62727"/>
                  <a:pt x="14100" y="60688"/>
                  <a:pt x="14727" y="58727"/>
                </a:cubicBezTo>
                <a:lnTo>
                  <a:pt x="16183" y="52905"/>
                </a:lnTo>
                <a:cubicBezTo>
                  <a:pt x="20616" y="51722"/>
                  <a:pt x="24811" y="49961"/>
                  <a:pt x="28688" y="47722"/>
                </a:cubicBezTo>
                <a:lnTo>
                  <a:pt x="33838" y="50811"/>
                </a:lnTo>
                <a:cubicBezTo>
                  <a:pt x="34861" y="51338"/>
                  <a:pt x="36022" y="51761"/>
                  <a:pt x="37116" y="51761"/>
                </a:cubicBezTo>
                <a:cubicBezTo>
                  <a:pt x="37983" y="51761"/>
                  <a:pt x="38805" y="51500"/>
                  <a:pt x="39500" y="50811"/>
                </a:cubicBezTo>
                <a:lnTo>
                  <a:pt x="50811" y="39494"/>
                </a:lnTo>
                <a:cubicBezTo>
                  <a:pt x="52372" y="37933"/>
                  <a:pt x="51844" y="35577"/>
                  <a:pt x="50811" y="33838"/>
                </a:cubicBezTo>
                <a:lnTo>
                  <a:pt x="47738" y="28716"/>
                </a:lnTo>
                <a:cubicBezTo>
                  <a:pt x="49994" y="24827"/>
                  <a:pt x="51761" y="20616"/>
                  <a:pt x="52950" y="16172"/>
                </a:cubicBezTo>
                <a:lnTo>
                  <a:pt x="58727" y="14727"/>
                </a:lnTo>
                <a:cubicBezTo>
                  <a:pt x="60688" y="14100"/>
                  <a:pt x="62727" y="12933"/>
                  <a:pt x="62727" y="10727"/>
                </a:cubicBezTo>
                <a:lnTo>
                  <a:pt x="62727" y="5455"/>
                </a:ln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44972"/>
                  <a:pt x="114544" y="44972"/>
                </a:cubicBezTo>
                <a:close/>
                <a:moveTo>
                  <a:pt x="114544" y="69966"/>
                </a:moveTo>
                <a:cubicBezTo>
                  <a:pt x="109722" y="67155"/>
                  <a:pt x="104166" y="65455"/>
                  <a:pt x="98183" y="65455"/>
                </a:cubicBezTo>
                <a:cubicBezTo>
                  <a:pt x="80105" y="65455"/>
                  <a:pt x="65455" y="80105"/>
                  <a:pt x="65455" y="98183"/>
                </a:cubicBezTo>
                <a:cubicBezTo>
                  <a:pt x="65455" y="104172"/>
                  <a:pt x="67155" y="109722"/>
                  <a:pt x="69966" y="114550"/>
                </a:cubicBezTo>
                <a:lnTo>
                  <a:pt x="46100" y="114550"/>
                </a:lnTo>
                <a:lnTo>
                  <a:pt x="43750" y="105788"/>
                </a:lnTo>
                <a:lnTo>
                  <a:pt x="48855" y="102955"/>
                </a:lnTo>
                <a:cubicBezTo>
                  <a:pt x="50588" y="101988"/>
                  <a:pt x="51661" y="100155"/>
                  <a:pt x="51661" y="98172"/>
                </a:cubicBezTo>
                <a:cubicBezTo>
                  <a:pt x="51655" y="94100"/>
                  <a:pt x="52177" y="90044"/>
                  <a:pt x="53233" y="86122"/>
                </a:cubicBezTo>
                <a:cubicBezTo>
                  <a:pt x="53744" y="84211"/>
                  <a:pt x="53177" y="82172"/>
                  <a:pt x="51755" y="80794"/>
                </a:cubicBezTo>
                <a:lnTo>
                  <a:pt x="47622" y="76794"/>
                </a:lnTo>
                <a:cubicBezTo>
                  <a:pt x="47605" y="76777"/>
                  <a:pt x="47588" y="76761"/>
                  <a:pt x="47577" y="76738"/>
                </a:cubicBezTo>
                <a:lnTo>
                  <a:pt x="54311" y="65072"/>
                </a:lnTo>
                <a:lnTo>
                  <a:pt x="59905" y="66672"/>
                </a:lnTo>
                <a:cubicBezTo>
                  <a:pt x="61811" y="67216"/>
                  <a:pt x="63861" y="66683"/>
                  <a:pt x="65266" y="65283"/>
                </a:cubicBezTo>
                <a:cubicBezTo>
                  <a:pt x="68133" y="62411"/>
                  <a:pt x="71377" y="59927"/>
                  <a:pt x="74916" y="57894"/>
                </a:cubicBezTo>
                <a:cubicBezTo>
                  <a:pt x="76633" y="56905"/>
                  <a:pt x="77683" y="55061"/>
                  <a:pt x="77650" y="53077"/>
                </a:cubicBezTo>
                <a:lnTo>
                  <a:pt x="77555" y="47300"/>
                </a:lnTo>
                <a:lnTo>
                  <a:pt x="77555" y="47238"/>
                </a:lnTo>
                <a:lnTo>
                  <a:pt x="90577" y="43750"/>
                </a:lnTo>
                <a:lnTo>
                  <a:pt x="93427" y="48883"/>
                </a:lnTo>
                <a:cubicBezTo>
                  <a:pt x="93916" y="49766"/>
                  <a:pt x="94622" y="50472"/>
                  <a:pt x="95466" y="50955"/>
                </a:cubicBezTo>
                <a:cubicBezTo>
                  <a:pt x="96277" y="51427"/>
                  <a:pt x="97216" y="51688"/>
                  <a:pt x="98194" y="51688"/>
                </a:cubicBezTo>
                <a:cubicBezTo>
                  <a:pt x="102261" y="51688"/>
                  <a:pt x="106305" y="52216"/>
                  <a:pt x="110205" y="53272"/>
                </a:cubicBezTo>
                <a:cubicBezTo>
                  <a:pt x="111700" y="53666"/>
                  <a:pt x="113272" y="53394"/>
                  <a:pt x="114544" y="52577"/>
                </a:cubicBezTo>
                <a:cubicBezTo>
                  <a:pt x="114544" y="52577"/>
                  <a:pt x="114544" y="69966"/>
                  <a:pt x="114544" y="69966"/>
                </a:cubicBezTo>
                <a:close/>
                <a:moveTo>
                  <a:pt x="114544" y="85972"/>
                </a:moveTo>
                <a:lnTo>
                  <a:pt x="106072" y="90683"/>
                </a:lnTo>
                <a:cubicBezTo>
                  <a:pt x="104083" y="88588"/>
                  <a:pt x="101294" y="87272"/>
                  <a:pt x="98183" y="87272"/>
                </a:cubicBezTo>
                <a:cubicBezTo>
                  <a:pt x="95072" y="87272"/>
                  <a:pt x="92277" y="88588"/>
                  <a:pt x="90294" y="90683"/>
                </a:cubicBezTo>
                <a:lnTo>
                  <a:pt x="75794" y="82627"/>
                </a:lnTo>
                <a:cubicBezTo>
                  <a:pt x="80722" y="75550"/>
                  <a:pt x="88905" y="70911"/>
                  <a:pt x="98183" y="70911"/>
                </a:cubicBezTo>
                <a:cubicBezTo>
                  <a:pt x="104350" y="70911"/>
                  <a:pt x="109988" y="73005"/>
                  <a:pt x="114544" y="76466"/>
                </a:cubicBezTo>
                <a:cubicBezTo>
                  <a:pt x="114544" y="76466"/>
                  <a:pt x="114544" y="85972"/>
                  <a:pt x="114544" y="859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50"/>
                  <a:pt x="109088" y="114550"/>
                </a:cubicBezTo>
                <a:lnTo>
                  <a:pt x="100911" y="114550"/>
                </a:lnTo>
                <a:lnTo>
                  <a:pt x="100911" y="108705"/>
                </a:lnTo>
                <a:cubicBezTo>
                  <a:pt x="105605" y="107488"/>
                  <a:pt x="109088" y="103261"/>
                  <a:pt x="109088" y="98183"/>
                </a:cubicBezTo>
                <a:cubicBezTo>
                  <a:pt x="109088" y="97233"/>
                  <a:pt x="108933" y="96327"/>
                  <a:pt x="108705" y="95455"/>
                </a:cubicBezTo>
                <a:lnTo>
                  <a:pt x="114544" y="92211"/>
                </a:lnTo>
                <a:cubicBezTo>
                  <a:pt x="114544" y="92211"/>
                  <a:pt x="114544" y="109088"/>
                  <a:pt x="114544" y="109088"/>
                </a:cubicBezTo>
                <a:close/>
                <a:moveTo>
                  <a:pt x="92727" y="98183"/>
                </a:moveTo>
                <a:cubicBezTo>
                  <a:pt x="92727" y="95172"/>
                  <a:pt x="95172" y="92727"/>
                  <a:pt x="98183" y="92727"/>
                </a:cubicBezTo>
                <a:cubicBezTo>
                  <a:pt x="101188" y="92727"/>
                  <a:pt x="103638" y="95172"/>
                  <a:pt x="103638" y="98183"/>
                </a:cubicBezTo>
                <a:cubicBezTo>
                  <a:pt x="103638" y="101194"/>
                  <a:pt x="101188" y="103638"/>
                  <a:pt x="98183" y="103638"/>
                </a:cubicBezTo>
                <a:cubicBezTo>
                  <a:pt x="95172" y="103638"/>
                  <a:pt x="92727" y="101194"/>
                  <a:pt x="92727" y="98183"/>
                </a:cubicBezTo>
                <a:moveTo>
                  <a:pt x="95455" y="114550"/>
                </a:moveTo>
                <a:lnTo>
                  <a:pt x="76427" y="114550"/>
                </a:lnTo>
                <a:cubicBezTo>
                  <a:pt x="72988" y="109983"/>
                  <a:pt x="70911" y="104338"/>
                  <a:pt x="70911" y="98183"/>
                </a:cubicBezTo>
                <a:cubicBezTo>
                  <a:pt x="70911" y="94344"/>
                  <a:pt x="71705" y="90700"/>
                  <a:pt x="73138" y="87388"/>
                </a:cubicBezTo>
                <a:lnTo>
                  <a:pt x="87661" y="95455"/>
                </a:lnTo>
                <a:cubicBezTo>
                  <a:pt x="87433" y="96327"/>
                  <a:pt x="87272" y="97233"/>
                  <a:pt x="87272" y="98183"/>
                </a:cubicBezTo>
                <a:cubicBezTo>
                  <a:pt x="87272" y="103261"/>
                  <a:pt x="90755" y="107488"/>
                  <a:pt x="95455" y="108705"/>
                </a:cubicBezTo>
                <a:cubicBezTo>
                  <a:pt x="95455" y="108705"/>
                  <a:pt x="95455" y="114550"/>
                  <a:pt x="95455" y="114550"/>
                </a:cubicBezTo>
                <a:close/>
                <a:moveTo>
                  <a:pt x="5455" y="29866"/>
                </a:moveTo>
                <a:cubicBezTo>
                  <a:pt x="18338" y="28583"/>
                  <a:pt x="28583" y="18338"/>
                  <a:pt x="29861" y="5455"/>
                </a:cubicBezTo>
                <a:lnTo>
                  <a:pt x="57272" y="5455"/>
                </a:lnTo>
                <a:lnTo>
                  <a:pt x="57272" y="9461"/>
                </a:lnTo>
                <a:cubicBezTo>
                  <a:pt x="57250" y="9472"/>
                  <a:pt x="57233" y="9477"/>
                  <a:pt x="57211" y="9483"/>
                </a:cubicBezTo>
                <a:lnTo>
                  <a:pt x="51627" y="10877"/>
                </a:lnTo>
                <a:cubicBezTo>
                  <a:pt x="49705" y="11361"/>
                  <a:pt x="48194" y="12850"/>
                  <a:pt x="47683" y="14761"/>
                </a:cubicBezTo>
                <a:cubicBezTo>
                  <a:pt x="46633" y="18683"/>
                  <a:pt x="45066" y="22455"/>
                  <a:pt x="43022" y="25977"/>
                </a:cubicBezTo>
                <a:cubicBezTo>
                  <a:pt x="42022" y="27700"/>
                  <a:pt x="42038" y="29822"/>
                  <a:pt x="43061" y="31522"/>
                </a:cubicBezTo>
                <a:lnTo>
                  <a:pt x="46066" y="36527"/>
                </a:lnTo>
                <a:lnTo>
                  <a:pt x="36533" y="46061"/>
                </a:lnTo>
                <a:cubicBezTo>
                  <a:pt x="36516" y="46055"/>
                  <a:pt x="36494" y="46044"/>
                  <a:pt x="36477" y="46033"/>
                </a:cubicBezTo>
                <a:lnTo>
                  <a:pt x="31494" y="43044"/>
                </a:lnTo>
                <a:cubicBezTo>
                  <a:pt x="30627" y="42527"/>
                  <a:pt x="29661" y="42266"/>
                  <a:pt x="28688" y="42266"/>
                </a:cubicBezTo>
                <a:cubicBezTo>
                  <a:pt x="27750" y="42266"/>
                  <a:pt x="26805" y="42511"/>
                  <a:pt x="25961" y="42994"/>
                </a:cubicBezTo>
                <a:cubicBezTo>
                  <a:pt x="22438" y="45033"/>
                  <a:pt x="18677" y="46594"/>
                  <a:pt x="14772" y="47638"/>
                </a:cubicBezTo>
                <a:cubicBezTo>
                  <a:pt x="12861" y="48144"/>
                  <a:pt x="11372" y="49655"/>
                  <a:pt x="10888" y="51583"/>
                </a:cubicBezTo>
                <a:lnTo>
                  <a:pt x="9483" y="57211"/>
                </a:lnTo>
                <a:cubicBezTo>
                  <a:pt x="9477" y="57233"/>
                  <a:pt x="9472" y="57250"/>
                  <a:pt x="9461" y="57277"/>
                </a:cubicBezTo>
                <a:lnTo>
                  <a:pt x="5455" y="57277"/>
                </a:lnTo>
                <a:cubicBezTo>
                  <a:pt x="5455" y="57277"/>
                  <a:pt x="5455" y="29866"/>
                  <a:pt x="5455" y="29866"/>
                </a:cubicBezTo>
                <a:close/>
                <a:moveTo>
                  <a:pt x="5455" y="10911"/>
                </a:moveTo>
                <a:cubicBezTo>
                  <a:pt x="5455" y="7894"/>
                  <a:pt x="7900" y="5455"/>
                  <a:pt x="10911" y="5455"/>
                </a:cubicBezTo>
                <a:lnTo>
                  <a:pt x="24355" y="5455"/>
                </a:lnTo>
                <a:cubicBezTo>
                  <a:pt x="23122" y="15322"/>
                  <a:pt x="15322" y="23122"/>
                  <a:pt x="5455" y="24355"/>
                </a:cubicBezTo>
                <a:cubicBezTo>
                  <a:pt x="5455" y="24355"/>
                  <a:pt x="5455" y="10911"/>
                  <a:pt x="5455" y="10911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22098644" y="2903889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46666"/>
                </a:moveTo>
                <a:lnTo>
                  <a:pt x="100911" y="46666"/>
                </a:lnTo>
                <a:cubicBezTo>
                  <a:pt x="102416" y="46666"/>
                  <a:pt x="103638" y="45177"/>
                  <a:pt x="103638" y="43333"/>
                </a:cubicBezTo>
                <a:cubicBezTo>
                  <a:pt x="103638" y="41488"/>
                  <a:pt x="102416" y="40000"/>
                  <a:pt x="100911" y="40000"/>
                </a:cubicBezTo>
                <a:lnTo>
                  <a:pt x="19088" y="40000"/>
                </a:lnTo>
                <a:cubicBezTo>
                  <a:pt x="17583" y="40000"/>
                  <a:pt x="16361" y="41488"/>
                  <a:pt x="16361" y="43333"/>
                </a:cubicBezTo>
                <a:cubicBezTo>
                  <a:pt x="16361" y="45177"/>
                  <a:pt x="17583" y="46666"/>
                  <a:pt x="19088" y="46666"/>
                </a:cubicBezTo>
                <a:moveTo>
                  <a:pt x="19088" y="60000"/>
                </a:moveTo>
                <a:lnTo>
                  <a:pt x="100911" y="60000"/>
                </a:ln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2"/>
                  <a:pt x="102416" y="53333"/>
                  <a:pt x="100911" y="53333"/>
                </a:cubicBezTo>
                <a:lnTo>
                  <a:pt x="19088" y="53333"/>
                </a:lnTo>
                <a:cubicBezTo>
                  <a:pt x="17583" y="53333"/>
                  <a:pt x="16361" y="54822"/>
                  <a:pt x="16361" y="56666"/>
                </a:cubicBezTo>
                <a:cubicBezTo>
                  <a:pt x="16361" y="58511"/>
                  <a:pt x="17583" y="60000"/>
                  <a:pt x="19088" y="60000"/>
                </a:cubicBezTo>
                <a:moveTo>
                  <a:pt x="19088" y="73333"/>
                </a:moveTo>
                <a:lnTo>
                  <a:pt x="73638" y="73333"/>
                </a:lnTo>
                <a:cubicBezTo>
                  <a:pt x="75144" y="73333"/>
                  <a:pt x="76361" y="71838"/>
                  <a:pt x="76361" y="70005"/>
                </a:cubicBezTo>
                <a:cubicBezTo>
                  <a:pt x="76361" y="68155"/>
                  <a:pt x="75144" y="66666"/>
                  <a:pt x="73638" y="66666"/>
                </a:cubicBezTo>
                <a:lnTo>
                  <a:pt x="19088" y="66666"/>
                </a:lnTo>
                <a:cubicBezTo>
                  <a:pt x="17583" y="66666"/>
                  <a:pt x="16361" y="68155"/>
                  <a:pt x="16361" y="70005"/>
                </a:cubicBezTo>
                <a:cubicBezTo>
                  <a:pt x="16361" y="71838"/>
                  <a:pt x="17583" y="73333"/>
                  <a:pt x="19088" y="73333"/>
                </a:cubicBezTo>
                <a:moveTo>
                  <a:pt x="114544" y="106666"/>
                </a:moveTo>
                <a:lnTo>
                  <a:pt x="100633" y="106666"/>
                </a:lnTo>
                <a:cubicBezTo>
                  <a:pt x="99372" y="99061"/>
                  <a:pt x="93872" y="93333"/>
                  <a:pt x="87272" y="93333"/>
                </a:cubicBezTo>
                <a:cubicBezTo>
                  <a:pt x="80677" y="93333"/>
                  <a:pt x="75177" y="99061"/>
                  <a:pt x="73911" y="106666"/>
                </a:cubicBezTo>
                <a:lnTo>
                  <a:pt x="46088" y="106666"/>
                </a:lnTo>
                <a:cubicBezTo>
                  <a:pt x="44822" y="99061"/>
                  <a:pt x="39322" y="93333"/>
                  <a:pt x="32727" y="93333"/>
                </a:cubicBezTo>
                <a:cubicBezTo>
                  <a:pt x="26127" y="93333"/>
                  <a:pt x="20627" y="99061"/>
                  <a:pt x="19366" y="106666"/>
                </a:cubicBezTo>
                <a:lnTo>
                  <a:pt x="5455" y="106666"/>
                </a:lnTo>
                <a:lnTo>
                  <a:pt x="5455" y="6666"/>
                </a:lnTo>
                <a:lnTo>
                  <a:pt x="114544" y="6666"/>
                </a:lnTo>
                <a:cubicBezTo>
                  <a:pt x="114544" y="6666"/>
                  <a:pt x="114544" y="106666"/>
                  <a:pt x="114544" y="10666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106666"/>
                </a:lnTo>
                <a:cubicBezTo>
                  <a:pt x="0" y="110344"/>
                  <a:pt x="2444" y="113333"/>
                  <a:pt x="5455" y="113333"/>
                </a:cubicBezTo>
                <a:lnTo>
                  <a:pt x="21816" y="113333"/>
                </a:lnTo>
                <a:cubicBezTo>
                  <a:pt x="23327" y="113333"/>
                  <a:pt x="24544" y="111844"/>
                  <a:pt x="24544" y="110000"/>
                </a:cubicBezTo>
                <a:cubicBezTo>
                  <a:pt x="24544" y="104483"/>
                  <a:pt x="28211" y="100000"/>
                  <a:pt x="32727" y="100000"/>
                </a:cubicBezTo>
                <a:cubicBezTo>
                  <a:pt x="37244" y="100000"/>
                  <a:pt x="40911" y="104483"/>
                  <a:pt x="40911" y="110000"/>
                </a:cubicBezTo>
                <a:cubicBezTo>
                  <a:pt x="40911" y="111844"/>
                  <a:pt x="42127" y="113333"/>
                  <a:pt x="43638" y="113333"/>
                </a:cubicBezTo>
                <a:lnTo>
                  <a:pt x="76361" y="113333"/>
                </a:lnTo>
                <a:cubicBezTo>
                  <a:pt x="77872" y="113333"/>
                  <a:pt x="79088" y="111844"/>
                  <a:pt x="79088" y="110000"/>
                </a:cubicBezTo>
                <a:cubicBezTo>
                  <a:pt x="79088" y="104483"/>
                  <a:pt x="82755" y="100000"/>
                  <a:pt x="87272" y="100000"/>
                </a:cubicBezTo>
                <a:cubicBezTo>
                  <a:pt x="91794" y="100000"/>
                  <a:pt x="95455" y="104483"/>
                  <a:pt x="95455" y="110000"/>
                </a:cubicBezTo>
                <a:cubicBezTo>
                  <a:pt x="95455" y="111844"/>
                  <a:pt x="96672" y="113333"/>
                  <a:pt x="98183" y="113333"/>
                </a:cubicBezTo>
                <a:lnTo>
                  <a:pt x="114544" y="113333"/>
                </a:lnTo>
                <a:cubicBezTo>
                  <a:pt x="117555" y="113333"/>
                  <a:pt x="120000" y="110344"/>
                  <a:pt x="120000" y="10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32727" y="106666"/>
                </a:moveTo>
                <a:cubicBezTo>
                  <a:pt x="31222" y="106666"/>
                  <a:pt x="30000" y="108155"/>
                  <a:pt x="30000" y="110000"/>
                </a:cubicBezTo>
                <a:lnTo>
                  <a:pt x="30000" y="116666"/>
                </a:lnTo>
                <a:cubicBezTo>
                  <a:pt x="30000" y="118511"/>
                  <a:pt x="31222" y="120000"/>
                  <a:pt x="32727" y="120000"/>
                </a:cubicBezTo>
                <a:cubicBezTo>
                  <a:pt x="34233" y="120000"/>
                  <a:pt x="35455" y="118511"/>
                  <a:pt x="35455" y="116666"/>
                </a:cubicBezTo>
                <a:lnTo>
                  <a:pt x="35455" y="110000"/>
                </a:lnTo>
                <a:cubicBezTo>
                  <a:pt x="35455" y="108155"/>
                  <a:pt x="34233" y="106666"/>
                  <a:pt x="32727" y="106666"/>
                </a:cubicBezTo>
                <a:moveTo>
                  <a:pt x="19088" y="33333"/>
                </a:moveTo>
                <a:lnTo>
                  <a:pt x="100911" y="33333"/>
                </a:lnTo>
                <a:cubicBezTo>
                  <a:pt x="102416" y="33333"/>
                  <a:pt x="103638" y="31844"/>
                  <a:pt x="103638" y="30000"/>
                </a:cubicBezTo>
                <a:cubicBezTo>
                  <a:pt x="103638" y="28161"/>
                  <a:pt x="102416" y="26666"/>
                  <a:pt x="100911" y="26666"/>
                </a:cubicBezTo>
                <a:lnTo>
                  <a:pt x="19088" y="26666"/>
                </a:lnTo>
                <a:cubicBezTo>
                  <a:pt x="17583" y="26666"/>
                  <a:pt x="16361" y="28161"/>
                  <a:pt x="16361" y="30000"/>
                </a:cubicBezTo>
                <a:cubicBezTo>
                  <a:pt x="16361" y="31844"/>
                  <a:pt x="17583" y="33333"/>
                  <a:pt x="19088" y="33333"/>
                </a:cubicBezTo>
                <a:moveTo>
                  <a:pt x="87272" y="106666"/>
                </a:moveTo>
                <a:cubicBezTo>
                  <a:pt x="85766" y="106666"/>
                  <a:pt x="84544" y="108155"/>
                  <a:pt x="84544" y="110000"/>
                </a:cubicBezTo>
                <a:lnTo>
                  <a:pt x="84544" y="116666"/>
                </a:lnTo>
                <a:cubicBezTo>
                  <a:pt x="84544" y="118511"/>
                  <a:pt x="85766" y="120000"/>
                  <a:pt x="87272" y="120000"/>
                </a:cubicBezTo>
                <a:cubicBezTo>
                  <a:pt x="88777" y="120000"/>
                  <a:pt x="90000" y="118511"/>
                  <a:pt x="90000" y="116666"/>
                </a:cubicBezTo>
                <a:lnTo>
                  <a:pt x="90000" y="110000"/>
                </a:lnTo>
                <a:cubicBezTo>
                  <a:pt x="90000" y="108155"/>
                  <a:pt x="88777" y="106666"/>
                  <a:pt x="87272" y="10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12499944" y="3945018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911" y="78000"/>
                </a:moveTo>
                <a:lnTo>
                  <a:pt x="79088" y="78000"/>
                </a:lnTo>
                <a:cubicBezTo>
                  <a:pt x="80594" y="78000"/>
                  <a:pt x="81816" y="76661"/>
                  <a:pt x="81816" y="75000"/>
                </a:cubicBezTo>
                <a:cubicBezTo>
                  <a:pt x="81816" y="73344"/>
                  <a:pt x="80594" y="72000"/>
                  <a:pt x="79088" y="72000"/>
                </a:cubicBezTo>
                <a:lnTo>
                  <a:pt x="40911" y="72000"/>
                </a:lnTo>
                <a:cubicBezTo>
                  <a:pt x="39405" y="72000"/>
                  <a:pt x="38183" y="73344"/>
                  <a:pt x="38183" y="75000"/>
                </a:cubicBezTo>
                <a:cubicBezTo>
                  <a:pt x="38183" y="76661"/>
                  <a:pt x="39405" y="78000"/>
                  <a:pt x="40911" y="78000"/>
                </a:cubicBezTo>
                <a:moveTo>
                  <a:pt x="40911" y="66000"/>
                </a:moveTo>
                <a:lnTo>
                  <a:pt x="100911" y="66000"/>
                </a:lnTo>
                <a:cubicBezTo>
                  <a:pt x="102411" y="66000"/>
                  <a:pt x="103638" y="64661"/>
                  <a:pt x="103638" y="63000"/>
                </a:cubicBezTo>
                <a:cubicBezTo>
                  <a:pt x="103638" y="61344"/>
                  <a:pt x="102411" y="60000"/>
                  <a:pt x="100911" y="60000"/>
                </a:cubicBezTo>
                <a:lnTo>
                  <a:pt x="40911" y="60000"/>
                </a:lnTo>
                <a:cubicBezTo>
                  <a:pt x="39405" y="60000"/>
                  <a:pt x="38183" y="61344"/>
                  <a:pt x="38183" y="63000"/>
                </a:cubicBezTo>
                <a:cubicBezTo>
                  <a:pt x="38183" y="64661"/>
                  <a:pt x="39405" y="66000"/>
                  <a:pt x="40911" y="66000"/>
                </a:cubicBezTo>
                <a:moveTo>
                  <a:pt x="114544" y="108000"/>
                </a:moveTo>
                <a:lnTo>
                  <a:pt x="103361" y="108000"/>
                </a:lnTo>
                <a:cubicBezTo>
                  <a:pt x="102100" y="101155"/>
                  <a:pt x="96594" y="96000"/>
                  <a:pt x="90000" y="96000"/>
                </a:cubicBezTo>
                <a:cubicBezTo>
                  <a:pt x="83405" y="96000"/>
                  <a:pt x="77900" y="101155"/>
                  <a:pt x="76638" y="108000"/>
                </a:cubicBezTo>
                <a:lnTo>
                  <a:pt x="65177" y="108000"/>
                </a:lnTo>
                <a:cubicBezTo>
                  <a:pt x="63916" y="101155"/>
                  <a:pt x="58416" y="96000"/>
                  <a:pt x="51816" y="96000"/>
                </a:cubicBezTo>
                <a:cubicBezTo>
                  <a:pt x="45222" y="96000"/>
                  <a:pt x="39722" y="101155"/>
                  <a:pt x="38455" y="108000"/>
                </a:cubicBezTo>
                <a:lnTo>
                  <a:pt x="27272" y="108000"/>
                </a:lnTo>
                <a:lnTo>
                  <a:pt x="27272" y="30000"/>
                </a:lnTo>
                <a:lnTo>
                  <a:pt x="114544" y="30000"/>
                </a:lnTo>
                <a:cubicBezTo>
                  <a:pt x="114544" y="30000"/>
                  <a:pt x="114544" y="108000"/>
                  <a:pt x="114544" y="108000"/>
                </a:cubicBezTo>
                <a:close/>
                <a:moveTo>
                  <a:pt x="114544" y="24000"/>
                </a:moveTo>
                <a:lnTo>
                  <a:pt x="27272" y="24000"/>
                </a:lnTo>
                <a:cubicBezTo>
                  <a:pt x="24261" y="24000"/>
                  <a:pt x="21816" y="26688"/>
                  <a:pt x="21816" y="30000"/>
                </a:cubicBezTo>
                <a:lnTo>
                  <a:pt x="21816" y="108000"/>
                </a:lnTo>
                <a:cubicBezTo>
                  <a:pt x="21816" y="111311"/>
                  <a:pt x="24261" y="114000"/>
                  <a:pt x="27272" y="114000"/>
                </a:cubicBezTo>
                <a:lnTo>
                  <a:pt x="40911" y="114000"/>
                </a:lnTo>
                <a:cubicBezTo>
                  <a:pt x="42411" y="114000"/>
                  <a:pt x="43638" y="112661"/>
                  <a:pt x="43638" y="111000"/>
                </a:cubicBezTo>
                <a:cubicBezTo>
                  <a:pt x="43638" y="106027"/>
                  <a:pt x="47300" y="102000"/>
                  <a:pt x="51816" y="102000"/>
                </a:cubicBezTo>
                <a:cubicBezTo>
                  <a:pt x="56338" y="102000"/>
                  <a:pt x="60000" y="106027"/>
                  <a:pt x="60000" y="111000"/>
                </a:cubicBezTo>
                <a:cubicBezTo>
                  <a:pt x="60000" y="112661"/>
                  <a:pt x="61222" y="114000"/>
                  <a:pt x="62727" y="114000"/>
                </a:cubicBezTo>
                <a:lnTo>
                  <a:pt x="79088" y="114000"/>
                </a:lnTo>
                <a:cubicBezTo>
                  <a:pt x="80594" y="114000"/>
                  <a:pt x="81816" y="112661"/>
                  <a:pt x="81816" y="111000"/>
                </a:cubicBezTo>
                <a:cubicBezTo>
                  <a:pt x="81816" y="106027"/>
                  <a:pt x="85477" y="102000"/>
                  <a:pt x="90000" y="102000"/>
                </a:cubicBezTo>
                <a:cubicBezTo>
                  <a:pt x="94522" y="102000"/>
                  <a:pt x="98183" y="106027"/>
                  <a:pt x="98183" y="111000"/>
                </a:cubicBezTo>
                <a:cubicBezTo>
                  <a:pt x="98183" y="112661"/>
                  <a:pt x="99405" y="114000"/>
                  <a:pt x="100911" y="114000"/>
                </a:cubicBezTo>
                <a:lnTo>
                  <a:pt x="114544" y="114000"/>
                </a:lnTo>
                <a:cubicBezTo>
                  <a:pt x="117555" y="114000"/>
                  <a:pt x="120000" y="111311"/>
                  <a:pt x="120000" y="108000"/>
                </a:cubicBezTo>
                <a:lnTo>
                  <a:pt x="120000" y="30000"/>
                </a:lnTo>
                <a:cubicBezTo>
                  <a:pt x="120000" y="26688"/>
                  <a:pt x="117555" y="24000"/>
                  <a:pt x="114544" y="24000"/>
                </a:cubicBezTo>
                <a:moveTo>
                  <a:pt x="40911" y="54000"/>
                </a:moveTo>
                <a:lnTo>
                  <a:pt x="100911" y="54000"/>
                </a:lnTo>
                <a:cubicBezTo>
                  <a:pt x="102411" y="54000"/>
                  <a:pt x="103638" y="52661"/>
                  <a:pt x="103638" y="51000"/>
                </a:cubicBezTo>
                <a:cubicBezTo>
                  <a:pt x="103638" y="49344"/>
                  <a:pt x="102411" y="48000"/>
                  <a:pt x="100911" y="48000"/>
                </a:cubicBezTo>
                <a:lnTo>
                  <a:pt x="40911" y="48000"/>
                </a:lnTo>
                <a:cubicBezTo>
                  <a:pt x="39405" y="48000"/>
                  <a:pt x="38183" y="49344"/>
                  <a:pt x="38183" y="51000"/>
                </a:cubicBezTo>
                <a:cubicBezTo>
                  <a:pt x="38183" y="52661"/>
                  <a:pt x="39405" y="54000"/>
                  <a:pt x="40911" y="54000"/>
                </a:cubicBezTo>
                <a:moveTo>
                  <a:pt x="51816" y="108000"/>
                </a:moveTo>
                <a:cubicBezTo>
                  <a:pt x="50311" y="108000"/>
                  <a:pt x="49088" y="109344"/>
                  <a:pt x="49088" y="111000"/>
                </a:cubicBezTo>
                <a:lnTo>
                  <a:pt x="49088" y="117000"/>
                </a:lnTo>
                <a:cubicBezTo>
                  <a:pt x="49088" y="118661"/>
                  <a:pt x="50311" y="120000"/>
                  <a:pt x="51816" y="120000"/>
                </a:cubicBezTo>
                <a:cubicBezTo>
                  <a:pt x="53322" y="120000"/>
                  <a:pt x="54544" y="118661"/>
                  <a:pt x="54544" y="117000"/>
                </a:cubicBezTo>
                <a:lnTo>
                  <a:pt x="54544" y="111000"/>
                </a:lnTo>
                <a:cubicBezTo>
                  <a:pt x="54544" y="109344"/>
                  <a:pt x="53322" y="108000"/>
                  <a:pt x="51816" y="108000"/>
                </a:cubicBezTo>
                <a:moveTo>
                  <a:pt x="13638" y="84000"/>
                </a:moveTo>
                <a:lnTo>
                  <a:pt x="5455" y="84000"/>
                </a:lnTo>
                <a:lnTo>
                  <a:pt x="5455" y="6000"/>
                </a:lnTo>
                <a:lnTo>
                  <a:pt x="92727" y="6000"/>
                </a:lnTo>
                <a:lnTo>
                  <a:pt x="92727" y="15000"/>
                </a:lnTo>
                <a:cubicBezTo>
                  <a:pt x="92727" y="16661"/>
                  <a:pt x="93950" y="18000"/>
                  <a:pt x="95455" y="18000"/>
                </a:cubicBezTo>
                <a:cubicBezTo>
                  <a:pt x="96961" y="18000"/>
                  <a:pt x="98183" y="16661"/>
                  <a:pt x="98183" y="15000"/>
                </a:cubicBezTo>
                <a:lnTo>
                  <a:pt x="98183" y="6000"/>
                </a:lnTo>
                <a:cubicBezTo>
                  <a:pt x="98183" y="2688"/>
                  <a:pt x="95738" y="0"/>
                  <a:pt x="92727" y="0"/>
                </a:cubicBezTo>
                <a:lnTo>
                  <a:pt x="5455" y="0"/>
                </a:lnTo>
                <a:cubicBezTo>
                  <a:pt x="2444" y="0"/>
                  <a:pt x="0" y="2688"/>
                  <a:pt x="0" y="6000"/>
                </a:cubicBezTo>
                <a:lnTo>
                  <a:pt x="0" y="84000"/>
                </a:lnTo>
                <a:cubicBezTo>
                  <a:pt x="0" y="87311"/>
                  <a:pt x="2444" y="90005"/>
                  <a:pt x="5455" y="90005"/>
                </a:cubicBezTo>
                <a:lnTo>
                  <a:pt x="13638" y="90005"/>
                </a:lnTo>
                <a:cubicBezTo>
                  <a:pt x="15138" y="90005"/>
                  <a:pt x="16361" y="88661"/>
                  <a:pt x="16361" y="87000"/>
                </a:cubicBezTo>
                <a:cubicBezTo>
                  <a:pt x="16361" y="85344"/>
                  <a:pt x="15138" y="84000"/>
                  <a:pt x="13638" y="84000"/>
                </a:cubicBezTo>
                <a:moveTo>
                  <a:pt x="90000" y="108000"/>
                </a:moveTo>
                <a:cubicBezTo>
                  <a:pt x="88494" y="108000"/>
                  <a:pt x="87272" y="109344"/>
                  <a:pt x="87272" y="111000"/>
                </a:cubicBezTo>
                <a:lnTo>
                  <a:pt x="87272" y="117000"/>
                </a:lnTo>
                <a:cubicBezTo>
                  <a:pt x="87272" y="118661"/>
                  <a:pt x="88494" y="120000"/>
                  <a:pt x="90000" y="120000"/>
                </a:cubicBezTo>
                <a:cubicBezTo>
                  <a:pt x="91505" y="120000"/>
                  <a:pt x="92727" y="118661"/>
                  <a:pt x="92727" y="117000"/>
                </a:cubicBezTo>
                <a:lnTo>
                  <a:pt x="92727" y="111000"/>
                </a:lnTo>
                <a:cubicBezTo>
                  <a:pt x="92727" y="109344"/>
                  <a:pt x="91505" y="108000"/>
                  <a:pt x="90000" y="10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13566466" y="3995805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30000"/>
                </a:moveTo>
                <a:lnTo>
                  <a:pt x="51816" y="30000"/>
                </a:lnTo>
                <a:cubicBezTo>
                  <a:pt x="53322" y="30000"/>
                  <a:pt x="54544" y="28322"/>
                  <a:pt x="54544" y="26250"/>
                </a:cubicBezTo>
                <a:cubicBezTo>
                  <a:pt x="54544" y="24183"/>
                  <a:pt x="53322" y="22500"/>
                  <a:pt x="51816" y="22500"/>
                </a:cubicBezTo>
                <a:lnTo>
                  <a:pt x="19088" y="22500"/>
                </a:lnTo>
                <a:cubicBezTo>
                  <a:pt x="17588" y="22500"/>
                  <a:pt x="16361" y="24183"/>
                  <a:pt x="16361" y="26250"/>
                </a:cubicBezTo>
                <a:cubicBezTo>
                  <a:pt x="16361" y="28322"/>
                  <a:pt x="17588" y="30000"/>
                  <a:pt x="19088" y="30000"/>
                </a:cubicBezTo>
                <a:moveTo>
                  <a:pt x="19088" y="45000"/>
                </a:moveTo>
                <a:lnTo>
                  <a:pt x="40911" y="45000"/>
                </a:lnTo>
                <a:cubicBezTo>
                  <a:pt x="42411" y="45000"/>
                  <a:pt x="43638" y="43322"/>
                  <a:pt x="43638" y="41250"/>
                </a:cubicBezTo>
                <a:cubicBezTo>
                  <a:pt x="43638" y="39183"/>
                  <a:pt x="42411" y="37500"/>
                  <a:pt x="40911" y="37500"/>
                </a:cubicBezTo>
                <a:lnTo>
                  <a:pt x="19088" y="37500"/>
                </a:lnTo>
                <a:cubicBezTo>
                  <a:pt x="17588" y="37500"/>
                  <a:pt x="16361" y="39183"/>
                  <a:pt x="16361" y="41250"/>
                </a:cubicBezTo>
                <a:cubicBezTo>
                  <a:pt x="16361" y="43322"/>
                  <a:pt x="17588" y="45000"/>
                  <a:pt x="19088" y="45000"/>
                </a:cubicBezTo>
                <a:moveTo>
                  <a:pt x="19088" y="60000"/>
                </a:moveTo>
                <a:lnTo>
                  <a:pt x="51816" y="60000"/>
                </a:lnTo>
                <a:cubicBezTo>
                  <a:pt x="53322" y="60000"/>
                  <a:pt x="54544" y="58322"/>
                  <a:pt x="54544" y="56250"/>
                </a:cubicBezTo>
                <a:cubicBezTo>
                  <a:pt x="54544" y="54183"/>
                  <a:pt x="53322" y="52500"/>
                  <a:pt x="51816" y="52500"/>
                </a:cubicBezTo>
                <a:lnTo>
                  <a:pt x="19088" y="52500"/>
                </a:lnTo>
                <a:cubicBezTo>
                  <a:pt x="17588" y="52500"/>
                  <a:pt x="16361" y="54183"/>
                  <a:pt x="16361" y="56250"/>
                </a:cubicBezTo>
                <a:cubicBezTo>
                  <a:pt x="16361" y="58322"/>
                  <a:pt x="17588" y="60000"/>
                  <a:pt x="19088" y="60000"/>
                </a:cubicBezTo>
                <a:moveTo>
                  <a:pt x="114544" y="112500"/>
                </a:moveTo>
                <a:lnTo>
                  <a:pt x="87272" y="112500"/>
                </a:lnTo>
                <a:lnTo>
                  <a:pt x="87272" y="97505"/>
                </a:lnTo>
                <a:lnTo>
                  <a:pt x="92727" y="97505"/>
                </a:lnTo>
                <a:cubicBezTo>
                  <a:pt x="94233" y="97505"/>
                  <a:pt x="95455" y="95822"/>
                  <a:pt x="95455" y="93750"/>
                </a:cubicBezTo>
                <a:cubicBezTo>
                  <a:pt x="95455" y="91683"/>
                  <a:pt x="94233" y="90000"/>
                  <a:pt x="92727" y="90000"/>
                </a:cubicBezTo>
                <a:lnTo>
                  <a:pt x="76361" y="90000"/>
                </a:lnTo>
                <a:cubicBezTo>
                  <a:pt x="74861" y="90000"/>
                  <a:pt x="73638" y="91683"/>
                  <a:pt x="73638" y="93750"/>
                </a:cubicBezTo>
                <a:cubicBezTo>
                  <a:pt x="73638" y="95822"/>
                  <a:pt x="74861" y="97505"/>
                  <a:pt x="76361" y="97505"/>
                </a:cubicBezTo>
                <a:lnTo>
                  <a:pt x="81816" y="97505"/>
                </a:lnTo>
                <a:lnTo>
                  <a:pt x="81816" y="112500"/>
                </a:lnTo>
                <a:lnTo>
                  <a:pt x="38183" y="112500"/>
                </a:lnTo>
                <a:lnTo>
                  <a:pt x="38183" y="97505"/>
                </a:lnTo>
                <a:lnTo>
                  <a:pt x="43638" y="97505"/>
                </a:lnTo>
                <a:cubicBezTo>
                  <a:pt x="45138" y="97505"/>
                  <a:pt x="46361" y="95822"/>
                  <a:pt x="46361" y="93750"/>
                </a:cubicBezTo>
                <a:cubicBezTo>
                  <a:pt x="46361" y="91683"/>
                  <a:pt x="45138" y="90000"/>
                  <a:pt x="43638" y="90000"/>
                </a:cubicBezTo>
                <a:lnTo>
                  <a:pt x="27272" y="90000"/>
                </a:lnTo>
                <a:cubicBezTo>
                  <a:pt x="25766" y="90000"/>
                  <a:pt x="24544" y="91683"/>
                  <a:pt x="24544" y="93750"/>
                </a:cubicBezTo>
                <a:cubicBezTo>
                  <a:pt x="24544" y="95822"/>
                  <a:pt x="25766" y="97505"/>
                  <a:pt x="27272" y="97505"/>
                </a:cubicBezTo>
                <a:lnTo>
                  <a:pt x="32727" y="97505"/>
                </a:lnTo>
                <a:lnTo>
                  <a:pt x="32727" y="112500"/>
                </a:lnTo>
                <a:lnTo>
                  <a:pt x="5455" y="112500"/>
                </a:lnTo>
                <a:lnTo>
                  <a:pt x="5455" y="7500"/>
                </a:lnTo>
                <a:lnTo>
                  <a:pt x="114544" y="7500"/>
                </a:lnTo>
                <a:cubicBezTo>
                  <a:pt x="114544" y="7500"/>
                  <a:pt x="114544" y="112500"/>
                  <a:pt x="114544" y="112500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lnTo>
                  <a:pt x="0" y="112500"/>
                </a:lnTo>
                <a:cubicBezTo>
                  <a:pt x="0" y="116638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19088" y="75000"/>
                </a:moveTo>
                <a:lnTo>
                  <a:pt x="40911" y="75000"/>
                </a:lnTo>
                <a:cubicBezTo>
                  <a:pt x="42411" y="75000"/>
                  <a:pt x="43638" y="73322"/>
                  <a:pt x="43638" y="71250"/>
                </a:cubicBezTo>
                <a:cubicBezTo>
                  <a:pt x="43638" y="69177"/>
                  <a:pt x="42411" y="67500"/>
                  <a:pt x="40911" y="67500"/>
                </a:cubicBezTo>
                <a:lnTo>
                  <a:pt x="19088" y="67500"/>
                </a:lnTo>
                <a:cubicBezTo>
                  <a:pt x="17588" y="67500"/>
                  <a:pt x="16361" y="69177"/>
                  <a:pt x="16361" y="71250"/>
                </a:cubicBezTo>
                <a:cubicBezTo>
                  <a:pt x="16361" y="73322"/>
                  <a:pt x="17588" y="75000"/>
                  <a:pt x="19088" y="75000"/>
                </a:cubicBezTo>
                <a:moveTo>
                  <a:pt x="68183" y="30000"/>
                </a:moveTo>
                <a:lnTo>
                  <a:pt x="90000" y="30000"/>
                </a:lnTo>
                <a:cubicBezTo>
                  <a:pt x="91505" y="30000"/>
                  <a:pt x="92727" y="28322"/>
                  <a:pt x="92727" y="26250"/>
                </a:cubicBezTo>
                <a:cubicBezTo>
                  <a:pt x="92727" y="24183"/>
                  <a:pt x="91505" y="22500"/>
                  <a:pt x="90000" y="22500"/>
                </a:cubicBezTo>
                <a:lnTo>
                  <a:pt x="68183" y="22500"/>
                </a:lnTo>
                <a:cubicBezTo>
                  <a:pt x="66677" y="22500"/>
                  <a:pt x="65455" y="24183"/>
                  <a:pt x="65455" y="26250"/>
                </a:cubicBezTo>
                <a:cubicBezTo>
                  <a:pt x="65455" y="28322"/>
                  <a:pt x="66677" y="30000"/>
                  <a:pt x="68183" y="30000"/>
                </a:cubicBezTo>
                <a:moveTo>
                  <a:pt x="68183" y="60000"/>
                </a:moveTo>
                <a:lnTo>
                  <a:pt x="90000" y="60000"/>
                </a:lnTo>
                <a:cubicBezTo>
                  <a:pt x="91505" y="60000"/>
                  <a:pt x="92727" y="58322"/>
                  <a:pt x="92727" y="56250"/>
                </a:cubicBezTo>
                <a:cubicBezTo>
                  <a:pt x="92727" y="54183"/>
                  <a:pt x="91505" y="52500"/>
                  <a:pt x="90000" y="52500"/>
                </a:cubicBezTo>
                <a:lnTo>
                  <a:pt x="68183" y="52500"/>
                </a:lnTo>
                <a:cubicBezTo>
                  <a:pt x="66677" y="52500"/>
                  <a:pt x="65455" y="54183"/>
                  <a:pt x="65455" y="56250"/>
                </a:cubicBezTo>
                <a:cubicBezTo>
                  <a:pt x="65455" y="58322"/>
                  <a:pt x="66677" y="60000"/>
                  <a:pt x="68183" y="60000"/>
                </a:cubicBezTo>
                <a:moveTo>
                  <a:pt x="68183" y="75000"/>
                </a:moveTo>
                <a:lnTo>
                  <a:pt x="100911" y="75000"/>
                </a:lnTo>
                <a:cubicBezTo>
                  <a:pt x="102411" y="75000"/>
                  <a:pt x="103638" y="73322"/>
                  <a:pt x="103638" y="71250"/>
                </a:cubicBezTo>
                <a:cubicBezTo>
                  <a:pt x="103638" y="69177"/>
                  <a:pt x="102411" y="67500"/>
                  <a:pt x="100911" y="67500"/>
                </a:cubicBezTo>
                <a:lnTo>
                  <a:pt x="68183" y="67500"/>
                </a:lnTo>
                <a:cubicBezTo>
                  <a:pt x="66677" y="67500"/>
                  <a:pt x="65455" y="69177"/>
                  <a:pt x="65455" y="71250"/>
                </a:cubicBezTo>
                <a:cubicBezTo>
                  <a:pt x="65455" y="73322"/>
                  <a:pt x="66677" y="75000"/>
                  <a:pt x="68183" y="75000"/>
                </a:cubicBezTo>
                <a:moveTo>
                  <a:pt x="68183" y="45000"/>
                </a:moveTo>
                <a:lnTo>
                  <a:pt x="100911" y="45000"/>
                </a:lnTo>
                <a:cubicBezTo>
                  <a:pt x="102411" y="45000"/>
                  <a:pt x="103638" y="43322"/>
                  <a:pt x="103638" y="41250"/>
                </a:cubicBezTo>
                <a:cubicBezTo>
                  <a:pt x="103638" y="39183"/>
                  <a:pt x="102411" y="37500"/>
                  <a:pt x="100911" y="37500"/>
                </a:cubicBezTo>
                <a:lnTo>
                  <a:pt x="68183" y="37500"/>
                </a:lnTo>
                <a:cubicBezTo>
                  <a:pt x="66677" y="37500"/>
                  <a:pt x="65455" y="39183"/>
                  <a:pt x="65455" y="41250"/>
                </a:cubicBezTo>
                <a:cubicBezTo>
                  <a:pt x="65455" y="43322"/>
                  <a:pt x="66677" y="45000"/>
                  <a:pt x="68183" y="4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14632988" y="3970412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911" y="53333"/>
                </a:moveTo>
                <a:lnTo>
                  <a:pt x="62727" y="53333"/>
                </a:lnTo>
                <a:cubicBezTo>
                  <a:pt x="64233" y="53333"/>
                  <a:pt x="65455" y="51844"/>
                  <a:pt x="65455" y="50000"/>
                </a:cubicBezTo>
                <a:cubicBezTo>
                  <a:pt x="65455" y="48161"/>
                  <a:pt x="64233" y="46666"/>
                  <a:pt x="62727" y="46666"/>
                </a:cubicBezTo>
                <a:lnTo>
                  <a:pt x="40911" y="46666"/>
                </a:lnTo>
                <a:cubicBezTo>
                  <a:pt x="39405" y="46666"/>
                  <a:pt x="38183" y="48161"/>
                  <a:pt x="38183" y="50000"/>
                </a:cubicBezTo>
                <a:cubicBezTo>
                  <a:pt x="38183" y="51844"/>
                  <a:pt x="39405" y="53333"/>
                  <a:pt x="40911" y="53333"/>
                </a:cubicBezTo>
                <a:moveTo>
                  <a:pt x="40911" y="66666"/>
                </a:moveTo>
                <a:lnTo>
                  <a:pt x="51816" y="66666"/>
                </a:lnTo>
                <a:cubicBezTo>
                  <a:pt x="53322" y="66666"/>
                  <a:pt x="54544" y="65177"/>
                  <a:pt x="54544" y="63333"/>
                </a:cubicBezTo>
                <a:cubicBezTo>
                  <a:pt x="54544" y="61494"/>
                  <a:pt x="53322" y="60000"/>
                  <a:pt x="51816" y="60000"/>
                </a:cubicBezTo>
                <a:lnTo>
                  <a:pt x="40911" y="60000"/>
                </a:lnTo>
                <a:cubicBezTo>
                  <a:pt x="39405" y="60000"/>
                  <a:pt x="38183" y="61494"/>
                  <a:pt x="38183" y="63333"/>
                </a:cubicBezTo>
                <a:cubicBezTo>
                  <a:pt x="38183" y="65177"/>
                  <a:pt x="39405" y="66666"/>
                  <a:pt x="40911" y="66666"/>
                </a:cubicBezTo>
                <a:moveTo>
                  <a:pt x="114544" y="113333"/>
                </a:moveTo>
                <a:lnTo>
                  <a:pt x="92727" y="113333"/>
                </a:lnTo>
                <a:lnTo>
                  <a:pt x="92727" y="106666"/>
                </a:lnTo>
                <a:lnTo>
                  <a:pt x="95455" y="106666"/>
                </a:lnTo>
                <a:cubicBezTo>
                  <a:pt x="96961" y="106666"/>
                  <a:pt x="98183" y="105177"/>
                  <a:pt x="98183" y="103333"/>
                </a:cubicBezTo>
                <a:cubicBezTo>
                  <a:pt x="98183" y="101494"/>
                  <a:pt x="96961" y="100000"/>
                  <a:pt x="95455" y="100000"/>
                </a:cubicBezTo>
                <a:lnTo>
                  <a:pt x="84544" y="100000"/>
                </a:lnTo>
                <a:cubicBezTo>
                  <a:pt x="83038" y="100000"/>
                  <a:pt x="81816" y="101494"/>
                  <a:pt x="81816" y="103333"/>
                </a:cubicBezTo>
                <a:cubicBezTo>
                  <a:pt x="81816" y="105177"/>
                  <a:pt x="83038" y="106666"/>
                  <a:pt x="84544" y="106666"/>
                </a:cubicBezTo>
                <a:lnTo>
                  <a:pt x="87272" y="106666"/>
                </a:lnTo>
                <a:lnTo>
                  <a:pt x="87272" y="113333"/>
                </a:lnTo>
                <a:lnTo>
                  <a:pt x="54544" y="113333"/>
                </a:lnTo>
                <a:lnTo>
                  <a:pt x="54544" y="106666"/>
                </a:lnTo>
                <a:lnTo>
                  <a:pt x="57272" y="106666"/>
                </a:lnTo>
                <a:cubicBezTo>
                  <a:pt x="58777" y="106666"/>
                  <a:pt x="60000" y="105177"/>
                  <a:pt x="60000" y="103333"/>
                </a:cubicBezTo>
                <a:cubicBezTo>
                  <a:pt x="60000" y="101494"/>
                  <a:pt x="58777" y="100000"/>
                  <a:pt x="57272" y="100000"/>
                </a:cubicBezTo>
                <a:lnTo>
                  <a:pt x="46361" y="100000"/>
                </a:lnTo>
                <a:cubicBezTo>
                  <a:pt x="44861" y="100000"/>
                  <a:pt x="43638" y="101494"/>
                  <a:pt x="43638" y="103333"/>
                </a:cubicBezTo>
                <a:cubicBezTo>
                  <a:pt x="43638" y="105177"/>
                  <a:pt x="44861" y="106666"/>
                  <a:pt x="46361" y="106666"/>
                </a:cubicBezTo>
                <a:lnTo>
                  <a:pt x="49088" y="106666"/>
                </a:lnTo>
                <a:lnTo>
                  <a:pt x="49088" y="113333"/>
                </a:lnTo>
                <a:lnTo>
                  <a:pt x="27272" y="113333"/>
                </a:lnTo>
                <a:lnTo>
                  <a:pt x="27272" y="33333"/>
                </a:lnTo>
                <a:lnTo>
                  <a:pt x="114544" y="33333"/>
                </a:lnTo>
                <a:cubicBezTo>
                  <a:pt x="114544" y="33333"/>
                  <a:pt x="114544" y="113333"/>
                  <a:pt x="114544" y="113333"/>
                </a:cubicBezTo>
                <a:close/>
                <a:moveTo>
                  <a:pt x="114544" y="26666"/>
                </a:moveTo>
                <a:lnTo>
                  <a:pt x="27272" y="26666"/>
                </a:lnTo>
                <a:cubicBezTo>
                  <a:pt x="24261" y="26666"/>
                  <a:pt x="21816" y="29655"/>
                  <a:pt x="21816" y="33333"/>
                </a:cubicBezTo>
                <a:lnTo>
                  <a:pt x="21816" y="113333"/>
                </a:lnTo>
                <a:cubicBezTo>
                  <a:pt x="21816" y="117011"/>
                  <a:pt x="24261" y="120000"/>
                  <a:pt x="27272" y="120000"/>
                </a:cubicBezTo>
                <a:lnTo>
                  <a:pt x="114544" y="120000"/>
                </a:lnTo>
                <a:cubicBezTo>
                  <a:pt x="117555" y="120000"/>
                  <a:pt x="120000" y="117011"/>
                  <a:pt x="120000" y="113333"/>
                </a:cubicBezTo>
                <a:lnTo>
                  <a:pt x="120000" y="33333"/>
                </a:lnTo>
                <a:cubicBezTo>
                  <a:pt x="120000" y="29655"/>
                  <a:pt x="117555" y="26666"/>
                  <a:pt x="114544" y="26666"/>
                </a:cubicBezTo>
                <a:moveTo>
                  <a:pt x="40911" y="80000"/>
                </a:moveTo>
                <a:lnTo>
                  <a:pt x="62727" y="80000"/>
                </a:lnTo>
                <a:cubicBezTo>
                  <a:pt x="64233" y="80000"/>
                  <a:pt x="65455" y="78511"/>
                  <a:pt x="65455" y="76666"/>
                </a:cubicBezTo>
                <a:cubicBezTo>
                  <a:pt x="65455" y="74827"/>
                  <a:pt x="64233" y="73333"/>
                  <a:pt x="62727" y="73333"/>
                </a:cubicBezTo>
                <a:lnTo>
                  <a:pt x="40911" y="73333"/>
                </a:lnTo>
                <a:cubicBezTo>
                  <a:pt x="39405" y="73333"/>
                  <a:pt x="38183" y="74827"/>
                  <a:pt x="38183" y="76666"/>
                </a:cubicBezTo>
                <a:cubicBezTo>
                  <a:pt x="38183" y="78511"/>
                  <a:pt x="39405" y="80000"/>
                  <a:pt x="40911" y="80000"/>
                </a:cubicBezTo>
                <a:moveTo>
                  <a:pt x="13638" y="86666"/>
                </a:moveTo>
                <a:lnTo>
                  <a:pt x="5455" y="86666"/>
                </a:lnTo>
                <a:lnTo>
                  <a:pt x="5455" y="6666"/>
                </a:lnTo>
                <a:lnTo>
                  <a:pt x="92727" y="6666"/>
                </a:lnTo>
                <a:lnTo>
                  <a:pt x="92727" y="16666"/>
                </a:lnTo>
                <a:cubicBezTo>
                  <a:pt x="92727" y="18511"/>
                  <a:pt x="93950" y="20000"/>
                  <a:pt x="95455" y="20000"/>
                </a:cubicBezTo>
                <a:cubicBezTo>
                  <a:pt x="96961" y="20000"/>
                  <a:pt x="98183" y="18511"/>
                  <a:pt x="98183" y="16666"/>
                </a:cubicBezTo>
                <a:lnTo>
                  <a:pt x="98183" y="6666"/>
                </a:lnTo>
                <a:cubicBezTo>
                  <a:pt x="98183" y="2988"/>
                  <a:pt x="95738" y="0"/>
                  <a:pt x="92727" y="0"/>
                </a:cubicBez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86666"/>
                </a:lnTo>
                <a:cubicBezTo>
                  <a:pt x="0" y="90344"/>
                  <a:pt x="2444" y="93338"/>
                  <a:pt x="5455" y="93338"/>
                </a:cubicBezTo>
                <a:lnTo>
                  <a:pt x="13638" y="93338"/>
                </a:lnTo>
                <a:cubicBezTo>
                  <a:pt x="15138" y="93338"/>
                  <a:pt x="16361" y="91844"/>
                  <a:pt x="16361" y="90000"/>
                </a:cubicBezTo>
                <a:cubicBezTo>
                  <a:pt x="16361" y="88161"/>
                  <a:pt x="15138" y="86666"/>
                  <a:pt x="13638" y="86666"/>
                </a:cubicBezTo>
                <a:moveTo>
                  <a:pt x="79088" y="80000"/>
                </a:moveTo>
                <a:lnTo>
                  <a:pt x="90000" y="80000"/>
                </a:lnTo>
                <a:cubicBezTo>
                  <a:pt x="91505" y="80000"/>
                  <a:pt x="92727" y="78511"/>
                  <a:pt x="92727" y="76666"/>
                </a:cubicBezTo>
                <a:cubicBezTo>
                  <a:pt x="92727" y="74827"/>
                  <a:pt x="91505" y="73333"/>
                  <a:pt x="90000" y="73333"/>
                </a:cubicBezTo>
                <a:lnTo>
                  <a:pt x="79088" y="73333"/>
                </a:lnTo>
                <a:cubicBezTo>
                  <a:pt x="77588" y="73333"/>
                  <a:pt x="76361" y="74827"/>
                  <a:pt x="76361" y="76666"/>
                </a:cubicBezTo>
                <a:cubicBezTo>
                  <a:pt x="76361" y="78511"/>
                  <a:pt x="77588" y="80000"/>
                  <a:pt x="79088" y="80000"/>
                </a:cubicBezTo>
                <a:moveTo>
                  <a:pt x="79088" y="53333"/>
                </a:moveTo>
                <a:lnTo>
                  <a:pt x="90000" y="53333"/>
                </a:lnTo>
                <a:cubicBezTo>
                  <a:pt x="91505" y="53333"/>
                  <a:pt x="92727" y="51844"/>
                  <a:pt x="92727" y="50000"/>
                </a:cubicBezTo>
                <a:cubicBezTo>
                  <a:pt x="92727" y="48161"/>
                  <a:pt x="91505" y="46666"/>
                  <a:pt x="90000" y="46666"/>
                </a:cubicBezTo>
                <a:lnTo>
                  <a:pt x="79088" y="46666"/>
                </a:lnTo>
                <a:cubicBezTo>
                  <a:pt x="77588" y="46666"/>
                  <a:pt x="76361" y="48161"/>
                  <a:pt x="76361" y="50000"/>
                </a:cubicBezTo>
                <a:cubicBezTo>
                  <a:pt x="76361" y="51844"/>
                  <a:pt x="77588" y="53333"/>
                  <a:pt x="79088" y="53333"/>
                </a:cubicBezTo>
                <a:moveTo>
                  <a:pt x="79088" y="66666"/>
                </a:moveTo>
                <a:lnTo>
                  <a:pt x="100911" y="66666"/>
                </a:lnTo>
                <a:cubicBezTo>
                  <a:pt x="102411" y="66666"/>
                  <a:pt x="103638" y="65177"/>
                  <a:pt x="103638" y="63333"/>
                </a:cubicBezTo>
                <a:cubicBezTo>
                  <a:pt x="103638" y="61494"/>
                  <a:pt x="102411" y="60000"/>
                  <a:pt x="100911" y="60000"/>
                </a:cubicBezTo>
                <a:lnTo>
                  <a:pt x="79088" y="60000"/>
                </a:lnTo>
                <a:cubicBezTo>
                  <a:pt x="77588" y="60000"/>
                  <a:pt x="76361" y="61494"/>
                  <a:pt x="76361" y="63333"/>
                </a:cubicBezTo>
                <a:cubicBezTo>
                  <a:pt x="76361" y="65177"/>
                  <a:pt x="77588" y="66666"/>
                  <a:pt x="79088" y="6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15699509" y="3970412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183" y="46666"/>
                </a:moveTo>
                <a:lnTo>
                  <a:pt x="60000" y="46666"/>
                </a:lnTo>
                <a:lnTo>
                  <a:pt x="60000" y="66672"/>
                </a:lnTo>
                <a:lnTo>
                  <a:pt x="38183" y="66672"/>
                </a:lnTo>
                <a:cubicBezTo>
                  <a:pt x="38183" y="66672"/>
                  <a:pt x="38183" y="46666"/>
                  <a:pt x="38183" y="46666"/>
                </a:cubicBezTo>
                <a:close/>
                <a:moveTo>
                  <a:pt x="35455" y="73333"/>
                </a:moveTo>
                <a:lnTo>
                  <a:pt x="62727" y="73333"/>
                </a:lnTo>
                <a:cubicBezTo>
                  <a:pt x="64233" y="73333"/>
                  <a:pt x="65455" y="71844"/>
                  <a:pt x="65455" y="70000"/>
                </a:cubicBezTo>
                <a:lnTo>
                  <a:pt x="65455" y="43333"/>
                </a:lnTo>
                <a:cubicBezTo>
                  <a:pt x="65455" y="41494"/>
                  <a:pt x="64233" y="40000"/>
                  <a:pt x="62727" y="40000"/>
                </a:cubicBezTo>
                <a:lnTo>
                  <a:pt x="35455" y="40000"/>
                </a:lnTo>
                <a:cubicBezTo>
                  <a:pt x="33950" y="40000"/>
                  <a:pt x="32727" y="41494"/>
                  <a:pt x="32727" y="43333"/>
                </a:cubicBezTo>
                <a:lnTo>
                  <a:pt x="32727" y="70000"/>
                </a:lnTo>
                <a:cubicBezTo>
                  <a:pt x="32727" y="71844"/>
                  <a:pt x="33950" y="73333"/>
                  <a:pt x="35455" y="73333"/>
                </a:cubicBezTo>
                <a:moveTo>
                  <a:pt x="35455" y="26666"/>
                </a:moveTo>
                <a:cubicBezTo>
                  <a:pt x="36961" y="26666"/>
                  <a:pt x="38183" y="25172"/>
                  <a:pt x="38183" y="23333"/>
                </a:cubicBezTo>
                <a:cubicBezTo>
                  <a:pt x="38183" y="21488"/>
                  <a:pt x="36961" y="20000"/>
                  <a:pt x="35455" y="20000"/>
                </a:cubicBezTo>
                <a:cubicBezTo>
                  <a:pt x="33950" y="20000"/>
                  <a:pt x="32727" y="21488"/>
                  <a:pt x="32727" y="23333"/>
                </a:cubicBezTo>
                <a:cubicBezTo>
                  <a:pt x="32727" y="25172"/>
                  <a:pt x="33950" y="26666"/>
                  <a:pt x="35455" y="26666"/>
                </a:cubicBezTo>
                <a:moveTo>
                  <a:pt x="114544" y="113333"/>
                </a:moveTo>
                <a:lnTo>
                  <a:pt x="16361" y="113333"/>
                </a:lnTo>
                <a:cubicBezTo>
                  <a:pt x="10338" y="113333"/>
                  <a:pt x="5455" y="107361"/>
                  <a:pt x="5455" y="100000"/>
                </a:cubicBezTo>
                <a:lnTo>
                  <a:pt x="5455" y="26666"/>
                </a:lnTo>
                <a:lnTo>
                  <a:pt x="16361" y="26666"/>
                </a:lnTo>
                <a:lnTo>
                  <a:pt x="16361" y="96666"/>
                </a:lnTo>
                <a:cubicBezTo>
                  <a:pt x="16361" y="98511"/>
                  <a:pt x="17588" y="100000"/>
                  <a:pt x="19088" y="100000"/>
                </a:cubicBezTo>
                <a:cubicBezTo>
                  <a:pt x="20594" y="100000"/>
                  <a:pt x="21816" y="98511"/>
                  <a:pt x="21816" y="96666"/>
                </a:cubicBezTo>
                <a:lnTo>
                  <a:pt x="21816" y="6666"/>
                </a:lnTo>
                <a:lnTo>
                  <a:pt x="114544" y="6666"/>
                </a:lnTo>
                <a:cubicBezTo>
                  <a:pt x="114544" y="6666"/>
                  <a:pt x="114544" y="113333"/>
                  <a:pt x="114544" y="113333"/>
                </a:cubicBezTo>
                <a:close/>
                <a:moveTo>
                  <a:pt x="114544" y="0"/>
                </a:moveTo>
                <a:lnTo>
                  <a:pt x="21816" y="0"/>
                </a:lnTo>
                <a:cubicBezTo>
                  <a:pt x="18805" y="0"/>
                  <a:pt x="16361" y="2988"/>
                  <a:pt x="16361" y="6666"/>
                </a:cubicBezTo>
                <a:lnTo>
                  <a:pt x="16361" y="20000"/>
                </a:lnTo>
                <a:lnTo>
                  <a:pt x="5455" y="20000"/>
                </a:lnTo>
                <a:cubicBezTo>
                  <a:pt x="2444" y="20000"/>
                  <a:pt x="0" y="22988"/>
                  <a:pt x="0" y="26666"/>
                </a:cubicBezTo>
                <a:lnTo>
                  <a:pt x="0" y="100000"/>
                </a:lnTo>
                <a:cubicBezTo>
                  <a:pt x="0" y="111044"/>
                  <a:pt x="7327" y="120000"/>
                  <a:pt x="16361" y="120000"/>
                </a:cubicBezTo>
                <a:lnTo>
                  <a:pt x="114544" y="120000"/>
                </a:lnTo>
                <a:cubicBezTo>
                  <a:pt x="117555" y="120000"/>
                  <a:pt x="120000" y="117011"/>
                  <a:pt x="120000" y="113333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35455" y="100000"/>
                </a:moveTo>
                <a:lnTo>
                  <a:pt x="100911" y="100000"/>
                </a:lnTo>
                <a:cubicBezTo>
                  <a:pt x="102411" y="100000"/>
                  <a:pt x="103638" y="98511"/>
                  <a:pt x="103638" y="96666"/>
                </a:cubicBezTo>
                <a:cubicBezTo>
                  <a:pt x="103638" y="94822"/>
                  <a:pt x="102411" y="93338"/>
                  <a:pt x="100911" y="93338"/>
                </a:cubicBezTo>
                <a:lnTo>
                  <a:pt x="35455" y="93338"/>
                </a:lnTo>
                <a:cubicBezTo>
                  <a:pt x="33950" y="93338"/>
                  <a:pt x="32727" y="94822"/>
                  <a:pt x="32727" y="96666"/>
                </a:cubicBezTo>
                <a:cubicBezTo>
                  <a:pt x="32727" y="98511"/>
                  <a:pt x="33950" y="100000"/>
                  <a:pt x="35455" y="100000"/>
                </a:cubicBezTo>
                <a:moveTo>
                  <a:pt x="35455" y="86666"/>
                </a:moveTo>
                <a:lnTo>
                  <a:pt x="100911" y="86666"/>
                </a:lnTo>
                <a:cubicBezTo>
                  <a:pt x="102411" y="86666"/>
                  <a:pt x="103638" y="85177"/>
                  <a:pt x="103638" y="83333"/>
                </a:cubicBezTo>
                <a:cubicBezTo>
                  <a:pt x="103638" y="81488"/>
                  <a:pt x="102411" y="80005"/>
                  <a:pt x="100911" y="80005"/>
                </a:cubicBezTo>
                <a:lnTo>
                  <a:pt x="35455" y="80005"/>
                </a:lnTo>
                <a:cubicBezTo>
                  <a:pt x="33950" y="80005"/>
                  <a:pt x="32727" y="81488"/>
                  <a:pt x="32727" y="83333"/>
                </a:cubicBezTo>
                <a:cubicBezTo>
                  <a:pt x="32727" y="85177"/>
                  <a:pt x="33950" y="86666"/>
                  <a:pt x="35455" y="86666"/>
                </a:cubicBezTo>
                <a:moveTo>
                  <a:pt x="46361" y="26666"/>
                </a:moveTo>
                <a:cubicBezTo>
                  <a:pt x="47866" y="26666"/>
                  <a:pt x="49088" y="25172"/>
                  <a:pt x="49088" y="23333"/>
                </a:cubicBezTo>
                <a:cubicBezTo>
                  <a:pt x="49088" y="21488"/>
                  <a:pt x="47866" y="20000"/>
                  <a:pt x="46361" y="20000"/>
                </a:cubicBezTo>
                <a:cubicBezTo>
                  <a:pt x="44861" y="20000"/>
                  <a:pt x="43638" y="21488"/>
                  <a:pt x="43638" y="23333"/>
                </a:cubicBezTo>
                <a:cubicBezTo>
                  <a:pt x="43638" y="25172"/>
                  <a:pt x="44861" y="26666"/>
                  <a:pt x="46361" y="26666"/>
                </a:cubicBezTo>
                <a:moveTo>
                  <a:pt x="100911" y="40000"/>
                </a:moveTo>
                <a:lnTo>
                  <a:pt x="79088" y="40000"/>
                </a:lnTo>
                <a:cubicBezTo>
                  <a:pt x="77588" y="40000"/>
                  <a:pt x="76361" y="41494"/>
                  <a:pt x="76361" y="43333"/>
                </a:cubicBezTo>
                <a:cubicBezTo>
                  <a:pt x="76361" y="45177"/>
                  <a:pt x="77588" y="46666"/>
                  <a:pt x="79088" y="46666"/>
                </a:cubicBezTo>
                <a:lnTo>
                  <a:pt x="100911" y="46666"/>
                </a:lnTo>
                <a:cubicBezTo>
                  <a:pt x="102411" y="46666"/>
                  <a:pt x="103638" y="45177"/>
                  <a:pt x="103638" y="43333"/>
                </a:cubicBezTo>
                <a:cubicBezTo>
                  <a:pt x="103638" y="41494"/>
                  <a:pt x="102411" y="40000"/>
                  <a:pt x="100911" y="40000"/>
                </a:cubicBezTo>
                <a:moveTo>
                  <a:pt x="100911" y="66672"/>
                </a:moveTo>
                <a:lnTo>
                  <a:pt x="79088" y="66672"/>
                </a:lnTo>
                <a:cubicBezTo>
                  <a:pt x="77588" y="66672"/>
                  <a:pt x="76361" y="68155"/>
                  <a:pt x="76361" y="70000"/>
                </a:cubicBezTo>
                <a:cubicBezTo>
                  <a:pt x="76361" y="71844"/>
                  <a:pt x="77588" y="73333"/>
                  <a:pt x="79088" y="73333"/>
                </a:cubicBezTo>
                <a:lnTo>
                  <a:pt x="100911" y="73333"/>
                </a:lnTo>
                <a:cubicBezTo>
                  <a:pt x="102411" y="73333"/>
                  <a:pt x="103638" y="71844"/>
                  <a:pt x="103638" y="70000"/>
                </a:cubicBezTo>
                <a:cubicBezTo>
                  <a:pt x="103638" y="68155"/>
                  <a:pt x="102411" y="66672"/>
                  <a:pt x="100911" y="66672"/>
                </a:cubicBezTo>
                <a:moveTo>
                  <a:pt x="100911" y="53333"/>
                </a:moveTo>
                <a:lnTo>
                  <a:pt x="79088" y="53333"/>
                </a:lnTo>
                <a:cubicBezTo>
                  <a:pt x="77588" y="53333"/>
                  <a:pt x="76361" y="54827"/>
                  <a:pt x="76361" y="56666"/>
                </a:cubicBezTo>
                <a:cubicBezTo>
                  <a:pt x="76361" y="58511"/>
                  <a:pt x="77588" y="60000"/>
                  <a:pt x="79088" y="60000"/>
                </a:cubicBezTo>
                <a:lnTo>
                  <a:pt x="100911" y="60000"/>
                </a:lnTo>
                <a:cubicBezTo>
                  <a:pt x="102411" y="60000"/>
                  <a:pt x="103638" y="58511"/>
                  <a:pt x="103638" y="56666"/>
                </a:cubicBezTo>
                <a:cubicBezTo>
                  <a:pt x="103638" y="54827"/>
                  <a:pt x="102411" y="53333"/>
                  <a:pt x="100911" y="53333"/>
                </a:cubicBezTo>
                <a:moveTo>
                  <a:pt x="100911" y="26666"/>
                </a:moveTo>
                <a:cubicBezTo>
                  <a:pt x="102411" y="26666"/>
                  <a:pt x="103638" y="25172"/>
                  <a:pt x="103638" y="23333"/>
                </a:cubicBezTo>
                <a:cubicBezTo>
                  <a:pt x="103638" y="21488"/>
                  <a:pt x="102411" y="20000"/>
                  <a:pt x="100911" y="20000"/>
                </a:cubicBezTo>
                <a:cubicBezTo>
                  <a:pt x="99405" y="20000"/>
                  <a:pt x="98183" y="21488"/>
                  <a:pt x="98183" y="23333"/>
                </a:cubicBezTo>
                <a:cubicBezTo>
                  <a:pt x="98183" y="25172"/>
                  <a:pt x="99405" y="26666"/>
                  <a:pt x="100911" y="26666"/>
                </a:cubicBezTo>
                <a:moveTo>
                  <a:pt x="90000" y="26666"/>
                </a:moveTo>
                <a:cubicBezTo>
                  <a:pt x="91505" y="26666"/>
                  <a:pt x="92727" y="25172"/>
                  <a:pt x="92727" y="23333"/>
                </a:cubicBezTo>
                <a:cubicBezTo>
                  <a:pt x="92727" y="21488"/>
                  <a:pt x="91505" y="20000"/>
                  <a:pt x="90000" y="20000"/>
                </a:cubicBezTo>
                <a:cubicBezTo>
                  <a:pt x="88494" y="20000"/>
                  <a:pt x="87272" y="21488"/>
                  <a:pt x="87272" y="23333"/>
                </a:cubicBezTo>
                <a:cubicBezTo>
                  <a:pt x="87272" y="25172"/>
                  <a:pt x="88494" y="26666"/>
                  <a:pt x="90000" y="26666"/>
                </a:cubicBezTo>
                <a:moveTo>
                  <a:pt x="57272" y="26666"/>
                </a:moveTo>
                <a:lnTo>
                  <a:pt x="79088" y="26666"/>
                </a:lnTo>
                <a:cubicBezTo>
                  <a:pt x="80594" y="26666"/>
                  <a:pt x="81816" y="25172"/>
                  <a:pt x="81816" y="23333"/>
                </a:cubicBezTo>
                <a:cubicBezTo>
                  <a:pt x="81816" y="21488"/>
                  <a:pt x="80594" y="20000"/>
                  <a:pt x="79088" y="20000"/>
                </a:cubicBezTo>
                <a:lnTo>
                  <a:pt x="57272" y="20000"/>
                </a:lnTo>
                <a:cubicBezTo>
                  <a:pt x="55766" y="20000"/>
                  <a:pt x="54544" y="21488"/>
                  <a:pt x="54544" y="23333"/>
                </a:cubicBezTo>
                <a:cubicBezTo>
                  <a:pt x="54544" y="25172"/>
                  <a:pt x="55766" y="26666"/>
                  <a:pt x="57272" y="2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16766031" y="391962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43638"/>
                </a:moveTo>
                <a:cubicBezTo>
                  <a:pt x="36961" y="43638"/>
                  <a:pt x="38183" y="42416"/>
                  <a:pt x="38183" y="40911"/>
                </a:cubicBezTo>
                <a:cubicBezTo>
                  <a:pt x="38183" y="39400"/>
                  <a:pt x="36961" y="38183"/>
                  <a:pt x="35455" y="38183"/>
                </a:cubicBezTo>
                <a:cubicBezTo>
                  <a:pt x="33950" y="38183"/>
                  <a:pt x="32727" y="39400"/>
                  <a:pt x="32727" y="40911"/>
                </a:cubicBezTo>
                <a:cubicBezTo>
                  <a:pt x="32727" y="42416"/>
                  <a:pt x="33950" y="43638"/>
                  <a:pt x="35455" y="43638"/>
                </a:cubicBezTo>
                <a:moveTo>
                  <a:pt x="38183" y="60000"/>
                </a:moveTo>
                <a:lnTo>
                  <a:pt x="60000" y="60000"/>
                </a:lnTo>
                <a:lnTo>
                  <a:pt x="60000" y="76366"/>
                </a:lnTo>
                <a:lnTo>
                  <a:pt x="38183" y="76366"/>
                </a:lnTo>
                <a:cubicBezTo>
                  <a:pt x="38183" y="76366"/>
                  <a:pt x="38183" y="60000"/>
                  <a:pt x="38183" y="60000"/>
                </a:cubicBezTo>
                <a:close/>
                <a:moveTo>
                  <a:pt x="35455" y="81816"/>
                </a:moveTo>
                <a:lnTo>
                  <a:pt x="62727" y="81816"/>
                </a:lnTo>
                <a:cubicBezTo>
                  <a:pt x="64233" y="81816"/>
                  <a:pt x="65455" y="80600"/>
                  <a:pt x="65455" y="79088"/>
                </a:cubicBezTo>
                <a:lnTo>
                  <a:pt x="65455" y="57272"/>
                </a:lnTo>
                <a:cubicBezTo>
                  <a:pt x="65455" y="55766"/>
                  <a:pt x="64233" y="54544"/>
                  <a:pt x="62727" y="54544"/>
                </a:cubicBezTo>
                <a:lnTo>
                  <a:pt x="35455" y="54544"/>
                </a:lnTo>
                <a:cubicBezTo>
                  <a:pt x="33950" y="54544"/>
                  <a:pt x="32727" y="55766"/>
                  <a:pt x="32727" y="57272"/>
                </a:cubicBezTo>
                <a:lnTo>
                  <a:pt x="32727" y="79088"/>
                </a:lnTo>
                <a:cubicBezTo>
                  <a:pt x="32727" y="80600"/>
                  <a:pt x="33950" y="81816"/>
                  <a:pt x="35455" y="81816"/>
                </a:cubicBezTo>
                <a:moveTo>
                  <a:pt x="46361" y="43638"/>
                </a:moveTo>
                <a:cubicBezTo>
                  <a:pt x="47866" y="43638"/>
                  <a:pt x="49088" y="42416"/>
                  <a:pt x="49088" y="40911"/>
                </a:cubicBezTo>
                <a:cubicBezTo>
                  <a:pt x="49088" y="39400"/>
                  <a:pt x="47866" y="38183"/>
                  <a:pt x="46361" y="38183"/>
                </a:cubicBezTo>
                <a:cubicBezTo>
                  <a:pt x="44861" y="38183"/>
                  <a:pt x="43638" y="39400"/>
                  <a:pt x="43638" y="40911"/>
                </a:cubicBezTo>
                <a:cubicBezTo>
                  <a:pt x="43638" y="42416"/>
                  <a:pt x="44861" y="43638"/>
                  <a:pt x="46361" y="43638"/>
                </a:cubicBezTo>
                <a:moveTo>
                  <a:pt x="114544" y="114544"/>
                </a:moveTo>
                <a:lnTo>
                  <a:pt x="16361" y="114544"/>
                </a:lnTo>
                <a:cubicBezTo>
                  <a:pt x="10338" y="114544"/>
                  <a:pt x="5455" y="109661"/>
                  <a:pt x="5455" y="103638"/>
                </a:cubicBezTo>
                <a:lnTo>
                  <a:pt x="5455" y="43638"/>
                </a:lnTo>
                <a:lnTo>
                  <a:pt x="16361" y="43638"/>
                </a:lnTo>
                <a:lnTo>
                  <a:pt x="16361" y="100911"/>
                </a:lnTo>
                <a:cubicBezTo>
                  <a:pt x="16361" y="102416"/>
                  <a:pt x="17588" y="103638"/>
                  <a:pt x="19088" y="103638"/>
                </a:cubicBezTo>
                <a:cubicBezTo>
                  <a:pt x="20594" y="103638"/>
                  <a:pt x="21816" y="102416"/>
                  <a:pt x="21816" y="100911"/>
                </a:cubicBezTo>
                <a:lnTo>
                  <a:pt x="21816" y="27272"/>
                </a:lnTo>
                <a:lnTo>
                  <a:pt x="114544" y="27272"/>
                </a:lnTo>
                <a:cubicBezTo>
                  <a:pt x="114544" y="27272"/>
                  <a:pt x="114544" y="114544"/>
                  <a:pt x="114544" y="114544"/>
                </a:cubicBezTo>
                <a:close/>
                <a:moveTo>
                  <a:pt x="114544" y="21816"/>
                </a:moveTo>
                <a:lnTo>
                  <a:pt x="21816" y="21816"/>
                </a:lnTo>
                <a:cubicBezTo>
                  <a:pt x="18805" y="21816"/>
                  <a:pt x="16361" y="24261"/>
                  <a:pt x="16361" y="27272"/>
                </a:cubicBezTo>
                <a:lnTo>
                  <a:pt x="16361" y="38183"/>
                </a:lnTo>
                <a:lnTo>
                  <a:pt x="5455" y="38183"/>
                </a:lnTo>
                <a:cubicBezTo>
                  <a:pt x="2444" y="38183"/>
                  <a:pt x="0" y="40627"/>
                  <a:pt x="0" y="43638"/>
                </a:cubicBezTo>
                <a:lnTo>
                  <a:pt x="0" y="103638"/>
                </a:lnTo>
                <a:cubicBezTo>
                  <a:pt x="0" y="112677"/>
                  <a:pt x="7327" y="120000"/>
                  <a:pt x="16361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27272"/>
                </a:lnTo>
                <a:cubicBezTo>
                  <a:pt x="120000" y="24261"/>
                  <a:pt x="117555" y="21816"/>
                  <a:pt x="114544" y="21816"/>
                </a:cubicBezTo>
                <a:moveTo>
                  <a:pt x="35455" y="92727"/>
                </a:moveTo>
                <a:lnTo>
                  <a:pt x="100911" y="92727"/>
                </a:lnTo>
                <a:cubicBezTo>
                  <a:pt x="102411" y="92727"/>
                  <a:pt x="103638" y="91511"/>
                  <a:pt x="103638" y="90000"/>
                </a:cubicBezTo>
                <a:cubicBezTo>
                  <a:pt x="103638" y="88494"/>
                  <a:pt x="102411" y="87277"/>
                  <a:pt x="100911" y="87277"/>
                </a:cubicBezTo>
                <a:lnTo>
                  <a:pt x="35455" y="87277"/>
                </a:lnTo>
                <a:cubicBezTo>
                  <a:pt x="33950" y="87277"/>
                  <a:pt x="32727" y="88494"/>
                  <a:pt x="32727" y="90000"/>
                </a:cubicBezTo>
                <a:cubicBezTo>
                  <a:pt x="32727" y="91511"/>
                  <a:pt x="33950" y="92727"/>
                  <a:pt x="35455" y="92727"/>
                </a:cubicBezTo>
                <a:moveTo>
                  <a:pt x="57272" y="43638"/>
                </a:moveTo>
                <a:lnTo>
                  <a:pt x="79088" y="43638"/>
                </a:lnTo>
                <a:cubicBezTo>
                  <a:pt x="80594" y="43638"/>
                  <a:pt x="81816" y="42416"/>
                  <a:pt x="81816" y="40911"/>
                </a:cubicBezTo>
                <a:cubicBezTo>
                  <a:pt x="81816" y="39400"/>
                  <a:pt x="80594" y="38183"/>
                  <a:pt x="79088" y="38183"/>
                </a:cubicBezTo>
                <a:lnTo>
                  <a:pt x="57272" y="38183"/>
                </a:lnTo>
                <a:cubicBezTo>
                  <a:pt x="55766" y="38183"/>
                  <a:pt x="54544" y="39400"/>
                  <a:pt x="54544" y="40911"/>
                </a:cubicBezTo>
                <a:cubicBezTo>
                  <a:pt x="54544" y="42416"/>
                  <a:pt x="55766" y="43638"/>
                  <a:pt x="57272" y="43638"/>
                </a:cubicBezTo>
                <a:moveTo>
                  <a:pt x="35455" y="103638"/>
                </a:moveTo>
                <a:lnTo>
                  <a:pt x="100911" y="103638"/>
                </a:lnTo>
                <a:cubicBezTo>
                  <a:pt x="102411" y="103638"/>
                  <a:pt x="103638" y="102416"/>
                  <a:pt x="103638" y="100911"/>
                </a:cubicBezTo>
                <a:cubicBezTo>
                  <a:pt x="103638" y="99405"/>
                  <a:pt x="102411" y="98183"/>
                  <a:pt x="100911" y="98183"/>
                </a:cubicBezTo>
                <a:lnTo>
                  <a:pt x="35455" y="98183"/>
                </a:lnTo>
                <a:cubicBezTo>
                  <a:pt x="33950" y="98183"/>
                  <a:pt x="32727" y="99405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moveTo>
                  <a:pt x="27272" y="16361"/>
                </a:moveTo>
                <a:lnTo>
                  <a:pt x="111816" y="16361"/>
                </a:lnTo>
                <a:cubicBezTo>
                  <a:pt x="113322" y="16361"/>
                  <a:pt x="114544" y="15144"/>
                  <a:pt x="114544" y="13638"/>
                </a:cubicBezTo>
                <a:cubicBezTo>
                  <a:pt x="114544" y="12133"/>
                  <a:pt x="113322" y="10911"/>
                  <a:pt x="111816" y="10911"/>
                </a:cubicBezTo>
                <a:lnTo>
                  <a:pt x="27272" y="10911"/>
                </a:lnTo>
                <a:cubicBezTo>
                  <a:pt x="25766" y="10911"/>
                  <a:pt x="24544" y="12133"/>
                  <a:pt x="24544" y="13638"/>
                </a:cubicBezTo>
                <a:cubicBezTo>
                  <a:pt x="24544" y="15144"/>
                  <a:pt x="25766" y="16361"/>
                  <a:pt x="27272" y="16361"/>
                </a:cubicBezTo>
                <a:moveTo>
                  <a:pt x="100911" y="65461"/>
                </a:moveTo>
                <a:lnTo>
                  <a:pt x="79088" y="65461"/>
                </a:lnTo>
                <a:cubicBezTo>
                  <a:pt x="77588" y="65461"/>
                  <a:pt x="76361" y="66672"/>
                  <a:pt x="76361" y="68183"/>
                </a:cubicBezTo>
                <a:cubicBezTo>
                  <a:pt x="76361" y="69688"/>
                  <a:pt x="77588" y="70911"/>
                  <a:pt x="79088" y="70911"/>
                </a:cubicBezTo>
                <a:lnTo>
                  <a:pt x="100911" y="70911"/>
                </a:lnTo>
                <a:cubicBezTo>
                  <a:pt x="102411" y="70911"/>
                  <a:pt x="103638" y="69688"/>
                  <a:pt x="103638" y="68183"/>
                </a:cubicBezTo>
                <a:cubicBezTo>
                  <a:pt x="103638" y="66672"/>
                  <a:pt x="102411" y="65461"/>
                  <a:pt x="100911" y="65461"/>
                </a:cubicBezTo>
                <a:moveTo>
                  <a:pt x="35455" y="5455"/>
                </a:moveTo>
                <a:lnTo>
                  <a:pt x="106361" y="5455"/>
                </a:lnTo>
                <a:cubicBezTo>
                  <a:pt x="107866" y="5455"/>
                  <a:pt x="109088" y="4233"/>
                  <a:pt x="109088" y="2727"/>
                </a:cubicBezTo>
                <a:cubicBezTo>
                  <a:pt x="109088" y="1222"/>
                  <a:pt x="107866" y="0"/>
                  <a:pt x="106361" y="0"/>
                </a:cubicBezTo>
                <a:lnTo>
                  <a:pt x="35455" y="0"/>
                </a:lnTo>
                <a:cubicBezTo>
                  <a:pt x="33950" y="0"/>
                  <a:pt x="32727" y="1222"/>
                  <a:pt x="32727" y="2727"/>
                </a:cubicBezTo>
                <a:cubicBezTo>
                  <a:pt x="32727" y="4233"/>
                  <a:pt x="33950" y="5455"/>
                  <a:pt x="35455" y="5455"/>
                </a:cubicBezTo>
                <a:moveTo>
                  <a:pt x="100911" y="76366"/>
                </a:moveTo>
                <a:lnTo>
                  <a:pt x="79088" y="76366"/>
                </a:lnTo>
                <a:cubicBezTo>
                  <a:pt x="77588" y="76366"/>
                  <a:pt x="76361" y="77583"/>
                  <a:pt x="76361" y="79088"/>
                </a:cubicBezTo>
                <a:cubicBezTo>
                  <a:pt x="76361" y="80600"/>
                  <a:pt x="77588" y="81816"/>
                  <a:pt x="79088" y="81816"/>
                </a:cubicBezTo>
                <a:lnTo>
                  <a:pt x="100911" y="81816"/>
                </a:lnTo>
                <a:cubicBezTo>
                  <a:pt x="102411" y="81816"/>
                  <a:pt x="103638" y="80600"/>
                  <a:pt x="103638" y="79088"/>
                </a:cubicBezTo>
                <a:cubicBezTo>
                  <a:pt x="103638" y="77583"/>
                  <a:pt x="102411" y="76366"/>
                  <a:pt x="100911" y="76366"/>
                </a:cubicBezTo>
                <a:moveTo>
                  <a:pt x="90000" y="43638"/>
                </a:moveTo>
                <a:cubicBezTo>
                  <a:pt x="91505" y="43638"/>
                  <a:pt x="92727" y="42416"/>
                  <a:pt x="92727" y="40911"/>
                </a:cubicBezTo>
                <a:cubicBezTo>
                  <a:pt x="92727" y="39400"/>
                  <a:pt x="91505" y="38183"/>
                  <a:pt x="90000" y="38183"/>
                </a:cubicBezTo>
                <a:cubicBezTo>
                  <a:pt x="88494" y="38183"/>
                  <a:pt x="87272" y="39400"/>
                  <a:pt x="87272" y="40911"/>
                </a:cubicBezTo>
                <a:cubicBezTo>
                  <a:pt x="87272" y="42416"/>
                  <a:pt x="88494" y="43638"/>
                  <a:pt x="90000" y="43638"/>
                </a:cubicBezTo>
                <a:moveTo>
                  <a:pt x="100911" y="43638"/>
                </a:moveTo>
                <a:cubicBezTo>
                  <a:pt x="102411" y="43638"/>
                  <a:pt x="103638" y="42416"/>
                  <a:pt x="103638" y="40911"/>
                </a:cubicBezTo>
                <a:cubicBezTo>
                  <a:pt x="103638" y="39400"/>
                  <a:pt x="102411" y="38183"/>
                  <a:pt x="100911" y="38183"/>
                </a:cubicBezTo>
                <a:cubicBezTo>
                  <a:pt x="99405" y="38183"/>
                  <a:pt x="98183" y="39400"/>
                  <a:pt x="98183" y="40911"/>
                </a:cubicBezTo>
                <a:cubicBezTo>
                  <a:pt x="98183" y="42416"/>
                  <a:pt x="99405" y="43638"/>
                  <a:pt x="100911" y="43638"/>
                </a:cubicBezTo>
                <a:moveTo>
                  <a:pt x="100911" y="54544"/>
                </a:moveTo>
                <a:lnTo>
                  <a:pt x="79088" y="54544"/>
                </a:lnTo>
                <a:cubicBezTo>
                  <a:pt x="77588" y="54544"/>
                  <a:pt x="76361" y="55766"/>
                  <a:pt x="76361" y="57272"/>
                </a:cubicBezTo>
                <a:cubicBezTo>
                  <a:pt x="76361" y="58783"/>
                  <a:pt x="77588" y="60000"/>
                  <a:pt x="79088" y="60000"/>
                </a:cubicBezTo>
                <a:lnTo>
                  <a:pt x="100911" y="60000"/>
                </a:lnTo>
                <a:cubicBezTo>
                  <a:pt x="102411" y="60000"/>
                  <a:pt x="103638" y="58783"/>
                  <a:pt x="103638" y="57272"/>
                </a:cubicBezTo>
                <a:cubicBezTo>
                  <a:pt x="103638" y="55766"/>
                  <a:pt x="102411" y="54544"/>
                  <a:pt x="100911" y="5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17832555" y="391962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62727" y="57272"/>
                </a:lnTo>
                <a:lnTo>
                  <a:pt x="62727" y="30005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5"/>
                </a:cubicBezTo>
                <a:lnTo>
                  <a:pt x="57272" y="57272"/>
                </a:ln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57272" y="62733"/>
                </a:lnTo>
                <a:lnTo>
                  <a:pt x="57272" y="90000"/>
                </a:lnTo>
                <a:cubicBezTo>
                  <a:pt x="57272" y="91511"/>
                  <a:pt x="58494" y="92727"/>
                  <a:pt x="60000" y="92727"/>
                </a:cubicBezTo>
                <a:cubicBezTo>
                  <a:pt x="61505" y="92727"/>
                  <a:pt x="62727" y="91511"/>
                  <a:pt x="62727" y="90000"/>
                </a:cubicBezTo>
                <a:lnTo>
                  <a:pt x="62727" y="62733"/>
                </a:ln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18899077" y="3919625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90000" y="57272"/>
                </a:moveTo>
                <a:lnTo>
                  <a:pt x="30000" y="57272"/>
                </a:lnTo>
                <a:cubicBezTo>
                  <a:pt x="28494" y="57272"/>
                  <a:pt x="27272" y="58494"/>
                  <a:pt x="27272" y="60000"/>
                </a:cubicBezTo>
                <a:cubicBezTo>
                  <a:pt x="27272" y="61511"/>
                  <a:pt x="28494" y="62733"/>
                  <a:pt x="30000" y="62733"/>
                </a:cubicBezTo>
                <a:lnTo>
                  <a:pt x="90000" y="62733"/>
                </a:lnTo>
                <a:cubicBezTo>
                  <a:pt x="91505" y="62733"/>
                  <a:pt x="92727" y="61511"/>
                  <a:pt x="92727" y="60000"/>
                </a:cubicBezTo>
                <a:cubicBezTo>
                  <a:pt x="92727" y="58494"/>
                  <a:pt x="91505" y="57272"/>
                  <a:pt x="90000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19965598" y="3970412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33338"/>
                </a:moveTo>
                <a:lnTo>
                  <a:pt x="46361" y="33338"/>
                </a:lnTo>
                <a:cubicBezTo>
                  <a:pt x="47872" y="33338"/>
                  <a:pt x="49088" y="31844"/>
                  <a:pt x="49088" y="30000"/>
                </a:cubicBezTo>
                <a:cubicBezTo>
                  <a:pt x="49088" y="28161"/>
                  <a:pt x="47872" y="26666"/>
                  <a:pt x="46361" y="26666"/>
                </a:cubicBezTo>
                <a:lnTo>
                  <a:pt x="30000" y="26666"/>
                </a:lnTo>
                <a:cubicBezTo>
                  <a:pt x="28494" y="26666"/>
                  <a:pt x="27272" y="28161"/>
                  <a:pt x="27272" y="30000"/>
                </a:cubicBezTo>
                <a:cubicBezTo>
                  <a:pt x="27272" y="31844"/>
                  <a:pt x="28494" y="33338"/>
                  <a:pt x="30000" y="33338"/>
                </a:cubicBezTo>
                <a:moveTo>
                  <a:pt x="114544" y="113333"/>
                </a:moveTo>
                <a:lnTo>
                  <a:pt x="103638" y="113333"/>
                </a:lnTo>
                <a:lnTo>
                  <a:pt x="103638" y="100000"/>
                </a:lnTo>
                <a:cubicBezTo>
                  <a:pt x="105144" y="100000"/>
                  <a:pt x="106361" y="98511"/>
                  <a:pt x="106361" y="96666"/>
                </a:cubicBezTo>
                <a:cubicBezTo>
                  <a:pt x="106361" y="94827"/>
                  <a:pt x="105144" y="93338"/>
                  <a:pt x="103638" y="93338"/>
                </a:cubicBezTo>
                <a:lnTo>
                  <a:pt x="103638" y="20005"/>
                </a:lnTo>
                <a:lnTo>
                  <a:pt x="114544" y="20005"/>
                </a:lnTo>
                <a:cubicBezTo>
                  <a:pt x="114544" y="20005"/>
                  <a:pt x="114544" y="113333"/>
                  <a:pt x="114544" y="113333"/>
                </a:cubicBezTo>
                <a:close/>
                <a:moveTo>
                  <a:pt x="98183" y="93338"/>
                </a:moveTo>
                <a:cubicBezTo>
                  <a:pt x="96672" y="93338"/>
                  <a:pt x="95455" y="94827"/>
                  <a:pt x="95455" y="96666"/>
                </a:cubicBezTo>
                <a:cubicBezTo>
                  <a:pt x="95455" y="98511"/>
                  <a:pt x="96672" y="100000"/>
                  <a:pt x="98183" y="100000"/>
                </a:cubicBezTo>
                <a:lnTo>
                  <a:pt x="98183" y="113333"/>
                </a:lnTo>
                <a:lnTo>
                  <a:pt x="21816" y="113333"/>
                </a:lnTo>
                <a:lnTo>
                  <a:pt x="21816" y="100000"/>
                </a:lnTo>
                <a:cubicBezTo>
                  <a:pt x="23327" y="100000"/>
                  <a:pt x="24544" y="98511"/>
                  <a:pt x="24544" y="96666"/>
                </a:cubicBezTo>
                <a:cubicBezTo>
                  <a:pt x="24544" y="94827"/>
                  <a:pt x="23327" y="93338"/>
                  <a:pt x="21816" y="93338"/>
                </a:cubicBezTo>
                <a:lnTo>
                  <a:pt x="21816" y="20005"/>
                </a:lnTo>
                <a:lnTo>
                  <a:pt x="98183" y="20005"/>
                </a:lnTo>
                <a:cubicBezTo>
                  <a:pt x="98183" y="20005"/>
                  <a:pt x="98183" y="93338"/>
                  <a:pt x="98183" y="93338"/>
                </a:cubicBezTo>
                <a:close/>
                <a:moveTo>
                  <a:pt x="16361" y="93338"/>
                </a:moveTo>
                <a:cubicBezTo>
                  <a:pt x="14855" y="93338"/>
                  <a:pt x="13638" y="94827"/>
                  <a:pt x="13638" y="96666"/>
                </a:cubicBezTo>
                <a:cubicBezTo>
                  <a:pt x="13638" y="98511"/>
                  <a:pt x="14855" y="100000"/>
                  <a:pt x="16361" y="100000"/>
                </a:cubicBezTo>
                <a:lnTo>
                  <a:pt x="16361" y="113333"/>
                </a:lnTo>
                <a:lnTo>
                  <a:pt x="5455" y="113333"/>
                </a:lnTo>
                <a:lnTo>
                  <a:pt x="5455" y="20005"/>
                </a:lnTo>
                <a:lnTo>
                  <a:pt x="16361" y="20005"/>
                </a:lnTo>
                <a:cubicBezTo>
                  <a:pt x="16361" y="20005"/>
                  <a:pt x="16361" y="93338"/>
                  <a:pt x="16361" y="93338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38" y="13333"/>
                  <a:pt x="0" y="16322"/>
                  <a:pt x="0" y="20005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016"/>
                  <a:pt x="120000" y="11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  <a:moveTo>
                  <a:pt x="30000" y="46666"/>
                </a:moveTo>
                <a:lnTo>
                  <a:pt x="35455" y="46666"/>
                </a:lnTo>
                <a:cubicBezTo>
                  <a:pt x="36961" y="46666"/>
                  <a:pt x="38183" y="45177"/>
                  <a:pt x="38183" y="43333"/>
                </a:cubicBezTo>
                <a:cubicBezTo>
                  <a:pt x="38183" y="41494"/>
                  <a:pt x="36961" y="40000"/>
                  <a:pt x="35455" y="40000"/>
                </a:cubicBezTo>
                <a:lnTo>
                  <a:pt x="30000" y="40000"/>
                </a:lnTo>
                <a:cubicBezTo>
                  <a:pt x="28494" y="40000"/>
                  <a:pt x="27272" y="41494"/>
                  <a:pt x="27272" y="43333"/>
                </a:cubicBezTo>
                <a:cubicBezTo>
                  <a:pt x="27272" y="45177"/>
                  <a:pt x="28494" y="46666"/>
                  <a:pt x="30000" y="4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21032120" y="3945018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4000"/>
                </a:moveTo>
                <a:lnTo>
                  <a:pt x="81816" y="114000"/>
                </a:lnTo>
                <a:lnTo>
                  <a:pt x="81816" y="102000"/>
                </a:lnTo>
                <a:cubicBezTo>
                  <a:pt x="83327" y="102000"/>
                  <a:pt x="84544" y="100661"/>
                  <a:pt x="84544" y="99000"/>
                </a:cubicBezTo>
                <a:cubicBezTo>
                  <a:pt x="84544" y="97344"/>
                  <a:pt x="83327" y="96000"/>
                  <a:pt x="81816" y="96000"/>
                </a:cubicBezTo>
                <a:lnTo>
                  <a:pt x="81816" y="42000"/>
                </a:lnTo>
                <a:lnTo>
                  <a:pt x="92727" y="42000"/>
                </a:lnTo>
                <a:cubicBezTo>
                  <a:pt x="92727" y="42000"/>
                  <a:pt x="92727" y="114000"/>
                  <a:pt x="92727" y="114000"/>
                </a:cubicBezTo>
                <a:close/>
                <a:moveTo>
                  <a:pt x="76361" y="96000"/>
                </a:moveTo>
                <a:cubicBezTo>
                  <a:pt x="74855" y="96000"/>
                  <a:pt x="73638" y="97344"/>
                  <a:pt x="73638" y="99000"/>
                </a:cubicBezTo>
                <a:cubicBezTo>
                  <a:pt x="73638" y="100661"/>
                  <a:pt x="74855" y="102000"/>
                  <a:pt x="76361" y="102000"/>
                </a:cubicBezTo>
                <a:lnTo>
                  <a:pt x="76361" y="114000"/>
                </a:lnTo>
                <a:lnTo>
                  <a:pt x="21816" y="114000"/>
                </a:lnTo>
                <a:lnTo>
                  <a:pt x="21816" y="102000"/>
                </a:lnTo>
                <a:cubicBezTo>
                  <a:pt x="23327" y="102000"/>
                  <a:pt x="24544" y="100661"/>
                  <a:pt x="24544" y="99000"/>
                </a:cubicBezTo>
                <a:cubicBezTo>
                  <a:pt x="24544" y="97344"/>
                  <a:pt x="23327" y="96000"/>
                  <a:pt x="21816" y="96000"/>
                </a:cubicBezTo>
                <a:lnTo>
                  <a:pt x="21816" y="42000"/>
                </a:lnTo>
                <a:lnTo>
                  <a:pt x="76361" y="42000"/>
                </a:lnTo>
                <a:cubicBezTo>
                  <a:pt x="76361" y="42000"/>
                  <a:pt x="76361" y="96000"/>
                  <a:pt x="76361" y="96000"/>
                </a:cubicBezTo>
                <a:close/>
                <a:moveTo>
                  <a:pt x="16361" y="96000"/>
                </a:moveTo>
                <a:cubicBezTo>
                  <a:pt x="14855" y="96000"/>
                  <a:pt x="13638" y="97344"/>
                  <a:pt x="13638" y="99000"/>
                </a:cubicBezTo>
                <a:cubicBezTo>
                  <a:pt x="13638" y="100661"/>
                  <a:pt x="14855" y="102000"/>
                  <a:pt x="16361" y="102000"/>
                </a:cubicBezTo>
                <a:lnTo>
                  <a:pt x="16361" y="114000"/>
                </a:lnTo>
                <a:lnTo>
                  <a:pt x="5455" y="114000"/>
                </a:lnTo>
                <a:lnTo>
                  <a:pt x="5455" y="42000"/>
                </a:lnTo>
                <a:lnTo>
                  <a:pt x="16361" y="42000"/>
                </a:lnTo>
                <a:cubicBezTo>
                  <a:pt x="16361" y="42000"/>
                  <a:pt x="16361" y="96000"/>
                  <a:pt x="16361" y="96000"/>
                </a:cubicBezTo>
                <a:close/>
                <a:moveTo>
                  <a:pt x="43638" y="30000"/>
                </a:moveTo>
                <a:lnTo>
                  <a:pt x="54544" y="30000"/>
                </a:lnTo>
                <a:cubicBezTo>
                  <a:pt x="57555" y="30000"/>
                  <a:pt x="60000" y="32688"/>
                  <a:pt x="60000" y="36005"/>
                </a:cubicBezTo>
                <a:lnTo>
                  <a:pt x="38183" y="36005"/>
                </a:lnTo>
                <a:cubicBezTo>
                  <a:pt x="38183" y="32688"/>
                  <a:pt x="40627" y="30000"/>
                  <a:pt x="43638" y="30000"/>
                </a:cubicBezTo>
                <a:moveTo>
                  <a:pt x="92727" y="36005"/>
                </a:moveTo>
                <a:lnTo>
                  <a:pt x="65455" y="36005"/>
                </a:lnTo>
                <a:cubicBezTo>
                  <a:pt x="65455" y="29372"/>
                  <a:pt x="60572" y="24005"/>
                  <a:pt x="54544" y="24005"/>
                </a:cubicBezTo>
                <a:lnTo>
                  <a:pt x="43638" y="24005"/>
                </a:lnTo>
                <a:cubicBezTo>
                  <a:pt x="37611" y="24005"/>
                  <a:pt x="32727" y="29372"/>
                  <a:pt x="32727" y="36005"/>
                </a:cubicBezTo>
                <a:lnTo>
                  <a:pt x="5455" y="36005"/>
                </a:lnTo>
                <a:cubicBezTo>
                  <a:pt x="2444" y="36005"/>
                  <a:pt x="0" y="38688"/>
                  <a:pt x="0" y="42000"/>
                </a:cubicBezTo>
                <a:lnTo>
                  <a:pt x="0" y="114000"/>
                </a:lnTo>
                <a:cubicBezTo>
                  <a:pt x="0" y="1173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311"/>
                  <a:pt x="98183" y="114000"/>
                </a:cubicBezTo>
                <a:lnTo>
                  <a:pt x="98183" y="42000"/>
                </a:lnTo>
                <a:cubicBezTo>
                  <a:pt x="98183" y="38688"/>
                  <a:pt x="95738" y="36005"/>
                  <a:pt x="92727" y="36005"/>
                </a:cubicBezTo>
                <a:moveTo>
                  <a:pt x="60000" y="12005"/>
                </a:moveTo>
                <a:cubicBezTo>
                  <a:pt x="60000" y="8688"/>
                  <a:pt x="62444" y="6000"/>
                  <a:pt x="65455" y="6000"/>
                </a:cubicBezTo>
                <a:lnTo>
                  <a:pt x="76361" y="6000"/>
                </a:lnTo>
                <a:cubicBezTo>
                  <a:pt x="79372" y="6000"/>
                  <a:pt x="81816" y="8688"/>
                  <a:pt x="81816" y="12005"/>
                </a:cubicBezTo>
                <a:cubicBezTo>
                  <a:pt x="81816" y="12005"/>
                  <a:pt x="60000" y="12005"/>
                  <a:pt x="60000" y="12005"/>
                </a:cubicBezTo>
                <a:close/>
                <a:moveTo>
                  <a:pt x="114544" y="12005"/>
                </a:moveTo>
                <a:lnTo>
                  <a:pt x="87272" y="12005"/>
                </a:lnTo>
                <a:cubicBezTo>
                  <a:pt x="87272" y="5372"/>
                  <a:pt x="82388" y="0"/>
                  <a:pt x="76361" y="0"/>
                </a:cubicBezTo>
                <a:lnTo>
                  <a:pt x="65455" y="0"/>
                </a:lnTo>
                <a:cubicBezTo>
                  <a:pt x="59427" y="0"/>
                  <a:pt x="54544" y="5372"/>
                  <a:pt x="54544" y="12005"/>
                </a:cubicBezTo>
                <a:lnTo>
                  <a:pt x="27272" y="12005"/>
                </a:lnTo>
                <a:cubicBezTo>
                  <a:pt x="24261" y="12005"/>
                  <a:pt x="21816" y="14688"/>
                  <a:pt x="21816" y="18000"/>
                </a:cubicBezTo>
                <a:lnTo>
                  <a:pt x="21816" y="27000"/>
                </a:lnTo>
                <a:cubicBezTo>
                  <a:pt x="21816" y="28661"/>
                  <a:pt x="23038" y="30000"/>
                  <a:pt x="24544" y="30000"/>
                </a:cubicBezTo>
                <a:cubicBezTo>
                  <a:pt x="26055" y="30000"/>
                  <a:pt x="27272" y="28661"/>
                  <a:pt x="27272" y="27000"/>
                </a:cubicBezTo>
                <a:lnTo>
                  <a:pt x="27272" y="18000"/>
                </a:lnTo>
                <a:lnTo>
                  <a:pt x="114544" y="18000"/>
                </a:lnTo>
                <a:lnTo>
                  <a:pt x="114544" y="90005"/>
                </a:lnTo>
                <a:lnTo>
                  <a:pt x="106361" y="90005"/>
                </a:lnTo>
                <a:cubicBezTo>
                  <a:pt x="104855" y="90005"/>
                  <a:pt x="103638" y="91344"/>
                  <a:pt x="103638" y="93000"/>
                </a:cubicBezTo>
                <a:cubicBezTo>
                  <a:pt x="103638" y="94661"/>
                  <a:pt x="104855" y="96000"/>
                  <a:pt x="106361" y="96000"/>
                </a:cubicBezTo>
                <a:lnTo>
                  <a:pt x="114544" y="96000"/>
                </a:lnTo>
                <a:cubicBezTo>
                  <a:pt x="117555" y="96000"/>
                  <a:pt x="120000" y="93311"/>
                  <a:pt x="120000" y="90005"/>
                </a:cubicBezTo>
                <a:lnTo>
                  <a:pt x="120000" y="18000"/>
                </a:lnTo>
                <a:cubicBezTo>
                  <a:pt x="120000" y="14688"/>
                  <a:pt x="117555" y="12005"/>
                  <a:pt x="114544" y="12005"/>
                </a:cubicBezTo>
                <a:moveTo>
                  <a:pt x="30000" y="66005"/>
                </a:moveTo>
                <a:lnTo>
                  <a:pt x="35455" y="66005"/>
                </a:lnTo>
                <a:cubicBezTo>
                  <a:pt x="36961" y="66005"/>
                  <a:pt x="38183" y="64661"/>
                  <a:pt x="38183" y="63005"/>
                </a:cubicBezTo>
                <a:cubicBezTo>
                  <a:pt x="38183" y="61344"/>
                  <a:pt x="36961" y="60000"/>
                  <a:pt x="35455" y="60000"/>
                </a:cubicBezTo>
                <a:lnTo>
                  <a:pt x="30000" y="60000"/>
                </a:lnTo>
                <a:cubicBezTo>
                  <a:pt x="28494" y="60000"/>
                  <a:pt x="27272" y="61344"/>
                  <a:pt x="27272" y="63005"/>
                </a:cubicBezTo>
                <a:cubicBezTo>
                  <a:pt x="27272" y="64661"/>
                  <a:pt x="28494" y="66005"/>
                  <a:pt x="30000" y="66005"/>
                </a:cubicBezTo>
                <a:moveTo>
                  <a:pt x="30000" y="54000"/>
                </a:moveTo>
                <a:lnTo>
                  <a:pt x="46361" y="54000"/>
                </a:lnTo>
                <a:cubicBezTo>
                  <a:pt x="47872" y="54000"/>
                  <a:pt x="49088" y="52661"/>
                  <a:pt x="49088" y="51005"/>
                </a:cubicBezTo>
                <a:cubicBezTo>
                  <a:pt x="49088" y="49344"/>
                  <a:pt x="47872" y="48000"/>
                  <a:pt x="46361" y="48000"/>
                </a:cubicBezTo>
                <a:lnTo>
                  <a:pt x="30000" y="48000"/>
                </a:lnTo>
                <a:cubicBezTo>
                  <a:pt x="28494" y="48000"/>
                  <a:pt x="27272" y="49344"/>
                  <a:pt x="27272" y="51005"/>
                </a:cubicBezTo>
                <a:cubicBezTo>
                  <a:pt x="27272" y="52661"/>
                  <a:pt x="28494" y="54000"/>
                  <a:pt x="30000" y="54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22098644" y="3970412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98183" y="53333"/>
                </a:lnTo>
                <a:lnTo>
                  <a:pt x="98183" y="46666"/>
                </a:lnTo>
                <a:cubicBezTo>
                  <a:pt x="98183" y="42988"/>
                  <a:pt x="95738" y="40000"/>
                  <a:pt x="92727" y="40000"/>
                </a:cubicBezTo>
                <a:lnTo>
                  <a:pt x="81816" y="40000"/>
                </a:lnTo>
                <a:cubicBezTo>
                  <a:pt x="78811" y="40000"/>
                  <a:pt x="76361" y="42988"/>
                  <a:pt x="76361" y="46666"/>
                </a:cubicBezTo>
                <a:lnTo>
                  <a:pt x="76361" y="53333"/>
                </a:lnTo>
                <a:lnTo>
                  <a:pt x="43638" y="53333"/>
                </a:lnTo>
                <a:lnTo>
                  <a:pt x="43638" y="46666"/>
                </a:lnTo>
                <a:cubicBezTo>
                  <a:pt x="43638" y="42988"/>
                  <a:pt x="41188" y="40000"/>
                  <a:pt x="38183" y="40000"/>
                </a:cubicBezTo>
                <a:lnTo>
                  <a:pt x="27272" y="40000"/>
                </a:lnTo>
                <a:cubicBezTo>
                  <a:pt x="24261" y="40000"/>
                  <a:pt x="21816" y="42988"/>
                  <a:pt x="21816" y="46666"/>
                </a:cubicBezTo>
                <a:lnTo>
                  <a:pt x="21816" y="53333"/>
                </a:lnTo>
                <a:lnTo>
                  <a:pt x="5455" y="53333"/>
                </a:lnTo>
                <a:lnTo>
                  <a:pt x="5455" y="20005"/>
                </a:lnTo>
                <a:lnTo>
                  <a:pt x="114544" y="20005"/>
                </a:lnTo>
                <a:cubicBezTo>
                  <a:pt x="114544" y="20005"/>
                  <a:pt x="114544" y="53333"/>
                  <a:pt x="114544" y="53333"/>
                </a:cubicBezTo>
                <a:close/>
                <a:moveTo>
                  <a:pt x="81816" y="46666"/>
                </a:moveTo>
                <a:lnTo>
                  <a:pt x="92727" y="46666"/>
                </a:lnTo>
                <a:lnTo>
                  <a:pt x="92727" y="66672"/>
                </a:lnTo>
                <a:lnTo>
                  <a:pt x="81816" y="66672"/>
                </a:lnTo>
                <a:cubicBezTo>
                  <a:pt x="81816" y="66672"/>
                  <a:pt x="81816" y="46666"/>
                  <a:pt x="81816" y="46666"/>
                </a:cubicBezTo>
                <a:close/>
                <a:moveTo>
                  <a:pt x="27272" y="46666"/>
                </a:moveTo>
                <a:lnTo>
                  <a:pt x="38183" y="46666"/>
                </a:lnTo>
                <a:lnTo>
                  <a:pt x="38183" y="66672"/>
                </a:lnTo>
                <a:lnTo>
                  <a:pt x="27272" y="66672"/>
                </a:lnTo>
                <a:cubicBezTo>
                  <a:pt x="27272" y="66672"/>
                  <a:pt x="27272" y="46666"/>
                  <a:pt x="27272" y="46666"/>
                </a:cubicBezTo>
                <a:close/>
                <a:moveTo>
                  <a:pt x="109088" y="113333"/>
                </a:moveTo>
                <a:lnTo>
                  <a:pt x="10911" y="113333"/>
                </a:lnTo>
                <a:lnTo>
                  <a:pt x="10911" y="60000"/>
                </a:lnTo>
                <a:lnTo>
                  <a:pt x="21816" y="60000"/>
                </a:lnTo>
                <a:lnTo>
                  <a:pt x="21816" y="66672"/>
                </a:lnTo>
                <a:cubicBezTo>
                  <a:pt x="21816" y="70344"/>
                  <a:pt x="24261" y="73333"/>
                  <a:pt x="27272" y="73333"/>
                </a:cubicBezTo>
                <a:lnTo>
                  <a:pt x="38183" y="73333"/>
                </a:lnTo>
                <a:cubicBezTo>
                  <a:pt x="41188" y="73333"/>
                  <a:pt x="43638" y="70344"/>
                  <a:pt x="43638" y="66672"/>
                </a:cubicBezTo>
                <a:lnTo>
                  <a:pt x="43638" y="60000"/>
                </a:lnTo>
                <a:lnTo>
                  <a:pt x="76361" y="60000"/>
                </a:lnTo>
                <a:lnTo>
                  <a:pt x="76361" y="66672"/>
                </a:lnTo>
                <a:cubicBezTo>
                  <a:pt x="76361" y="70344"/>
                  <a:pt x="78811" y="73333"/>
                  <a:pt x="81816" y="73333"/>
                </a:cubicBezTo>
                <a:lnTo>
                  <a:pt x="92727" y="73333"/>
                </a:lnTo>
                <a:cubicBezTo>
                  <a:pt x="95738" y="73333"/>
                  <a:pt x="98183" y="70344"/>
                  <a:pt x="98183" y="66672"/>
                </a:cubicBezTo>
                <a:lnTo>
                  <a:pt x="98183" y="60000"/>
                </a:lnTo>
                <a:lnTo>
                  <a:pt x="109088" y="60000"/>
                </a:lnTo>
                <a:cubicBezTo>
                  <a:pt x="109088" y="60000"/>
                  <a:pt x="109088" y="113333"/>
                  <a:pt x="109088" y="113333"/>
                </a:cubicBezTo>
                <a:close/>
                <a:moveTo>
                  <a:pt x="49088" y="6666"/>
                </a:moveTo>
                <a:lnTo>
                  <a:pt x="70911" y="6666"/>
                </a:lnTo>
                <a:cubicBezTo>
                  <a:pt x="73916" y="6666"/>
                  <a:pt x="76361" y="9655"/>
                  <a:pt x="76361" y="13333"/>
                </a:cubicBezTo>
                <a:lnTo>
                  <a:pt x="43638" y="13333"/>
                </a:lnTo>
                <a:cubicBezTo>
                  <a:pt x="43638" y="9655"/>
                  <a:pt x="46083" y="6666"/>
                  <a:pt x="49088" y="6666"/>
                </a:cubicBezTo>
                <a:moveTo>
                  <a:pt x="114544" y="13333"/>
                </a:moveTo>
                <a:lnTo>
                  <a:pt x="81816" y="13333"/>
                </a:lnTo>
                <a:cubicBezTo>
                  <a:pt x="81816" y="5972"/>
                  <a:pt x="76933" y="0"/>
                  <a:pt x="70911" y="0"/>
                </a:cubicBezTo>
                <a:lnTo>
                  <a:pt x="49088" y="0"/>
                </a:lnTo>
                <a:cubicBezTo>
                  <a:pt x="43066" y="0"/>
                  <a:pt x="38183" y="5972"/>
                  <a:pt x="38183" y="13333"/>
                </a:cubicBezTo>
                <a:lnTo>
                  <a:pt x="5455" y="13333"/>
                </a:lnTo>
                <a:cubicBezTo>
                  <a:pt x="2444" y="13333"/>
                  <a:pt x="0" y="16322"/>
                  <a:pt x="0" y="20005"/>
                </a:cubicBezTo>
                <a:lnTo>
                  <a:pt x="0" y="53333"/>
                </a:lnTo>
                <a:cubicBezTo>
                  <a:pt x="0" y="57011"/>
                  <a:pt x="2444" y="60000"/>
                  <a:pt x="5455" y="60000"/>
                </a:cubicBezTo>
                <a:lnTo>
                  <a:pt x="5455" y="113333"/>
                </a:lnTo>
                <a:cubicBezTo>
                  <a:pt x="5455" y="117011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011"/>
                  <a:pt x="114544" y="113333"/>
                </a:cubicBez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20005"/>
                </a:lnTo>
                <a:cubicBezTo>
                  <a:pt x="120000" y="16322"/>
                  <a:pt x="117555" y="13333"/>
                  <a:pt x="114544" y="1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12499943" y="4986147"/>
            <a:ext cx="558920" cy="5589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6" y="114546"/>
                </a:moveTo>
                <a:lnTo>
                  <a:pt x="98191" y="114546"/>
                </a:lnTo>
                <a:lnTo>
                  <a:pt x="98191" y="106368"/>
                </a:lnTo>
                <a:cubicBezTo>
                  <a:pt x="98191" y="104866"/>
                  <a:pt x="96969" y="103645"/>
                  <a:pt x="95467" y="103645"/>
                </a:cubicBezTo>
                <a:lnTo>
                  <a:pt x="87290" y="103645"/>
                </a:lnTo>
                <a:lnTo>
                  <a:pt x="87290" y="95467"/>
                </a:lnTo>
                <a:cubicBezTo>
                  <a:pt x="87290" y="93959"/>
                  <a:pt x="86068" y="92737"/>
                  <a:pt x="84560" y="92737"/>
                </a:cubicBezTo>
                <a:lnTo>
                  <a:pt x="74791" y="92737"/>
                </a:lnTo>
                <a:lnTo>
                  <a:pt x="57780" y="75648"/>
                </a:lnTo>
                <a:cubicBezTo>
                  <a:pt x="57287" y="75155"/>
                  <a:pt x="56609" y="74847"/>
                  <a:pt x="55852" y="74847"/>
                </a:cubicBezTo>
                <a:cubicBezTo>
                  <a:pt x="55034" y="74847"/>
                  <a:pt x="54327" y="75228"/>
                  <a:pt x="53829" y="75800"/>
                </a:cubicBezTo>
                <a:lnTo>
                  <a:pt x="49406" y="80216"/>
                </a:lnTo>
                <a:cubicBezTo>
                  <a:pt x="47276" y="82346"/>
                  <a:pt x="43829" y="82346"/>
                  <a:pt x="41705" y="80216"/>
                </a:cubicBezTo>
                <a:lnTo>
                  <a:pt x="7039" y="45556"/>
                </a:lnTo>
                <a:cubicBezTo>
                  <a:pt x="4915" y="43426"/>
                  <a:pt x="4915" y="39979"/>
                  <a:pt x="7039" y="37849"/>
                </a:cubicBezTo>
                <a:lnTo>
                  <a:pt x="37855" y="7034"/>
                </a:lnTo>
                <a:cubicBezTo>
                  <a:pt x="39979" y="4909"/>
                  <a:pt x="43432" y="4909"/>
                  <a:pt x="45556" y="7034"/>
                </a:cubicBezTo>
                <a:lnTo>
                  <a:pt x="80216" y="41700"/>
                </a:lnTo>
                <a:cubicBezTo>
                  <a:pt x="82340" y="43829"/>
                  <a:pt x="82340" y="47276"/>
                  <a:pt x="80216" y="49406"/>
                </a:cubicBezTo>
                <a:lnTo>
                  <a:pt x="75884" y="53739"/>
                </a:lnTo>
                <a:cubicBezTo>
                  <a:pt x="75312" y="54238"/>
                  <a:pt x="74936" y="54950"/>
                  <a:pt x="74936" y="55768"/>
                </a:cubicBezTo>
                <a:cubicBezTo>
                  <a:pt x="74936" y="56519"/>
                  <a:pt x="75239" y="57203"/>
                  <a:pt x="75738" y="57696"/>
                </a:cubicBezTo>
                <a:lnTo>
                  <a:pt x="114546" y="96594"/>
                </a:lnTo>
                <a:cubicBezTo>
                  <a:pt x="114546" y="96594"/>
                  <a:pt x="114546" y="114546"/>
                  <a:pt x="114546" y="114546"/>
                </a:cubicBezTo>
                <a:close/>
                <a:moveTo>
                  <a:pt x="119204" y="93539"/>
                </a:moveTo>
                <a:lnTo>
                  <a:pt x="81533" y="55790"/>
                </a:lnTo>
                <a:lnTo>
                  <a:pt x="84067" y="53257"/>
                </a:lnTo>
                <a:cubicBezTo>
                  <a:pt x="88321" y="49003"/>
                  <a:pt x="88321" y="42103"/>
                  <a:pt x="84067" y="37849"/>
                </a:cubicBezTo>
                <a:lnTo>
                  <a:pt x="49406" y="3189"/>
                </a:lnTo>
                <a:cubicBezTo>
                  <a:pt x="45152" y="-1064"/>
                  <a:pt x="38253" y="-1064"/>
                  <a:pt x="33999" y="3189"/>
                </a:cubicBezTo>
                <a:lnTo>
                  <a:pt x="3189" y="33999"/>
                </a:lnTo>
                <a:cubicBezTo>
                  <a:pt x="-1064" y="38253"/>
                  <a:pt x="-1064" y="45152"/>
                  <a:pt x="3189" y="49406"/>
                </a:cubicBezTo>
                <a:lnTo>
                  <a:pt x="37855" y="84067"/>
                </a:lnTo>
                <a:cubicBezTo>
                  <a:pt x="42109" y="88321"/>
                  <a:pt x="49003" y="88321"/>
                  <a:pt x="53257" y="84067"/>
                </a:cubicBezTo>
                <a:lnTo>
                  <a:pt x="55869" y="81455"/>
                </a:lnTo>
                <a:lnTo>
                  <a:pt x="71730" y="97390"/>
                </a:lnTo>
                <a:cubicBezTo>
                  <a:pt x="72224" y="97888"/>
                  <a:pt x="72907" y="98191"/>
                  <a:pt x="73659" y="98191"/>
                </a:cubicBezTo>
                <a:lnTo>
                  <a:pt x="81836" y="98191"/>
                </a:lnTo>
                <a:lnTo>
                  <a:pt x="81836" y="106368"/>
                </a:lnTo>
                <a:cubicBezTo>
                  <a:pt x="81836" y="107876"/>
                  <a:pt x="83058" y="109092"/>
                  <a:pt x="84560" y="109092"/>
                </a:cubicBezTo>
                <a:lnTo>
                  <a:pt x="92737" y="109092"/>
                </a:lnTo>
                <a:lnTo>
                  <a:pt x="92737" y="117276"/>
                </a:lnTo>
                <a:cubicBezTo>
                  <a:pt x="92737" y="118783"/>
                  <a:pt x="93959" y="120000"/>
                  <a:pt x="95467" y="120000"/>
                </a:cubicBezTo>
                <a:lnTo>
                  <a:pt x="117276" y="120000"/>
                </a:lnTo>
                <a:cubicBezTo>
                  <a:pt x="118778" y="120000"/>
                  <a:pt x="120000" y="118783"/>
                  <a:pt x="120000" y="117276"/>
                </a:cubicBezTo>
                <a:lnTo>
                  <a:pt x="120000" y="95467"/>
                </a:lnTo>
                <a:cubicBezTo>
                  <a:pt x="120000" y="94716"/>
                  <a:pt x="119697" y="94032"/>
                  <a:pt x="119204" y="93539"/>
                </a:cubicBezTo>
                <a:moveTo>
                  <a:pt x="38219" y="43667"/>
                </a:moveTo>
                <a:cubicBezTo>
                  <a:pt x="35209" y="43667"/>
                  <a:pt x="32765" y="41229"/>
                  <a:pt x="32765" y="38219"/>
                </a:cubicBezTo>
                <a:cubicBezTo>
                  <a:pt x="32765" y="35209"/>
                  <a:pt x="35209" y="32765"/>
                  <a:pt x="38219" y="32765"/>
                </a:cubicBezTo>
                <a:cubicBezTo>
                  <a:pt x="41229" y="32765"/>
                  <a:pt x="43673" y="35209"/>
                  <a:pt x="43673" y="38219"/>
                </a:cubicBezTo>
                <a:cubicBezTo>
                  <a:pt x="43673" y="41229"/>
                  <a:pt x="41229" y="43667"/>
                  <a:pt x="38219" y="43667"/>
                </a:cubicBezTo>
                <a:moveTo>
                  <a:pt x="38219" y="27312"/>
                </a:moveTo>
                <a:cubicBezTo>
                  <a:pt x="32199" y="27312"/>
                  <a:pt x="27318" y="32194"/>
                  <a:pt x="27318" y="38219"/>
                </a:cubicBezTo>
                <a:cubicBezTo>
                  <a:pt x="27318" y="44239"/>
                  <a:pt x="32199" y="49126"/>
                  <a:pt x="38219" y="49126"/>
                </a:cubicBezTo>
                <a:cubicBezTo>
                  <a:pt x="44239" y="49126"/>
                  <a:pt x="49126" y="44239"/>
                  <a:pt x="49126" y="38219"/>
                </a:cubicBezTo>
                <a:cubicBezTo>
                  <a:pt x="49126" y="32194"/>
                  <a:pt x="44239" y="27312"/>
                  <a:pt x="38219" y="2731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13566466" y="498614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7272"/>
                </a:moveTo>
                <a:cubicBezTo>
                  <a:pt x="60000" y="58783"/>
                  <a:pt x="58777" y="60000"/>
                  <a:pt x="57272" y="60000"/>
                </a:cubicBezTo>
                <a:cubicBezTo>
                  <a:pt x="55766" y="60000"/>
                  <a:pt x="54544" y="58783"/>
                  <a:pt x="54544" y="57272"/>
                </a:cubicBezTo>
                <a:cubicBezTo>
                  <a:pt x="54544" y="55766"/>
                  <a:pt x="55766" y="54544"/>
                  <a:pt x="57272" y="54544"/>
                </a:cubicBezTo>
                <a:cubicBezTo>
                  <a:pt x="58777" y="54544"/>
                  <a:pt x="60000" y="55766"/>
                  <a:pt x="60000" y="57272"/>
                </a:cubicBezTo>
                <a:moveTo>
                  <a:pt x="114544" y="114544"/>
                </a:moveTo>
                <a:lnTo>
                  <a:pt x="103638" y="114544"/>
                </a:lnTo>
                <a:lnTo>
                  <a:pt x="103638" y="106361"/>
                </a:lnTo>
                <a:cubicBezTo>
                  <a:pt x="103638" y="104861"/>
                  <a:pt x="102411" y="103638"/>
                  <a:pt x="100911" y="103638"/>
                </a:cubicBezTo>
                <a:lnTo>
                  <a:pt x="92727" y="103638"/>
                </a:lnTo>
                <a:lnTo>
                  <a:pt x="92727" y="95455"/>
                </a:lnTo>
                <a:cubicBezTo>
                  <a:pt x="92727" y="93950"/>
                  <a:pt x="91505" y="92727"/>
                  <a:pt x="90000" y="92727"/>
                </a:cubicBezTo>
                <a:lnTo>
                  <a:pt x="80227" y="92727"/>
                </a:lnTo>
                <a:lnTo>
                  <a:pt x="71388" y="83811"/>
                </a:lnTo>
                <a:cubicBezTo>
                  <a:pt x="70894" y="83316"/>
                  <a:pt x="70216" y="83016"/>
                  <a:pt x="69461" y="83016"/>
                </a:cubicBezTo>
                <a:cubicBezTo>
                  <a:pt x="68644" y="83016"/>
                  <a:pt x="67933" y="83388"/>
                  <a:pt x="67433" y="83961"/>
                </a:cubicBezTo>
                <a:lnTo>
                  <a:pt x="65738" y="85655"/>
                </a:lnTo>
                <a:cubicBezTo>
                  <a:pt x="63611" y="87783"/>
                  <a:pt x="60161" y="87783"/>
                  <a:pt x="58027" y="85655"/>
                </a:cubicBezTo>
                <a:lnTo>
                  <a:pt x="34261" y="61883"/>
                </a:lnTo>
                <a:cubicBezTo>
                  <a:pt x="32133" y="59755"/>
                  <a:pt x="32133" y="56311"/>
                  <a:pt x="34261" y="54177"/>
                </a:cubicBezTo>
                <a:lnTo>
                  <a:pt x="54177" y="34261"/>
                </a:lnTo>
                <a:cubicBezTo>
                  <a:pt x="56305" y="32133"/>
                  <a:pt x="59755" y="32133"/>
                  <a:pt x="61883" y="34261"/>
                </a:cubicBezTo>
                <a:lnTo>
                  <a:pt x="65338" y="37716"/>
                </a:lnTo>
                <a:cubicBezTo>
                  <a:pt x="64994" y="42272"/>
                  <a:pt x="63650" y="46538"/>
                  <a:pt x="61494" y="50300"/>
                </a:cubicBezTo>
                <a:cubicBezTo>
                  <a:pt x="60261" y="49550"/>
                  <a:pt x="58822" y="49094"/>
                  <a:pt x="57272" y="49094"/>
                </a:cubicBezTo>
                <a:cubicBezTo>
                  <a:pt x="52755" y="49094"/>
                  <a:pt x="49088" y="52755"/>
                  <a:pt x="49088" y="57272"/>
                </a:cubicBezTo>
                <a:cubicBezTo>
                  <a:pt x="49088" y="61794"/>
                  <a:pt x="52755" y="65455"/>
                  <a:pt x="57272" y="65455"/>
                </a:cubicBezTo>
                <a:cubicBezTo>
                  <a:pt x="61794" y="65455"/>
                  <a:pt x="65455" y="61794"/>
                  <a:pt x="65455" y="57272"/>
                </a:cubicBezTo>
                <a:cubicBezTo>
                  <a:pt x="65455" y="56422"/>
                  <a:pt x="65288" y="55622"/>
                  <a:pt x="65050" y="54850"/>
                </a:cubicBezTo>
                <a:cubicBezTo>
                  <a:pt x="67477" y="51166"/>
                  <a:pt x="69255" y="47016"/>
                  <a:pt x="70172" y="42550"/>
                </a:cubicBezTo>
                <a:lnTo>
                  <a:pt x="85650" y="58033"/>
                </a:lnTo>
                <a:cubicBezTo>
                  <a:pt x="87777" y="60161"/>
                  <a:pt x="87777" y="63611"/>
                  <a:pt x="85650" y="65738"/>
                </a:cubicBezTo>
                <a:lnTo>
                  <a:pt x="84044" y="67344"/>
                </a:lnTo>
                <a:cubicBezTo>
                  <a:pt x="83472" y="67850"/>
                  <a:pt x="83094" y="68561"/>
                  <a:pt x="83094" y="69372"/>
                </a:cubicBezTo>
                <a:cubicBezTo>
                  <a:pt x="83094" y="70127"/>
                  <a:pt x="83405" y="70811"/>
                  <a:pt x="83894" y="71305"/>
                </a:cubicBezTo>
                <a:lnTo>
                  <a:pt x="114544" y="102038"/>
                </a:lnTo>
                <a:cubicBezTo>
                  <a:pt x="114544" y="102038"/>
                  <a:pt x="114544" y="114544"/>
                  <a:pt x="114544" y="114544"/>
                </a:cubicBezTo>
                <a:close/>
                <a:moveTo>
                  <a:pt x="29683" y="64850"/>
                </a:moveTo>
                <a:cubicBezTo>
                  <a:pt x="15883" y="62166"/>
                  <a:pt x="5455" y="50044"/>
                  <a:pt x="5455" y="35461"/>
                </a:cubicBezTo>
                <a:cubicBezTo>
                  <a:pt x="5455" y="18888"/>
                  <a:pt x="18883" y="5455"/>
                  <a:pt x="35455" y="5455"/>
                </a:cubicBezTo>
                <a:cubicBezTo>
                  <a:pt x="50061" y="5455"/>
                  <a:pt x="62211" y="15900"/>
                  <a:pt x="64894" y="29716"/>
                </a:cubicBezTo>
                <a:cubicBezTo>
                  <a:pt x="60611" y="26216"/>
                  <a:pt x="54316" y="26416"/>
                  <a:pt x="50322" y="30405"/>
                </a:cubicBezTo>
                <a:lnTo>
                  <a:pt x="30411" y="50322"/>
                </a:lnTo>
                <a:cubicBezTo>
                  <a:pt x="26427" y="54305"/>
                  <a:pt x="26216" y="60577"/>
                  <a:pt x="29683" y="64850"/>
                </a:cubicBezTo>
                <a:moveTo>
                  <a:pt x="119200" y="98983"/>
                </a:moveTo>
                <a:lnTo>
                  <a:pt x="89677" y="69377"/>
                </a:lnTo>
                <a:cubicBezTo>
                  <a:pt x="93744" y="65111"/>
                  <a:pt x="93694" y="58372"/>
                  <a:pt x="89505" y="54177"/>
                </a:cubicBezTo>
                <a:lnTo>
                  <a:pt x="70905" y="35577"/>
                </a:lnTo>
                <a:cubicBezTo>
                  <a:pt x="70905" y="35533"/>
                  <a:pt x="70911" y="35494"/>
                  <a:pt x="70911" y="35461"/>
                </a:cubicBezTo>
                <a:cubicBezTo>
                  <a:pt x="70911" y="15872"/>
                  <a:pt x="55038" y="0"/>
                  <a:pt x="35455" y="0"/>
                </a:cubicBezTo>
                <a:cubicBezTo>
                  <a:pt x="15872" y="0"/>
                  <a:pt x="0" y="15872"/>
                  <a:pt x="0" y="35461"/>
                </a:cubicBezTo>
                <a:cubicBezTo>
                  <a:pt x="0" y="55038"/>
                  <a:pt x="15872" y="70911"/>
                  <a:pt x="35455" y="70911"/>
                </a:cubicBezTo>
                <a:cubicBezTo>
                  <a:pt x="35494" y="70911"/>
                  <a:pt x="35533" y="70905"/>
                  <a:pt x="35572" y="70905"/>
                </a:cubicBezTo>
                <a:lnTo>
                  <a:pt x="54177" y="89505"/>
                </a:lnTo>
                <a:cubicBezTo>
                  <a:pt x="58394" y="93722"/>
                  <a:pt x="65194" y="93750"/>
                  <a:pt x="69461" y="89611"/>
                </a:cubicBezTo>
                <a:lnTo>
                  <a:pt x="77161" y="97383"/>
                </a:lnTo>
                <a:cubicBezTo>
                  <a:pt x="77655" y="97877"/>
                  <a:pt x="78338" y="98183"/>
                  <a:pt x="79088" y="98183"/>
                </a:cubicBezTo>
                <a:lnTo>
                  <a:pt x="87272" y="98183"/>
                </a:lnTo>
                <a:lnTo>
                  <a:pt x="87272" y="106361"/>
                </a:lnTo>
                <a:cubicBezTo>
                  <a:pt x="87272" y="107872"/>
                  <a:pt x="88494" y="109088"/>
                  <a:pt x="90000" y="109088"/>
                </a:cubicBezTo>
                <a:lnTo>
                  <a:pt x="98183" y="109088"/>
                </a:lnTo>
                <a:lnTo>
                  <a:pt x="98183" y="117272"/>
                </a:lnTo>
                <a:cubicBezTo>
                  <a:pt x="98183" y="118783"/>
                  <a:pt x="99405" y="120000"/>
                  <a:pt x="100911" y="120000"/>
                </a:cubicBezTo>
                <a:lnTo>
                  <a:pt x="117272" y="120000"/>
                </a:lnTo>
                <a:cubicBezTo>
                  <a:pt x="118777" y="120000"/>
                  <a:pt x="120000" y="118783"/>
                  <a:pt x="120000" y="117272"/>
                </a:cubicBezTo>
                <a:lnTo>
                  <a:pt x="120000" y="100911"/>
                </a:lnTo>
                <a:cubicBezTo>
                  <a:pt x="120000" y="100161"/>
                  <a:pt x="119694" y="99477"/>
                  <a:pt x="119200" y="989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14632988" y="5036933"/>
            <a:ext cx="558655" cy="4570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13333"/>
                </a:move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cubicBezTo>
                  <a:pt x="5455" y="102988"/>
                  <a:pt x="7900" y="100000"/>
                  <a:pt x="10911" y="100000"/>
                </a:cubicBezTo>
                <a:lnTo>
                  <a:pt x="109088" y="100000"/>
                </a:lnTo>
                <a:cubicBezTo>
                  <a:pt x="112100" y="100000"/>
                  <a:pt x="114544" y="102988"/>
                  <a:pt x="114544" y="106666"/>
                </a:cubicBezTo>
                <a:cubicBezTo>
                  <a:pt x="114544" y="110344"/>
                  <a:pt x="112100" y="113333"/>
                  <a:pt x="109088" y="113333"/>
                </a:cubicBezTo>
                <a:moveTo>
                  <a:pt x="109088" y="93333"/>
                </a:moveTo>
                <a:lnTo>
                  <a:pt x="10911" y="93333"/>
                </a:lnTo>
                <a:cubicBezTo>
                  <a:pt x="4883" y="93333"/>
                  <a:pt x="0" y="99300"/>
                  <a:pt x="0" y="106666"/>
                </a:cubicBezTo>
                <a:cubicBezTo>
                  <a:pt x="0" y="11403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cubicBezTo>
                  <a:pt x="120000" y="99300"/>
                  <a:pt x="115116" y="93333"/>
                  <a:pt x="109088" y="93333"/>
                </a:cubicBezTo>
                <a:moveTo>
                  <a:pt x="10911" y="6666"/>
                </a:moveTo>
                <a:lnTo>
                  <a:pt x="109088" y="6666"/>
                </a:lnTo>
                <a:cubicBezTo>
                  <a:pt x="112100" y="6666"/>
                  <a:pt x="114544" y="9650"/>
                  <a:pt x="114544" y="13327"/>
                </a:cubicBezTo>
                <a:cubicBezTo>
                  <a:pt x="114544" y="17016"/>
                  <a:pt x="112100" y="19994"/>
                  <a:pt x="109088" y="19994"/>
                </a:cubicBezTo>
                <a:lnTo>
                  <a:pt x="10911" y="19994"/>
                </a:lnTo>
                <a:cubicBezTo>
                  <a:pt x="7900" y="19994"/>
                  <a:pt x="5455" y="17016"/>
                  <a:pt x="5455" y="13327"/>
                </a:cubicBezTo>
                <a:cubicBezTo>
                  <a:pt x="5455" y="9650"/>
                  <a:pt x="7900" y="6666"/>
                  <a:pt x="10911" y="6666"/>
                </a:cubicBezTo>
                <a:moveTo>
                  <a:pt x="10911" y="26661"/>
                </a:moveTo>
                <a:lnTo>
                  <a:pt x="109088" y="26661"/>
                </a:lnTo>
                <a:cubicBezTo>
                  <a:pt x="115116" y="26661"/>
                  <a:pt x="120000" y="20694"/>
                  <a:pt x="120000" y="13327"/>
                </a:cubicBezTo>
                <a:cubicBezTo>
                  <a:pt x="120000" y="5966"/>
                  <a:pt x="115116" y="0"/>
                  <a:pt x="109088" y="0"/>
                </a:cubicBezTo>
                <a:lnTo>
                  <a:pt x="10911" y="0"/>
                </a:lnTo>
                <a:cubicBezTo>
                  <a:pt x="4883" y="0"/>
                  <a:pt x="0" y="5966"/>
                  <a:pt x="0" y="13327"/>
                </a:cubicBezTo>
                <a:cubicBezTo>
                  <a:pt x="0" y="20694"/>
                  <a:pt x="4883" y="26661"/>
                  <a:pt x="10911" y="26661"/>
                </a:cubicBezTo>
                <a:moveTo>
                  <a:pt x="109088" y="66666"/>
                </a:moveTo>
                <a:lnTo>
                  <a:pt x="10911" y="66666"/>
                </a:lnTo>
                <a:cubicBezTo>
                  <a:pt x="7900" y="66666"/>
                  <a:pt x="5455" y="63683"/>
                  <a:pt x="5455" y="60000"/>
                </a:cubicBezTo>
                <a:cubicBezTo>
                  <a:pt x="5455" y="56316"/>
                  <a:pt x="7900" y="53333"/>
                  <a:pt x="10911" y="53333"/>
                </a:cubicBezTo>
                <a:lnTo>
                  <a:pt x="109088" y="53333"/>
                </a:lnTo>
                <a:cubicBezTo>
                  <a:pt x="112100" y="53333"/>
                  <a:pt x="114544" y="56316"/>
                  <a:pt x="114544" y="60000"/>
                </a:cubicBezTo>
                <a:cubicBezTo>
                  <a:pt x="114544" y="63683"/>
                  <a:pt x="112100" y="66666"/>
                  <a:pt x="109088" y="66666"/>
                </a:cubicBezTo>
                <a:moveTo>
                  <a:pt x="109088" y="46666"/>
                </a:moveTo>
                <a:lnTo>
                  <a:pt x="10911" y="46666"/>
                </a:lnTo>
                <a:cubicBezTo>
                  <a:pt x="4883" y="46666"/>
                  <a:pt x="0" y="52633"/>
                  <a:pt x="0" y="60000"/>
                </a:cubicBezTo>
                <a:cubicBezTo>
                  <a:pt x="0" y="67361"/>
                  <a:pt x="4883" y="73333"/>
                  <a:pt x="10911" y="73333"/>
                </a:cubicBezTo>
                <a:lnTo>
                  <a:pt x="109088" y="73333"/>
                </a:lnTo>
                <a:cubicBezTo>
                  <a:pt x="115116" y="73333"/>
                  <a:pt x="120000" y="67361"/>
                  <a:pt x="120000" y="60000"/>
                </a:cubicBezTo>
                <a:cubicBezTo>
                  <a:pt x="120000" y="52633"/>
                  <a:pt x="115116" y="46666"/>
                  <a:pt x="109088" y="4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5699509" y="5036934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20000"/>
                </a:moveTo>
                <a:cubicBezTo>
                  <a:pt x="7900" y="20000"/>
                  <a:pt x="5455" y="17016"/>
                  <a:pt x="5455" y="13333"/>
                </a:cubicBezTo>
                <a:cubicBezTo>
                  <a:pt x="5455" y="9655"/>
                  <a:pt x="7900" y="6666"/>
                  <a:pt x="10911" y="6666"/>
                </a:cubicBezTo>
                <a:cubicBezTo>
                  <a:pt x="13922" y="6666"/>
                  <a:pt x="16361" y="9655"/>
                  <a:pt x="16361" y="13333"/>
                </a:cubicBezTo>
                <a:cubicBezTo>
                  <a:pt x="16361" y="17016"/>
                  <a:pt x="13922" y="20000"/>
                  <a:pt x="10911" y="20000"/>
                </a:cubicBezTo>
                <a:moveTo>
                  <a:pt x="10911" y="0"/>
                </a:moveTo>
                <a:cubicBezTo>
                  <a:pt x="4883" y="0"/>
                  <a:pt x="0" y="5972"/>
                  <a:pt x="0" y="13333"/>
                </a:cubicBezTo>
                <a:cubicBezTo>
                  <a:pt x="0" y="20700"/>
                  <a:pt x="4883" y="26666"/>
                  <a:pt x="10911" y="26666"/>
                </a:cubicBezTo>
                <a:cubicBezTo>
                  <a:pt x="16933" y="26666"/>
                  <a:pt x="21816" y="20700"/>
                  <a:pt x="21816" y="13333"/>
                </a:cubicBezTo>
                <a:cubicBezTo>
                  <a:pt x="21816" y="5972"/>
                  <a:pt x="16933" y="0"/>
                  <a:pt x="10911" y="0"/>
                </a:cubicBezTo>
                <a:moveTo>
                  <a:pt x="10911" y="66666"/>
                </a:moveTo>
                <a:cubicBezTo>
                  <a:pt x="7900" y="66666"/>
                  <a:pt x="5455" y="63683"/>
                  <a:pt x="5455" y="60000"/>
                </a:cubicBezTo>
                <a:cubicBezTo>
                  <a:pt x="5455" y="56322"/>
                  <a:pt x="7900" y="53333"/>
                  <a:pt x="10911" y="53333"/>
                </a:cubicBezTo>
                <a:cubicBezTo>
                  <a:pt x="13922" y="53333"/>
                  <a:pt x="16361" y="56322"/>
                  <a:pt x="16361" y="60000"/>
                </a:cubicBezTo>
                <a:cubicBezTo>
                  <a:pt x="16361" y="63683"/>
                  <a:pt x="13922" y="66666"/>
                  <a:pt x="10911" y="66666"/>
                </a:cubicBezTo>
                <a:moveTo>
                  <a:pt x="10911" y="46672"/>
                </a:moveTo>
                <a:cubicBezTo>
                  <a:pt x="4883" y="46672"/>
                  <a:pt x="0" y="52638"/>
                  <a:pt x="0" y="60000"/>
                </a:cubicBezTo>
                <a:cubicBezTo>
                  <a:pt x="0" y="67366"/>
                  <a:pt x="4883" y="73333"/>
                  <a:pt x="10911" y="73333"/>
                </a:cubicBezTo>
                <a:cubicBezTo>
                  <a:pt x="16933" y="73333"/>
                  <a:pt x="21816" y="67366"/>
                  <a:pt x="21816" y="60000"/>
                </a:cubicBezTo>
                <a:cubicBezTo>
                  <a:pt x="21816" y="52638"/>
                  <a:pt x="16933" y="46672"/>
                  <a:pt x="10911" y="46672"/>
                </a:cubicBezTo>
                <a:moveTo>
                  <a:pt x="109088" y="66666"/>
                </a:moveTo>
                <a:lnTo>
                  <a:pt x="43638" y="66666"/>
                </a:lnTo>
                <a:cubicBezTo>
                  <a:pt x="40627" y="66666"/>
                  <a:pt x="38183" y="63683"/>
                  <a:pt x="38183" y="60005"/>
                </a:cubicBezTo>
                <a:cubicBezTo>
                  <a:pt x="38183" y="56322"/>
                  <a:pt x="40627" y="53333"/>
                  <a:pt x="43638" y="53333"/>
                </a:cubicBezTo>
                <a:lnTo>
                  <a:pt x="109088" y="53333"/>
                </a:lnTo>
                <a:cubicBezTo>
                  <a:pt x="112100" y="53333"/>
                  <a:pt x="114544" y="56322"/>
                  <a:pt x="114544" y="60005"/>
                </a:cubicBezTo>
                <a:cubicBezTo>
                  <a:pt x="114544" y="63683"/>
                  <a:pt x="112100" y="66666"/>
                  <a:pt x="109088" y="66666"/>
                </a:cubicBezTo>
                <a:moveTo>
                  <a:pt x="109088" y="46672"/>
                </a:moveTo>
                <a:lnTo>
                  <a:pt x="43638" y="46672"/>
                </a:lnTo>
                <a:cubicBezTo>
                  <a:pt x="37611" y="46672"/>
                  <a:pt x="32727" y="52638"/>
                  <a:pt x="32727" y="60005"/>
                </a:cubicBezTo>
                <a:cubicBezTo>
                  <a:pt x="32727" y="67366"/>
                  <a:pt x="37611" y="73333"/>
                  <a:pt x="43638" y="73333"/>
                </a:cubicBezTo>
                <a:lnTo>
                  <a:pt x="109088" y="73333"/>
                </a:lnTo>
                <a:cubicBezTo>
                  <a:pt x="115116" y="73333"/>
                  <a:pt x="120000" y="67366"/>
                  <a:pt x="120000" y="60005"/>
                </a:cubicBezTo>
                <a:cubicBezTo>
                  <a:pt x="120000" y="52638"/>
                  <a:pt x="115116" y="46672"/>
                  <a:pt x="109088" y="46672"/>
                </a:cubicBezTo>
                <a:moveTo>
                  <a:pt x="109088" y="113333"/>
                </a:moveTo>
                <a:lnTo>
                  <a:pt x="43638" y="113333"/>
                </a:lnTo>
                <a:cubicBezTo>
                  <a:pt x="40627" y="113333"/>
                  <a:pt x="38183" y="110344"/>
                  <a:pt x="38183" y="106666"/>
                </a:cubicBezTo>
                <a:cubicBezTo>
                  <a:pt x="38183" y="102988"/>
                  <a:pt x="40627" y="100000"/>
                  <a:pt x="43638" y="100000"/>
                </a:cubicBezTo>
                <a:lnTo>
                  <a:pt x="109088" y="100000"/>
                </a:lnTo>
                <a:cubicBezTo>
                  <a:pt x="112100" y="100000"/>
                  <a:pt x="114544" y="102988"/>
                  <a:pt x="114544" y="106666"/>
                </a:cubicBezTo>
                <a:cubicBezTo>
                  <a:pt x="114544" y="110344"/>
                  <a:pt x="112100" y="113333"/>
                  <a:pt x="109088" y="113333"/>
                </a:cubicBezTo>
                <a:moveTo>
                  <a:pt x="109088" y="93333"/>
                </a:moveTo>
                <a:lnTo>
                  <a:pt x="43638" y="93333"/>
                </a:lnTo>
                <a:cubicBezTo>
                  <a:pt x="37611" y="93333"/>
                  <a:pt x="32727" y="99305"/>
                  <a:pt x="32727" y="106666"/>
                </a:cubicBezTo>
                <a:cubicBezTo>
                  <a:pt x="32727" y="114033"/>
                  <a:pt x="37611" y="120000"/>
                  <a:pt x="43638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cubicBezTo>
                  <a:pt x="120000" y="99305"/>
                  <a:pt x="115116" y="93333"/>
                  <a:pt x="109088" y="93333"/>
                </a:cubicBezTo>
                <a:moveTo>
                  <a:pt x="43638" y="6672"/>
                </a:moveTo>
                <a:lnTo>
                  <a:pt x="109088" y="6672"/>
                </a:lnTo>
                <a:cubicBezTo>
                  <a:pt x="112100" y="6672"/>
                  <a:pt x="114544" y="9655"/>
                  <a:pt x="114544" y="13333"/>
                </a:cubicBezTo>
                <a:cubicBezTo>
                  <a:pt x="114544" y="17016"/>
                  <a:pt x="112100" y="20000"/>
                  <a:pt x="109088" y="20000"/>
                </a:cubicBezTo>
                <a:lnTo>
                  <a:pt x="43638" y="20000"/>
                </a:lnTo>
                <a:cubicBezTo>
                  <a:pt x="40627" y="20000"/>
                  <a:pt x="38183" y="17016"/>
                  <a:pt x="38183" y="13333"/>
                </a:cubicBezTo>
                <a:cubicBezTo>
                  <a:pt x="38183" y="9655"/>
                  <a:pt x="40627" y="6672"/>
                  <a:pt x="43638" y="6672"/>
                </a:cubicBezTo>
                <a:moveTo>
                  <a:pt x="43638" y="26666"/>
                </a:moveTo>
                <a:lnTo>
                  <a:pt x="109088" y="26666"/>
                </a:lnTo>
                <a:cubicBezTo>
                  <a:pt x="115116" y="26666"/>
                  <a:pt x="120000" y="20700"/>
                  <a:pt x="120000" y="13333"/>
                </a:cubicBezTo>
                <a:cubicBezTo>
                  <a:pt x="120000" y="5972"/>
                  <a:pt x="115116" y="5"/>
                  <a:pt x="109088" y="5"/>
                </a:cubicBezTo>
                <a:lnTo>
                  <a:pt x="43638" y="5"/>
                </a:lnTo>
                <a:cubicBezTo>
                  <a:pt x="37611" y="5"/>
                  <a:pt x="32727" y="5972"/>
                  <a:pt x="32727" y="13333"/>
                </a:cubicBezTo>
                <a:cubicBezTo>
                  <a:pt x="32727" y="20700"/>
                  <a:pt x="37611" y="26666"/>
                  <a:pt x="43638" y="26666"/>
                </a:cubicBezTo>
                <a:moveTo>
                  <a:pt x="10911" y="113333"/>
                </a:moveTo>
                <a:cubicBezTo>
                  <a:pt x="7900" y="113333"/>
                  <a:pt x="5455" y="110344"/>
                  <a:pt x="5455" y="106666"/>
                </a:cubicBezTo>
                <a:cubicBezTo>
                  <a:pt x="5455" y="102988"/>
                  <a:pt x="7900" y="100000"/>
                  <a:pt x="10911" y="100000"/>
                </a:cubicBezTo>
                <a:cubicBezTo>
                  <a:pt x="13922" y="100000"/>
                  <a:pt x="16361" y="102988"/>
                  <a:pt x="16361" y="106666"/>
                </a:cubicBezTo>
                <a:cubicBezTo>
                  <a:pt x="16361" y="110344"/>
                  <a:pt x="13922" y="113333"/>
                  <a:pt x="10911" y="113333"/>
                </a:cubicBezTo>
                <a:moveTo>
                  <a:pt x="10911" y="93333"/>
                </a:moveTo>
                <a:cubicBezTo>
                  <a:pt x="4883" y="93333"/>
                  <a:pt x="0" y="99305"/>
                  <a:pt x="0" y="106666"/>
                </a:cubicBezTo>
                <a:cubicBezTo>
                  <a:pt x="0" y="114033"/>
                  <a:pt x="4883" y="120000"/>
                  <a:pt x="10911" y="120000"/>
                </a:cubicBezTo>
                <a:cubicBezTo>
                  <a:pt x="16933" y="120000"/>
                  <a:pt x="21816" y="114033"/>
                  <a:pt x="21816" y="106666"/>
                </a:cubicBezTo>
                <a:cubicBezTo>
                  <a:pt x="21816" y="99305"/>
                  <a:pt x="16933" y="93333"/>
                  <a:pt x="10911" y="9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6" name="Shape 536"/>
          <p:cNvSpPr/>
          <p:nvPr/>
        </p:nvSpPr>
        <p:spPr>
          <a:xfrm>
            <a:off x="16766031" y="5036934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73333"/>
                </a:moveTo>
                <a:lnTo>
                  <a:pt x="30000" y="73333"/>
                </a:lnTo>
                <a:cubicBezTo>
                  <a:pt x="28494" y="73333"/>
                  <a:pt x="27272" y="74827"/>
                  <a:pt x="27272" y="76666"/>
                </a:cubicBezTo>
                <a:cubicBezTo>
                  <a:pt x="27272" y="78511"/>
                  <a:pt x="28494" y="80000"/>
                  <a:pt x="30000" y="80000"/>
                </a:cubicBezTo>
                <a:lnTo>
                  <a:pt x="117272" y="80000"/>
                </a:lnTo>
                <a:cubicBezTo>
                  <a:pt x="118777" y="80000"/>
                  <a:pt x="120000" y="78511"/>
                  <a:pt x="120000" y="76666"/>
                </a:cubicBezTo>
                <a:cubicBezTo>
                  <a:pt x="120000" y="74827"/>
                  <a:pt x="118777" y="73333"/>
                  <a:pt x="117272" y="73333"/>
                </a:cubicBezTo>
                <a:moveTo>
                  <a:pt x="117272" y="40000"/>
                </a:moveTo>
                <a:lnTo>
                  <a:pt x="30000" y="40000"/>
                </a:lnTo>
                <a:cubicBezTo>
                  <a:pt x="28494" y="40000"/>
                  <a:pt x="27272" y="41494"/>
                  <a:pt x="27272" y="43333"/>
                </a:cubicBezTo>
                <a:cubicBezTo>
                  <a:pt x="27272" y="45177"/>
                  <a:pt x="28494" y="46672"/>
                  <a:pt x="30000" y="46672"/>
                </a:cubicBezTo>
                <a:lnTo>
                  <a:pt x="117272" y="46672"/>
                </a:lnTo>
                <a:cubicBezTo>
                  <a:pt x="118777" y="46672"/>
                  <a:pt x="120000" y="45177"/>
                  <a:pt x="120000" y="43333"/>
                </a:cubicBezTo>
                <a:cubicBezTo>
                  <a:pt x="120000" y="41494"/>
                  <a:pt x="118777" y="40000"/>
                  <a:pt x="117272" y="40000"/>
                </a:cubicBezTo>
                <a:moveTo>
                  <a:pt x="8183" y="0"/>
                </a:moveTo>
                <a:cubicBezTo>
                  <a:pt x="3661" y="0"/>
                  <a:pt x="0" y="4483"/>
                  <a:pt x="0" y="10000"/>
                </a:cubicBezTo>
                <a:cubicBezTo>
                  <a:pt x="0" y="15522"/>
                  <a:pt x="3661" y="20000"/>
                  <a:pt x="8183" y="20000"/>
                </a:cubicBezTo>
                <a:cubicBezTo>
                  <a:pt x="12700" y="20000"/>
                  <a:pt x="16361" y="15522"/>
                  <a:pt x="16361" y="10000"/>
                </a:cubicBezTo>
                <a:cubicBezTo>
                  <a:pt x="16361" y="4483"/>
                  <a:pt x="12700" y="0"/>
                  <a:pt x="8183" y="0"/>
                </a:cubicBezTo>
                <a:moveTo>
                  <a:pt x="117272" y="106666"/>
                </a:moveTo>
                <a:lnTo>
                  <a:pt x="30000" y="106666"/>
                </a:lnTo>
                <a:cubicBezTo>
                  <a:pt x="28494" y="106666"/>
                  <a:pt x="27272" y="108161"/>
                  <a:pt x="27272" y="110000"/>
                </a:cubicBezTo>
                <a:cubicBezTo>
                  <a:pt x="27272" y="111844"/>
                  <a:pt x="28494" y="113333"/>
                  <a:pt x="30000" y="113333"/>
                </a:cubicBezTo>
                <a:lnTo>
                  <a:pt x="117272" y="113333"/>
                </a:lnTo>
                <a:cubicBezTo>
                  <a:pt x="118777" y="113333"/>
                  <a:pt x="120000" y="111844"/>
                  <a:pt x="120000" y="110000"/>
                </a:cubicBezTo>
                <a:cubicBezTo>
                  <a:pt x="120000" y="108161"/>
                  <a:pt x="118777" y="106666"/>
                  <a:pt x="117272" y="106666"/>
                </a:cubicBezTo>
                <a:moveTo>
                  <a:pt x="30000" y="13333"/>
                </a:moveTo>
                <a:lnTo>
                  <a:pt x="117272" y="13333"/>
                </a:lnTo>
                <a:cubicBezTo>
                  <a:pt x="118777" y="13333"/>
                  <a:pt x="120000" y="11844"/>
                  <a:pt x="120000" y="10000"/>
                </a:cubicBezTo>
                <a:cubicBezTo>
                  <a:pt x="120000" y="8161"/>
                  <a:pt x="118777" y="6666"/>
                  <a:pt x="117272" y="6666"/>
                </a:cubicBezTo>
                <a:lnTo>
                  <a:pt x="30000" y="6666"/>
                </a:lnTo>
                <a:cubicBezTo>
                  <a:pt x="28494" y="6666"/>
                  <a:pt x="27272" y="8161"/>
                  <a:pt x="27272" y="10000"/>
                </a:cubicBezTo>
                <a:cubicBezTo>
                  <a:pt x="27272" y="11844"/>
                  <a:pt x="28494" y="13333"/>
                  <a:pt x="30000" y="13333"/>
                </a:cubicBezTo>
                <a:moveTo>
                  <a:pt x="8183" y="100000"/>
                </a:moveTo>
                <a:cubicBezTo>
                  <a:pt x="3661" y="100000"/>
                  <a:pt x="0" y="104477"/>
                  <a:pt x="0" y="110000"/>
                </a:cubicBezTo>
                <a:cubicBezTo>
                  <a:pt x="0" y="115522"/>
                  <a:pt x="3661" y="120000"/>
                  <a:pt x="8183" y="120000"/>
                </a:cubicBezTo>
                <a:cubicBezTo>
                  <a:pt x="12700" y="120000"/>
                  <a:pt x="16361" y="115522"/>
                  <a:pt x="16361" y="110000"/>
                </a:cubicBezTo>
                <a:cubicBezTo>
                  <a:pt x="16361" y="104477"/>
                  <a:pt x="12700" y="100000"/>
                  <a:pt x="8183" y="100000"/>
                </a:cubicBezTo>
                <a:moveTo>
                  <a:pt x="8183" y="33333"/>
                </a:moveTo>
                <a:cubicBezTo>
                  <a:pt x="3661" y="33333"/>
                  <a:pt x="0" y="37816"/>
                  <a:pt x="0" y="43333"/>
                </a:cubicBezTo>
                <a:cubicBezTo>
                  <a:pt x="0" y="48855"/>
                  <a:pt x="3661" y="53333"/>
                  <a:pt x="8183" y="53333"/>
                </a:cubicBezTo>
                <a:cubicBezTo>
                  <a:pt x="12700" y="53333"/>
                  <a:pt x="16361" y="48855"/>
                  <a:pt x="16361" y="43333"/>
                </a:cubicBezTo>
                <a:cubicBezTo>
                  <a:pt x="16361" y="37816"/>
                  <a:pt x="12700" y="33333"/>
                  <a:pt x="8183" y="33333"/>
                </a:cubicBezTo>
                <a:moveTo>
                  <a:pt x="8183" y="66666"/>
                </a:moveTo>
                <a:cubicBezTo>
                  <a:pt x="3661" y="66666"/>
                  <a:pt x="0" y="71150"/>
                  <a:pt x="0" y="76666"/>
                </a:cubicBezTo>
                <a:cubicBezTo>
                  <a:pt x="0" y="82188"/>
                  <a:pt x="3661" y="86666"/>
                  <a:pt x="8183" y="86666"/>
                </a:cubicBezTo>
                <a:cubicBezTo>
                  <a:pt x="12700" y="86666"/>
                  <a:pt x="16361" y="82188"/>
                  <a:pt x="16361" y="76666"/>
                </a:cubicBezTo>
                <a:cubicBezTo>
                  <a:pt x="16361" y="71150"/>
                  <a:pt x="12700" y="66666"/>
                  <a:pt x="8183" y="6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7" name="Shape 537"/>
          <p:cNvSpPr/>
          <p:nvPr/>
        </p:nvSpPr>
        <p:spPr>
          <a:xfrm>
            <a:off x="17832555" y="5036933"/>
            <a:ext cx="558655" cy="4570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33333"/>
                </a:moveTo>
                <a:lnTo>
                  <a:pt x="5455" y="33333"/>
                </a:lnTo>
                <a:lnTo>
                  <a:pt x="5455" y="13327"/>
                </a:lnTo>
                <a:cubicBezTo>
                  <a:pt x="5455" y="9650"/>
                  <a:pt x="7900" y="6666"/>
                  <a:pt x="10911" y="6666"/>
                </a:cubicBezTo>
                <a:lnTo>
                  <a:pt x="38183" y="6666"/>
                </a:lnTo>
                <a:cubicBezTo>
                  <a:pt x="46361" y="6666"/>
                  <a:pt x="46361" y="20000"/>
                  <a:pt x="60000" y="20000"/>
                </a:cubicBezTo>
                <a:lnTo>
                  <a:pt x="109088" y="20000"/>
                </a:lnTo>
                <a:cubicBezTo>
                  <a:pt x="112100" y="20000"/>
                  <a:pt x="114544" y="22983"/>
                  <a:pt x="114544" y="26666"/>
                </a:cubicBezTo>
                <a:cubicBezTo>
                  <a:pt x="114544" y="26666"/>
                  <a:pt x="114544" y="33333"/>
                  <a:pt x="114544" y="33333"/>
                </a:cubicBezTo>
                <a:close/>
                <a:moveTo>
                  <a:pt x="114544" y="106666"/>
                </a:moveTo>
                <a:cubicBezTo>
                  <a:pt x="114544" y="110350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900" y="113333"/>
                  <a:pt x="5455" y="110350"/>
                  <a:pt x="5455" y="106666"/>
                </a:cubicBezTo>
                <a:lnTo>
                  <a:pt x="5455" y="40000"/>
                </a:lnTo>
                <a:lnTo>
                  <a:pt x="114544" y="40000"/>
                </a:lnTo>
                <a:cubicBezTo>
                  <a:pt x="114544" y="40000"/>
                  <a:pt x="114544" y="106666"/>
                  <a:pt x="114544" y="106666"/>
                </a:cubicBezTo>
                <a:close/>
                <a:moveTo>
                  <a:pt x="109088" y="13327"/>
                </a:moveTo>
                <a:lnTo>
                  <a:pt x="60000" y="13327"/>
                </a:lnTo>
                <a:cubicBezTo>
                  <a:pt x="49088" y="13327"/>
                  <a:pt x="49088" y="0"/>
                  <a:pt x="38183" y="0"/>
                </a:cubicBezTo>
                <a:lnTo>
                  <a:pt x="10911" y="0"/>
                </a:lnTo>
                <a:cubicBezTo>
                  <a:pt x="4883" y="0"/>
                  <a:pt x="0" y="5966"/>
                  <a:pt x="0" y="13327"/>
                </a:cubicBezTo>
                <a:lnTo>
                  <a:pt x="0" y="106666"/>
                </a:lnTo>
                <a:cubicBezTo>
                  <a:pt x="0" y="11403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lnTo>
                  <a:pt x="120000" y="26666"/>
                </a:lnTo>
                <a:cubicBezTo>
                  <a:pt x="120000" y="19300"/>
                  <a:pt x="115116" y="13327"/>
                  <a:pt x="109088" y="133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18899077" y="5011540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2005"/>
                </a:moveTo>
                <a:lnTo>
                  <a:pt x="76361" y="12005"/>
                </a:lnTo>
                <a:cubicBezTo>
                  <a:pt x="65455" y="12000"/>
                  <a:pt x="65455" y="0"/>
                  <a:pt x="54544" y="0"/>
                </a:cubicBezTo>
                <a:lnTo>
                  <a:pt x="32727" y="0"/>
                </a:lnTo>
                <a:cubicBezTo>
                  <a:pt x="26700" y="0"/>
                  <a:pt x="21816" y="5372"/>
                  <a:pt x="21816" y="12005"/>
                </a:cubicBezTo>
                <a:lnTo>
                  <a:pt x="21816" y="15000"/>
                </a:lnTo>
                <a:cubicBezTo>
                  <a:pt x="21816" y="16661"/>
                  <a:pt x="23038" y="18000"/>
                  <a:pt x="24544" y="18000"/>
                </a:cubicBezTo>
                <a:cubicBezTo>
                  <a:pt x="26055" y="18000"/>
                  <a:pt x="27272" y="16661"/>
                  <a:pt x="27272" y="15000"/>
                </a:cubicBezTo>
                <a:lnTo>
                  <a:pt x="27272" y="12005"/>
                </a:lnTo>
                <a:cubicBezTo>
                  <a:pt x="27272" y="8688"/>
                  <a:pt x="29711" y="6000"/>
                  <a:pt x="32727" y="6000"/>
                </a:cubicBezTo>
                <a:lnTo>
                  <a:pt x="54544" y="6000"/>
                </a:lnTo>
                <a:cubicBezTo>
                  <a:pt x="62727" y="6000"/>
                  <a:pt x="62727" y="17994"/>
                  <a:pt x="76355" y="18000"/>
                </a:cubicBezTo>
                <a:lnTo>
                  <a:pt x="109088" y="18000"/>
                </a:lnTo>
                <a:cubicBezTo>
                  <a:pt x="112100" y="18000"/>
                  <a:pt x="114544" y="20688"/>
                  <a:pt x="114544" y="24005"/>
                </a:cubicBezTo>
                <a:lnTo>
                  <a:pt x="114544" y="84000"/>
                </a:lnTo>
                <a:cubicBezTo>
                  <a:pt x="114544" y="87316"/>
                  <a:pt x="112100" y="90000"/>
                  <a:pt x="109088" y="90000"/>
                </a:cubicBezTo>
                <a:lnTo>
                  <a:pt x="106361" y="90000"/>
                </a:lnTo>
                <a:cubicBezTo>
                  <a:pt x="104855" y="90000"/>
                  <a:pt x="103638" y="91344"/>
                  <a:pt x="103638" y="93000"/>
                </a:cubicBezTo>
                <a:cubicBezTo>
                  <a:pt x="103638" y="94661"/>
                  <a:pt x="104855" y="96000"/>
                  <a:pt x="106361" y="96000"/>
                </a:cubicBezTo>
                <a:lnTo>
                  <a:pt x="109088" y="96000"/>
                </a:lnTo>
                <a:cubicBezTo>
                  <a:pt x="115116" y="96000"/>
                  <a:pt x="120000" y="90633"/>
                  <a:pt x="120000" y="84000"/>
                </a:cubicBezTo>
                <a:lnTo>
                  <a:pt x="120000" y="24005"/>
                </a:lnTo>
                <a:cubicBezTo>
                  <a:pt x="120000" y="17372"/>
                  <a:pt x="115116" y="12005"/>
                  <a:pt x="109088" y="12005"/>
                </a:cubicBezTo>
                <a:moveTo>
                  <a:pt x="92727" y="54000"/>
                </a:moveTo>
                <a:lnTo>
                  <a:pt x="5455" y="54000"/>
                </a:lnTo>
                <a:lnTo>
                  <a:pt x="5455" y="36005"/>
                </a:lnTo>
                <a:cubicBezTo>
                  <a:pt x="5455" y="32688"/>
                  <a:pt x="7894" y="30000"/>
                  <a:pt x="10911" y="30000"/>
                </a:cubicBezTo>
                <a:lnTo>
                  <a:pt x="32727" y="30000"/>
                </a:lnTo>
                <a:cubicBezTo>
                  <a:pt x="40911" y="30000"/>
                  <a:pt x="40911" y="42000"/>
                  <a:pt x="54544" y="42000"/>
                </a:cubicBezTo>
                <a:lnTo>
                  <a:pt x="87272" y="42000"/>
                </a:lnTo>
                <a:cubicBezTo>
                  <a:pt x="90283" y="42000"/>
                  <a:pt x="92727" y="44688"/>
                  <a:pt x="92727" y="48005"/>
                </a:cubicBezTo>
                <a:cubicBezTo>
                  <a:pt x="92727" y="48005"/>
                  <a:pt x="92727" y="54000"/>
                  <a:pt x="92727" y="54000"/>
                </a:cubicBezTo>
                <a:close/>
                <a:moveTo>
                  <a:pt x="92727" y="108000"/>
                </a:moveTo>
                <a:cubicBezTo>
                  <a:pt x="92727" y="111316"/>
                  <a:pt x="90283" y="114000"/>
                  <a:pt x="87272" y="114000"/>
                </a:cubicBezTo>
                <a:lnTo>
                  <a:pt x="10911" y="114000"/>
                </a:lnTo>
                <a:cubicBezTo>
                  <a:pt x="7894" y="114000"/>
                  <a:pt x="5455" y="111316"/>
                  <a:pt x="5455" y="108000"/>
                </a:cubicBezTo>
                <a:lnTo>
                  <a:pt x="5455" y="60005"/>
                </a:lnTo>
                <a:lnTo>
                  <a:pt x="92727" y="60005"/>
                </a:lnTo>
                <a:cubicBezTo>
                  <a:pt x="92727" y="60005"/>
                  <a:pt x="92727" y="108000"/>
                  <a:pt x="92727" y="108000"/>
                </a:cubicBezTo>
                <a:close/>
                <a:moveTo>
                  <a:pt x="87272" y="36005"/>
                </a:moveTo>
                <a:lnTo>
                  <a:pt x="54544" y="36005"/>
                </a:lnTo>
                <a:cubicBezTo>
                  <a:pt x="43638" y="36000"/>
                  <a:pt x="43638" y="24000"/>
                  <a:pt x="32727" y="24000"/>
                </a:cubicBezTo>
                <a:lnTo>
                  <a:pt x="10911" y="24000"/>
                </a:lnTo>
                <a:cubicBezTo>
                  <a:pt x="4883" y="24000"/>
                  <a:pt x="0" y="29372"/>
                  <a:pt x="0" y="36005"/>
                </a:cubicBezTo>
                <a:lnTo>
                  <a:pt x="0" y="108000"/>
                </a:lnTo>
                <a:cubicBezTo>
                  <a:pt x="0" y="114633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4633"/>
                  <a:pt x="98183" y="108000"/>
                </a:cubicBezTo>
                <a:lnTo>
                  <a:pt x="98183" y="48005"/>
                </a:lnTo>
                <a:cubicBezTo>
                  <a:pt x="98183" y="41372"/>
                  <a:pt x="93300" y="36005"/>
                  <a:pt x="87272" y="3600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19965598" y="5036933"/>
            <a:ext cx="558655" cy="4570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3333"/>
                </a:moveTo>
                <a:cubicBezTo>
                  <a:pt x="61505" y="73333"/>
                  <a:pt x="62727" y="74827"/>
                  <a:pt x="62727" y="76666"/>
                </a:cubicBezTo>
                <a:cubicBezTo>
                  <a:pt x="62727" y="78511"/>
                  <a:pt x="61505" y="80000"/>
                  <a:pt x="60000" y="80000"/>
                </a:cubicBezTo>
                <a:cubicBezTo>
                  <a:pt x="58494" y="80000"/>
                  <a:pt x="57272" y="78511"/>
                  <a:pt x="57272" y="76666"/>
                </a:cubicBezTo>
                <a:cubicBezTo>
                  <a:pt x="57272" y="74827"/>
                  <a:pt x="58494" y="73333"/>
                  <a:pt x="60000" y="73333"/>
                </a:cubicBezTo>
                <a:moveTo>
                  <a:pt x="60000" y="86666"/>
                </a:moveTo>
                <a:cubicBezTo>
                  <a:pt x="64516" y="86666"/>
                  <a:pt x="68183" y="82188"/>
                  <a:pt x="68183" y="76666"/>
                </a:cubicBezTo>
                <a:cubicBezTo>
                  <a:pt x="68183" y="71144"/>
                  <a:pt x="64516" y="66666"/>
                  <a:pt x="60000" y="66666"/>
                </a:cubicBezTo>
                <a:cubicBezTo>
                  <a:pt x="55483" y="66666"/>
                  <a:pt x="51816" y="71144"/>
                  <a:pt x="51816" y="76666"/>
                </a:cubicBezTo>
                <a:cubicBezTo>
                  <a:pt x="51816" y="82188"/>
                  <a:pt x="55483" y="86666"/>
                  <a:pt x="60000" y="86666"/>
                </a:cubicBezTo>
                <a:moveTo>
                  <a:pt x="30000" y="73333"/>
                </a:moveTo>
                <a:cubicBezTo>
                  <a:pt x="31505" y="73333"/>
                  <a:pt x="32727" y="74827"/>
                  <a:pt x="32727" y="76666"/>
                </a:cubicBezTo>
                <a:cubicBezTo>
                  <a:pt x="32727" y="78511"/>
                  <a:pt x="31505" y="80000"/>
                  <a:pt x="30000" y="80000"/>
                </a:cubicBezTo>
                <a:cubicBezTo>
                  <a:pt x="28494" y="80000"/>
                  <a:pt x="27272" y="78511"/>
                  <a:pt x="27272" y="76666"/>
                </a:cubicBezTo>
                <a:cubicBezTo>
                  <a:pt x="27272" y="74827"/>
                  <a:pt x="28494" y="73333"/>
                  <a:pt x="30000" y="73333"/>
                </a:cubicBezTo>
                <a:moveTo>
                  <a:pt x="30000" y="86666"/>
                </a:moveTo>
                <a:cubicBezTo>
                  <a:pt x="34516" y="86666"/>
                  <a:pt x="38183" y="82188"/>
                  <a:pt x="38183" y="76666"/>
                </a:cubicBezTo>
                <a:cubicBezTo>
                  <a:pt x="38183" y="71144"/>
                  <a:pt x="34516" y="66666"/>
                  <a:pt x="30000" y="66666"/>
                </a:cubicBezTo>
                <a:cubicBezTo>
                  <a:pt x="25483" y="66666"/>
                  <a:pt x="21816" y="71144"/>
                  <a:pt x="21816" y="76666"/>
                </a:cubicBezTo>
                <a:cubicBezTo>
                  <a:pt x="21816" y="82188"/>
                  <a:pt x="25483" y="86666"/>
                  <a:pt x="30000" y="86666"/>
                </a:cubicBezTo>
                <a:moveTo>
                  <a:pt x="114544" y="33333"/>
                </a:moveTo>
                <a:lnTo>
                  <a:pt x="5455" y="33333"/>
                </a:lnTo>
                <a:lnTo>
                  <a:pt x="5455" y="13327"/>
                </a:lnTo>
                <a:cubicBezTo>
                  <a:pt x="5455" y="9650"/>
                  <a:pt x="7894" y="6666"/>
                  <a:pt x="10911" y="6666"/>
                </a:cubicBezTo>
                <a:lnTo>
                  <a:pt x="38183" y="6666"/>
                </a:lnTo>
                <a:cubicBezTo>
                  <a:pt x="46361" y="6666"/>
                  <a:pt x="46361" y="20000"/>
                  <a:pt x="60000" y="20000"/>
                </a:cubicBezTo>
                <a:lnTo>
                  <a:pt x="109088" y="20000"/>
                </a:lnTo>
                <a:cubicBezTo>
                  <a:pt x="112100" y="20000"/>
                  <a:pt x="114544" y="22983"/>
                  <a:pt x="114544" y="26661"/>
                </a:cubicBezTo>
                <a:cubicBezTo>
                  <a:pt x="114544" y="26661"/>
                  <a:pt x="114544" y="33333"/>
                  <a:pt x="114544" y="33333"/>
                </a:cubicBezTo>
                <a:close/>
                <a:moveTo>
                  <a:pt x="114544" y="106666"/>
                </a:moveTo>
                <a:cubicBezTo>
                  <a:pt x="114544" y="110344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894" y="113333"/>
                  <a:pt x="5455" y="110344"/>
                  <a:pt x="5455" y="106666"/>
                </a:cubicBezTo>
                <a:lnTo>
                  <a:pt x="5455" y="39994"/>
                </a:lnTo>
                <a:lnTo>
                  <a:pt x="114544" y="39994"/>
                </a:lnTo>
                <a:cubicBezTo>
                  <a:pt x="114544" y="39994"/>
                  <a:pt x="114544" y="106666"/>
                  <a:pt x="114544" y="106666"/>
                </a:cubicBezTo>
                <a:close/>
                <a:moveTo>
                  <a:pt x="109088" y="13327"/>
                </a:moveTo>
                <a:lnTo>
                  <a:pt x="60000" y="13327"/>
                </a:lnTo>
                <a:cubicBezTo>
                  <a:pt x="49088" y="13327"/>
                  <a:pt x="49088" y="0"/>
                  <a:pt x="38183" y="0"/>
                </a:cubicBezTo>
                <a:lnTo>
                  <a:pt x="10911" y="0"/>
                </a:lnTo>
                <a:cubicBezTo>
                  <a:pt x="4883" y="0"/>
                  <a:pt x="0" y="5966"/>
                  <a:pt x="0" y="13327"/>
                </a:cubicBezTo>
                <a:lnTo>
                  <a:pt x="0" y="106666"/>
                </a:lnTo>
                <a:cubicBezTo>
                  <a:pt x="0" y="11403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lnTo>
                  <a:pt x="120000" y="26661"/>
                </a:lnTo>
                <a:cubicBezTo>
                  <a:pt x="120000" y="19300"/>
                  <a:pt x="115116" y="13327"/>
                  <a:pt x="109088" y="13327"/>
                </a:cubicBezTo>
                <a:moveTo>
                  <a:pt x="90000" y="73333"/>
                </a:moveTo>
                <a:cubicBezTo>
                  <a:pt x="91505" y="73333"/>
                  <a:pt x="92727" y="74827"/>
                  <a:pt x="92727" y="76666"/>
                </a:cubicBezTo>
                <a:cubicBezTo>
                  <a:pt x="92727" y="78511"/>
                  <a:pt x="91505" y="80000"/>
                  <a:pt x="90000" y="80000"/>
                </a:cubicBezTo>
                <a:cubicBezTo>
                  <a:pt x="88494" y="80000"/>
                  <a:pt x="87272" y="78511"/>
                  <a:pt x="87272" y="76666"/>
                </a:cubicBezTo>
                <a:cubicBezTo>
                  <a:pt x="87272" y="74827"/>
                  <a:pt x="88494" y="73333"/>
                  <a:pt x="90000" y="73333"/>
                </a:cubicBezTo>
                <a:moveTo>
                  <a:pt x="90000" y="86666"/>
                </a:moveTo>
                <a:cubicBezTo>
                  <a:pt x="94516" y="86666"/>
                  <a:pt x="98183" y="82188"/>
                  <a:pt x="98183" y="76666"/>
                </a:cubicBezTo>
                <a:cubicBezTo>
                  <a:pt x="98183" y="71144"/>
                  <a:pt x="94516" y="66666"/>
                  <a:pt x="90000" y="66666"/>
                </a:cubicBezTo>
                <a:cubicBezTo>
                  <a:pt x="85483" y="66666"/>
                  <a:pt x="81816" y="71144"/>
                  <a:pt x="81816" y="76666"/>
                </a:cubicBezTo>
                <a:cubicBezTo>
                  <a:pt x="81816" y="82188"/>
                  <a:pt x="85483" y="86666"/>
                  <a:pt x="90000" y="8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21032120" y="498614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911"/>
                </a:moveTo>
                <a:lnTo>
                  <a:pt x="60000" y="10911"/>
                </a:lnTo>
                <a:cubicBezTo>
                  <a:pt x="49088" y="10911"/>
                  <a:pt x="49088" y="0"/>
                  <a:pt x="38183" y="0"/>
                </a:cubicBez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87272"/>
                </a:lnTo>
                <a:cubicBezTo>
                  <a:pt x="0" y="93300"/>
                  <a:pt x="4883" y="98183"/>
                  <a:pt x="10911" y="98183"/>
                </a:cubicBezTo>
                <a:lnTo>
                  <a:pt x="36661" y="98183"/>
                </a:lnTo>
                <a:cubicBezTo>
                  <a:pt x="34761" y="96511"/>
                  <a:pt x="33005" y="94700"/>
                  <a:pt x="31422" y="92727"/>
                </a:cubicBezTo>
                <a:lnTo>
                  <a:pt x="10911" y="92727"/>
                </a:lnTo>
                <a:cubicBezTo>
                  <a:pt x="7900" y="92727"/>
                  <a:pt x="5455" y="90288"/>
                  <a:pt x="5455" y="87272"/>
                </a:cubicBezTo>
                <a:lnTo>
                  <a:pt x="5455" y="32727"/>
                </a:lnTo>
                <a:lnTo>
                  <a:pt x="36661" y="32727"/>
                </a:lnTo>
                <a:cubicBezTo>
                  <a:pt x="39016" y="30650"/>
                  <a:pt x="41577" y="28805"/>
                  <a:pt x="44344" y="27272"/>
                </a:cubicBezTo>
                <a:lnTo>
                  <a:pt x="5455" y="27272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38183" y="5455"/>
                </a:lnTo>
                <a:cubicBezTo>
                  <a:pt x="46361" y="5455"/>
                  <a:pt x="46361" y="16366"/>
                  <a:pt x="60000" y="16366"/>
                </a:cubicBezTo>
                <a:lnTo>
                  <a:pt x="109088" y="16366"/>
                </a:lnTo>
                <a:cubicBezTo>
                  <a:pt x="112100" y="16366"/>
                  <a:pt x="114544" y="18805"/>
                  <a:pt x="114544" y="21816"/>
                </a:cubicBezTo>
                <a:lnTo>
                  <a:pt x="114544" y="27272"/>
                </a:lnTo>
                <a:lnTo>
                  <a:pt x="86566" y="27272"/>
                </a:lnTo>
                <a:cubicBezTo>
                  <a:pt x="89333" y="28805"/>
                  <a:pt x="91894" y="30650"/>
                  <a:pt x="94250" y="32727"/>
                </a:cubicBezTo>
                <a:lnTo>
                  <a:pt x="114544" y="32727"/>
                </a:lnTo>
                <a:lnTo>
                  <a:pt x="114544" y="87272"/>
                </a:lnTo>
                <a:cubicBezTo>
                  <a:pt x="114544" y="90288"/>
                  <a:pt x="112100" y="92727"/>
                  <a:pt x="109088" y="92727"/>
                </a:cubicBezTo>
                <a:lnTo>
                  <a:pt x="104255" y="92727"/>
                </a:lnTo>
                <a:lnTo>
                  <a:pt x="109655" y="98127"/>
                </a:lnTo>
                <a:cubicBezTo>
                  <a:pt x="115411" y="97827"/>
                  <a:pt x="120000" y="93105"/>
                  <a:pt x="120000" y="87272"/>
                </a:cubicBezTo>
                <a:lnTo>
                  <a:pt x="120000" y="21816"/>
                </a:lnTo>
                <a:cubicBezTo>
                  <a:pt x="120000" y="15794"/>
                  <a:pt x="115116" y="10911"/>
                  <a:pt x="109088" y="10911"/>
                </a:cubicBezTo>
                <a:moveTo>
                  <a:pt x="65455" y="98183"/>
                </a:moveTo>
                <a:cubicBezTo>
                  <a:pt x="47383" y="98183"/>
                  <a:pt x="32727" y="83533"/>
                  <a:pt x="32727" y="65455"/>
                </a:cubicBezTo>
                <a:cubicBezTo>
                  <a:pt x="32727" y="47383"/>
                  <a:pt x="47383" y="32727"/>
                  <a:pt x="65455" y="32727"/>
                </a:cubicBezTo>
                <a:cubicBezTo>
                  <a:pt x="83527" y="32727"/>
                  <a:pt x="98183" y="47383"/>
                  <a:pt x="98183" y="65455"/>
                </a:cubicBezTo>
                <a:cubicBezTo>
                  <a:pt x="98183" y="83533"/>
                  <a:pt x="83527" y="98183"/>
                  <a:pt x="65455" y="98183"/>
                </a:cubicBezTo>
                <a:moveTo>
                  <a:pt x="94288" y="90433"/>
                </a:moveTo>
                <a:cubicBezTo>
                  <a:pt x="100100" y="83733"/>
                  <a:pt x="103638" y="75016"/>
                  <a:pt x="103638" y="65455"/>
                </a:cubicBezTo>
                <a:cubicBezTo>
                  <a:pt x="103638" y="44372"/>
                  <a:pt x="86544" y="27277"/>
                  <a:pt x="65455" y="27277"/>
                </a:cubicBezTo>
                <a:cubicBezTo>
                  <a:pt x="44366" y="27277"/>
                  <a:pt x="27272" y="44372"/>
                  <a:pt x="27272" y="65455"/>
                </a:cubicBezTo>
                <a:cubicBezTo>
                  <a:pt x="27272" y="86544"/>
                  <a:pt x="44366" y="103638"/>
                  <a:pt x="65455" y="103638"/>
                </a:cubicBezTo>
                <a:cubicBezTo>
                  <a:pt x="75016" y="103638"/>
                  <a:pt x="83733" y="100094"/>
                  <a:pt x="90433" y="94288"/>
                </a:cubicBezTo>
                <a:lnTo>
                  <a:pt x="94288" y="98144"/>
                </a:lnTo>
                <a:cubicBezTo>
                  <a:pt x="94272" y="98155"/>
                  <a:pt x="94261" y="98172"/>
                  <a:pt x="94250" y="98183"/>
                </a:cubicBezTo>
                <a:lnTo>
                  <a:pt x="94327" y="98183"/>
                </a:lnTo>
                <a:lnTo>
                  <a:pt x="115344" y="119205"/>
                </a:lnTo>
                <a:cubicBezTo>
                  <a:pt x="115838" y="119700"/>
                  <a:pt x="116522" y="120000"/>
                  <a:pt x="117272" y="120000"/>
                </a:cubicBez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cubicBezTo>
                  <a:pt x="119200" y="115344"/>
                  <a:pt x="94288" y="90433"/>
                  <a:pt x="94288" y="9043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22098644" y="498614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766" y="97250"/>
                </a:moveTo>
                <a:cubicBezTo>
                  <a:pt x="96511" y="94133"/>
                  <a:pt x="90233" y="88583"/>
                  <a:pt x="83983" y="85627"/>
                </a:cubicBezTo>
                <a:cubicBezTo>
                  <a:pt x="78827" y="83194"/>
                  <a:pt x="75872" y="80727"/>
                  <a:pt x="74950" y="78094"/>
                </a:cubicBezTo>
                <a:cubicBezTo>
                  <a:pt x="74316" y="76266"/>
                  <a:pt x="74600" y="74172"/>
                  <a:pt x="75827" y="71688"/>
                </a:cubicBezTo>
                <a:cubicBezTo>
                  <a:pt x="76750" y="69816"/>
                  <a:pt x="77622" y="68255"/>
                  <a:pt x="78427" y="66822"/>
                </a:cubicBezTo>
                <a:cubicBezTo>
                  <a:pt x="81833" y="60744"/>
                  <a:pt x="84461" y="56361"/>
                  <a:pt x="84461" y="40822"/>
                </a:cubicBezTo>
                <a:cubicBezTo>
                  <a:pt x="84461" y="17566"/>
                  <a:pt x="71038" y="16394"/>
                  <a:pt x="68383" y="16394"/>
                </a:cubicBezTo>
                <a:cubicBezTo>
                  <a:pt x="66205" y="16394"/>
                  <a:pt x="64844" y="16872"/>
                  <a:pt x="63527" y="17338"/>
                </a:cubicBezTo>
                <a:cubicBezTo>
                  <a:pt x="62083" y="17850"/>
                  <a:pt x="60594" y="18383"/>
                  <a:pt x="57200" y="18438"/>
                </a:cubicBezTo>
                <a:cubicBezTo>
                  <a:pt x="51055" y="18538"/>
                  <a:pt x="38183" y="18750"/>
                  <a:pt x="38183" y="40144"/>
                </a:cubicBezTo>
                <a:cubicBezTo>
                  <a:pt x="38183" y="55105"/>
                  <a:pt x="42077" y="61977"/>
                  <a:pt x="45138" y="67500"/>
                </a:cubicBezTo>
                <a:cubicBezTo>
                  <a:pt x="45922" y="68911"/>
                  <a:pt x="46661" y="70250"/>
                  <a:pt x="47250" y="71583"/>
                </a:cubicBezTo>
                <a:cubicBezTo>
                  <a:pt x="49850" y="77494"/>
                  <a:pt x="47950" y="81627"/>
                  <a:pt x="41255" y="84577"/>
                </a:cubicBezTo>
                <a:cubicBezTo>
                  <a:pt x="32805" y="88316"/>
                  <a:pt x="28822" y="90261"/>
                  <a:pt x="20516" y="97566"/>
                </a:cubicBezTo>
                <a:cubicBezTo>
                  <a:pt x="11205" y="87777"/>
                  <a:pt x="5455" y="7457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416"/>
                  <a:pt x="108905" y="87494"/>
                  <a:pt x="99766" y="97250"/>
                </a:cubicBezTo>
                <a:moveTo>
                  <a:pt x="60000" y="114544"/>
                </a:moveTo>
                <a:cubicBezTo>
                  <a:pt x="46422" y="114544"/>
                  <a:pt x="34027" y="109555"/>
                  <a:pt x="24483" y="101344"/>
                </a:cubicBezTo>
                <a:cubicBezTo>
                  <a:pt x="31833" y="94911"/>
                  <a:pt x="35344" y="93150"/>
                  <a:pt x="43461" y="89566"/>
                </a:cubicBezTo>
                <a:cubicBezTo>
                  <a:pt x="52861" y="85416"/>
                  <a:pt x="56061" y="78061"/>
                  <a:pt x="52238" y="69383"/>
                </a:cubicBezTo>
                <a:cubicBezTo>
                  <a:pt x="51550" y="67822"/>
                  <a:pt x="50755" y="66383"/>
                  <a:pt x="49911" y="64855"/>
                </a:cubicBezTo>
                <a:cubicBezTo>
                  <a:pt x="47005" y="59622"/>
                  <a:pt x="43638" y="53694"/>
                  <a:pt x="43638" y="40144"/>
                </a:cubicBezTo>
                <a:cubicBezTo>
                  <a:pt x="43638" y="24116"/>
                  <a:pt x="51244" y="23988"/>
                  <a:pt x="57288" y="23888"/>
                </a:cubicBezTo>
                <a:cubicBezTo>
                  <a:pt x="61577" y="23816"/>
                  <a:pt x="63672" y="23077"/>
                  <a:pt x="65350" y="22483"/>
                </a:cubicBezTo>
                <a:cubicBezTo>
                  <a:pt x="66466" y="22083"/>
                  <a:pt x="67144" y="21850"/>
                  <a:pt x="68383" y="21850"/>
                </a:cubicBezTo>
                <a:cubicBezTo>
                  <a:pt x="73433" y="21850"/>
                  <a:pt x="79005" y="26833"/>
                  <a:pt x="79005" y="40822"/>
                </a:cubicBezTo>
                <a:cubicBezTo>
                  <a:pt x="79005" y="54933"/>
                  <a:pt x="76888" y="58405"/>
                  <a:pt x="73672" y="64155"/>
                </a:cubicBezTo>
                <a:cubicBezTo>
                  <a:pt x="72822" y="65666"/>
                  <a:pt x="71905" y="67305"/>
                  <a:pt x="70933" y="69277"/>
                </a:cubicBezTo>
                <a:cubicBezTo>
                  <a:pt x="69055" y="73083"/>
                  <a:pt x="68677" y="76655"/>
                  <a:pt x="69805" y="79888"/>
                </a:cubicBezTo>
                <a:cubicBezTo>
                  <a:pt x="71250" y="84033"/>
                  <a:pt x="75011" y="87427"/>
                  <a:pt x="81644" y="90566"/>
                </a:cubicBezTo>
                <a:cubicBezTo>
                  <a:pt x="87083" y="93133"/>
                  <a:pt x="92777" y="98150"/>
                  <a:pt x="95838" y="101050"/>
                </a:cubicBezTo>
                <a:cubicBezTo>
                  <a:pt x="86250" y="109427"/>
                  <a:pt x="73733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12499944" y="60526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738" y="99322"/>
                </a:moveTo>
                <a:cubicBezTo>
                  <a:pt x="91744" y="91922"/>
                  <a:pt x="84316" y="87844"/>
                  <a:pt x="78244" y="85127"/>
                </a:cubicBezTo>
                <a:cubicBezTo>
                  <a:pt x="76900" y="84522"/>
                  <a:pt x="76038" y="83883"/>
                  <a:pt x="75544" y="83277"/>
                </a:cubicBezTo>
                <a:cubicBezTo>
                  <a:pt x="84655" y="83105"/>
                  <a:pt x="91783" y="79094"/>
                  <a:pt x="92116" y="78905"/>
                </a:cubicBezTo>
                <a:cubicBezTo>
                  <a:pt x="93061" y="78366"/>
                  <a:pt x="93588" y="77322"/>
                  <a:pt x="93477" y="76244"/>
                </a:cubicBezTo>
                <a:cubicBezTo>
                  <a:pt x="93372" y="75255"/>
                  <a:pt x="92738" y="74411"/>
                  <a:pt x="91833" y="74027"/>
                </a:cubicBezTo>
                <a:cubicBezTo>
                  <a:pt x="91450" y="73750"/>
                  <a:pt x="87016" y="70161"/>
                  <a:pt x="87016" y="50283"/>
                </a:cubicBezTo>
                <a:cubicBezTo>
                  <a:pt x="87016" y="27777"/>
                  <a:pt x="78416" y="16361"/>
                  <a:pt x="61450" y="16361"/>
                </a:cubicBezTo>
                <a:cubicBezTo>
                  <a:pt x="47116" y="16361"/>
                  <a:pt x="32472" y="20233"/>
                  <a:pt x="32472" y="48922"/>
                </a:cubicBezTo>
                <a:cubicBezTo>
                  <a:pt x="32472" y="69750"/>
                  <a:pt x="28994" y="73766"/>
                  <a:pt x="28455" y="74261"/>
                </a:cubicBezTo>
                <a:cubicBezTo>
                  <a:pt x="27538" y="74533"/>
                  <a:pt x="26811" y="75283"/>
                  <a:pt x="26577" y="76238"/>
                </a:cubicBezTo>
                <a:cubicBezTo>
                  <a:pt x="26300" y="77416"/>
                  <a:pt x="26822" y="78627"/>
                  <a:pt x="27861" y="79233"/>
                </a:cubicBezTo>
                <a:cubicBezTo>
                  <a:pt x="35533" y="83688"/>
                  <a:pt x="41566" y="84088"/>
                  <a:pt x="44805" y="83838"/>
                </a:cubicBezTo>
                <a:cubicBezTo>
                  <a:pt x="44411" y="84172"/>
                  <a:pt x="43611" y="84672"/>
                  <a:pt x="42022" y="85194"/>
                </a:cubicBezTo>
                <a:cubicBezTo>
                  <a:pt x="34505" y="87644"/>
                  <a:pt x="26477" y="93372"/>
                  <a:pt x="21988" y="99077"/>
                </a:cubicBezTo>
                <a:cubicBezTo>
                  <a:pt x="11805" y="89166"/>
                  <a:pt x="5455" y="75333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75466"/>
                  <a:pt x="108077" y="89400"/>
                  <a:pt x="97738" y="99322"/>
                </a:cubicBezTo>
                <a:moveTo>
                  <a:pt x="60000" y="114544"/>
                </a:moveTo>
                <a:cubicBezTo>
                  <a:pt x="47161" y="114544"/>
                  <a:pt x="35388" y="110083"/>
                  <a:pt x="26072" y="102666"/>
                </a:cubicBezTo>
                <a:cubicBezTo>
                  <a:pt x="29777" y="97800"/>
                  <a:pt x="37183" y="92511"/>
                  <a:pt x="43716" y="90377"/>
                </a:cubicBezTo>
                <a:cubicBezTo>
                  <a:pt x="47655" y="89094"/>
                  <a:pt x="49933" y="87155"/>
                  <a:pt x="50483" y="84622"/>
                </a:cubicBezTo>
                <a:cubicBezTo>
                  <a:pt x="51188" y="81422"/>
                  <a:pt x="48750" y="79055"/>
                  <a:pt x="48472" y="78794"/>
                </a:cubicBezTo>
                <a:cubicBezTo>
                  <a:pt x="47761" y="78138"/>
                  <a:pt x="46733" y="77916"/>
                  <a:pt x="45811" y="78194"/>
                </a:cubicBezTo>
                <a:cubicBezTo>
                  <a:pt x="45600" y="78255"/>
                  <a:pt x="41144" y="79494"/>
                  <a:pt x="33827" y="76188"/>
                </a:cubicBezTo>
                <a:cubicBezTo>
                  <a:pt x="36033" y="72366"/>
                  <a:pt x="37922" y="64544"/>
                  <a:pt x="37922" y="48922"/>
                </a:cubicBezTo>
                <a:cubicBezTo>
                  <a:pt x="37922" y="23894"/>
                  <a:pt x="49050" y="21822"/>
                  <a:pt x="61450" y="21822"/>
                </a:cubicBezTo>
                <a:cubicBezTo>
                  <a:pt x="70083" y="21822"/>
                  <a:pt x="81561" y="24766"/>
                  <a:pt x="81561" y="50283"/>
                </a:cubicBezTo>
                <a:cubicBezTo>
                  <a:pt x="81561" y="64788"/>
                  <a:pt x="83844" y="72033"/>
                  <a:pt x="86105" y="75650"/>
                </a:cubicBezTo>
                <a:cubicBezTo>
                  <a:pt x="83016" y="76827"/>
                  <a:pt x="78100" y="78200"/>
                  <a:pt x="72761" y="77738"/>
                </a:cubicBezTo>
                <a:cubicBezTo>
                  <a:pt x="71572" y="77616"/>
                  <a:pt x="70500" y="78288"/>
                  <a:pt x="70027" y="79361"/>
                </a:cubicBezTo>
                <a:cubicBezTo>
                  <a:pt x="69000" y="81688"/>
                  <a:pt x="68933" y="86938"/>
                  <a:pt x="76016" y="90105"/>
                </a:cubicBezTo>
                <a:cubicBezTo>
                  <a:pt x="81538" y="92577"/>
                  <a:pt x="88294" y="96283"/>
                  <a:pt x="93611" y="102900"/>
                </a:cubicBezTo>
                <a:cubicBezTo>
                  <a:pt x="84344" y="110172"/>
                  <a:pt x="72694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13566466" y="6078062"/>
            <a:ext cx="558655" cy="5079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44" y="114000"/>
                </a:moveTo>
                <a:cubicBezTo>
                  <a:pt x="6988" y="103750"/>
                  <a:pt x="15288" y="99572"/>
                  <a:pt x="23283" y="96450"/>
                </a:cubicBezTo>
                <a:cubicBezTo>
                  <a:pt x="28644" y="94927"/>
                  <a:pt x="38244" y="88727"/>
                  <a:pt x="38244" y="75372"/>
                </a:cubicBezTo>
                <a:cubicBezTo>
                  <a:pt x="38244" y="63944"/>
                  <a:pt x="33961" y="58372"/>
                  <a:pt x="31655" y="55383"/>
                </a:cubicBezTo>
                <a:cubicBezTo>
                  <a:pt x="31366" y="55011"/>
                  <a:pt x="31105" y="54677"/>
                  <a:pt x="30900" y="54366"/>
                </a:cubicBezTo>
                <a:cubicBezTo>
                  <a:pt x="30833" y="54272"/>
                  <a:pt x="30766" y="54177"/>
                  <a:pt x="30700" y="54083"/>
                </a:cubicBezTo>
                <a:cubicBezTo>
                  <a:pt x="30505" y="53677"/>
                  <a:pt x="29427" y="50983"/>
                  <a:pt x="30850" y="44505"/>
                </a:cubicBezTo>
                <a:cubicBezTo>
                  <a:pt x="31133" y="43205"/>
                  <a:pt x="31016" y="41838"/>
                  <a:pt x="30516" y="40622"/>
                </a:cubicBezTo>
                <a:cubicBezTo>
                  <a:pt x="29161" y="37338"/>
                  <a:pt x="25572" y="28616"/>
                  <a:pt x="27972" y="22155"/>
                </a:cubicBezTo>
                <a:cubicBezTo>
                  <a:pt x="31216" y="13394"/>
                  <a:pt x="34111" y="11661"/>
                  <a:pt x="39361" y="9122"/>
                </a:cubicBezTo>
                <a:cubicBezTo>
                  <a:pt x="39622" y="8994"/>
                  <a:pt x="39872" y="8844"/>
                  <a:pt x="40111" y="8677"/>
                </a:cubicBezTo>
                <a:cubicBezTo>
                  <a:pt x="41433" y="7738"/>
                  <a:pt x="45738" y="6000"/>
                  <a:pt x="50161" y="6000"/>
                </a:cubicBezTo>
                <a:cubicBezTo>
                  <a:pt x="52594" y="6000"/>
                  <a:pt x="54666" y="6511"/>
                  <a:pt x="56316" y="7516"/>
                </a:cubicBezTo>
                <a:cubicBezTo>
                  <a:pt x="58283" y="8716"/>
                  <a:pt x="60138" y="10933"/>
                  <a:pt x="62822" y="17850"/>
                </a:cubicBezTo>
                <a:cubicBezTo>
                  <a:pt x="66616" y="27633"/>
                  <a:pt x="65666" y="35983"/>
                  <a:pt x="63038" y="39922"/>
                </a:cubicBezTo>
                <a:cubicBezTo>
                  <a:pt x="62083" y="41344"/>
                  <a:pt x="61755" y="43161"/>
                  <a:pt x="62133" y="44877"/>
                </a:cubicBezTo>
                <a:cubicBezTo>
                  <a:pt x="63455" y="50911"/>
                  <a:pt x="62483" y="53344"/>
                  <a:pt x="62277" y="53772"/>
                </a:cubicBezTo>
                <a:cubicBezTo>
                  <a:pt x="62116" y="53955"/>
                  <a:pt x="61961" y="54155"/>
                  <a:pt x="61827" y="54366"/>
                </a:cubicBezTo>
                <a:cubicBezTo>
                  <a:pt x="61616" y="54677"/>
                  <a:pt x="61355" y="55011"/>
                  <a:pt x="61066" y="55383"/>
                </a:cubicBezTo>
                <a:cubicBezTo>
                  <a:pt x="58766" y="58372"/>
                  <a:pt x="54477" y="63944"/>
                  <a:pt x="54477" y="75372"/>
                </a:cubicBezTo>
                <a:cubicBezTo>
                  <a:pt x="54477" y="88733"/>
                  <a:pt x="64083" y="94927"/>
                  <a:pt x="69444" y="96450"/>
                </a:cubicBezTo>
                <a:cubicBezTo>
                  <a:pt x="77361" y="99533"/>
                  <a:pt x="85733" y="103694"/>
                  <a:pt x="87083" y="114000"/>
                </a:cubicBezTo>
                <a:cubicBezTo>
                  <a:pt x="87083" y="114000"/>
                  <a:pt x="5644" y="114000"/>
                  <a:pt x="5644" y="114000"/>
                </a:cubicBezTo>
                <a:close/>
                <a:moveTo>
                  <a:pt x="71011" y="90700"/>
                </a:moveTo>
                <a:cubicBezTo>
                  <a:pt x="71011" y="90700"/>
                  <a:pt x="59933" y="87850"/>
                  <a:pt x="59933" y="75372"/>
                </a:cubicBezTo>
                <a:cubicBezTo>
                  <a:pt x="59933" y="64416"/>
                  <a:pt x="64483" y="60555"/>
                  <a:pt x="66238" y="57888"/>
                </a:cubicBezTo>
                <a:cubicBezTo>
                  <a:pt x="66238" y="57888"/>
                  <a:pt x="69850" y="54477"/>
                  <a:pt x="67433" y="43472"/>
                </a:cubicBezTo>
                <a:cubicBezTo>
                  <a:pt x="71461" y="37444"/>
                  <a:pt x="72216" y="26783"/>
                  <a:pt x="67838" y="15494"/>
                </a:cubicBezTo>
                <a:cubicBezTo>
                  <a:pt x="65088" y="8411"/>
                  <a:pt x="62661" y="4527"/>
                  <a:pt x="58961" y="2272"/>
                </a:cubicBezTo>
                <a:cubicBezTo>
                  <a:pt x="56244" y="616"/>
                  <a:pt x="53161" y="0"/>
                  <a:pt x="50161" y="0"/>
                </a:cubicBezTo>
                <a:cubicBezTo>
                  <a:pt x="44572" y="0"/>
                  <a:pt x="39277" y="2133"/>
                  <a:pt x="37166" y="3627"/>
                </a:cubicBezTo>
                <a:cubicBezTo>
                  <a:pt x="30977" y="6622"/>
                  <a:pt x="26822" y="9377"/>
                  <a:pt x="22922" y="19883"/>
                </a:cubicBezTo>
                <a:cubicBezTo>
                  <a:pt x="19755" y="28411"/>
                  <a:pt x="23561" y="38283"/>
                  <a:pt x="25544" y="43094"/>
                </a:cubicBezTo>
                <a:cubicBezTo>
                  <a:pt x="23127" y="54105"/>
                  <a:pt x="26483" y="57888"/>
                  <a:pt x="26483" y="57888"/>
                </a:cubicBezTo>
                <a:cubicBezTo>
                  <a:pt x="28238" y="60555"/>
                  <a:pt x="32794" y="64416"/>
                  <a:pt x="32794" y="75372"/>
                </a:cubicBezTo>
                <a:cubicBezTo>
                  <a:pt x="32794" y="87850"/>
                  <a:pt x="21716" y="90700"/>
                  <a:pt x="21716" y="90700"/>
                </a:cubicBezTo>
                <a:cubicBezTo>
                  <a:pt x="14677" y="93427"/>
                  <a:pt x="0" y="99005"/>
                  <a:pt x="0" y="117000"/>
                </a:cubicBezTo>
                <a:cubicBezTo>
                  <a:pt x="0" y="117000"/>
                  <a:pt x="0" y="120000"/>
                  <a:pt x="2727" y="120000"/>
                </a:cubicBezTo>
                <a:lnTo>
                  <a:pt x="90000" y="120000"/>
                </a:lnTo>
                <a:cubicBezTo>
                  <a:pt x="92727" y="120000"/>
                  <a:pt x="92727" y="117000"/>
                  <a:pt x="92727" y="117000"/>
                </a:cubicBezTo>
                <a:cubicBezTo>
                  <a:pt x="92727" y="99005"/>
                  <a:pt x="78044" y="93427"/>
                  <a:pt x="71011" y="90700"/>
                </a:cubicBezTo>
                <a:moveTo>
                  <a:pt x="100194" y="87633"/>
                </a:moveTo>
                <a:cubicBezTo>
                  <a:pt x="100194" y="87633"/>
                  <a:pt x="90094" y="85066"/>
                  <a:pt x="90094" y="73838"/>
                </a:cubicBezTo>
                <a:cubicBezTo>
                  <a:pt x="90094" y="63972"/>
                  <a:pt x="94927" y="60500"/>
                  <a:pt x="96533" y="58100"/>
                </a:cubicBezTo>
                <a:cubicBezTo>
                  <a:pt x="96533" y="58100"/>
                  <a:pt x="99822" y="55033"/>
                  <a:pt x="97622" y="45122"/>
                </a:cubicBezTo>
                <a:cubicBezTo>
                  <a:pt x="101288" y="39700"/>
                  <a:pt x="102150" y="30105"/>
                  <a:pt x="98161" y="19944"/>
                </a:cubicBezTo>
                <a:cubicBezTo>
                  <a:pt x="95655" y="13566"/>
                  <a:pt x="92588" y="10077"/>
                  <a:pt x="89216" y="8050"/>
                </a:cubicBezTo>
                <a:cubicBezTo>
                  <a:pt x="86733" y="6555"/>
                  <a:pt x="83927" y="6005"/>
                  <a:pt x="81188" y="6005"/>
                </a:cubicBezTo>
                <a:cubicBezTo>
                  <a:pt x="77111" y="6005"/>
                  <a:pt x="73233" y="7227"/>
                  <a:pt x="70850" y="8411"/>
                </a:cubicBezTo>
                <a:cubicBezTo>
                  <a:pt x="71544" y="9894"/>
                  <a:pt x="72205" y="11466"/>
                  <a:pt x="72861" y="13144"/>
                </a:cubicBezTo>
                <a:cubicBezTo>
                  <a:pt x="72950" y="13383"/>
                  <a:pt x="73016" y="13627"/>
                  <a:pt x="73105" y="13866"/>
                </a:cubicBezTo>
                <a:cubicBezTo>
                  <a:pt x="74644" y="13111"/>
                  <a:pt x="77744" y="12000"/>
                  <a:pt x="81188" y="12000"/>
                </a:cubicBezTo>
                <a:cubicBezTo>
                  <a:pt x="83338" y="12000"/>
                  <a:pt x="85155" y="12438"/>
                  <a:pt x="86600" y="13311"/>
                </a:cubicBezTo>
                <a:cubicBezTo>
                  <a:pt x="88294" y="14327"/>
                  <a:pt x="90816" y="16372"/>
                  <a:pt x="93150" y="22327"/>
                </a:cubicBezTo>
                <a:cubicBezTo>
                  <a:pt x="96477" y="30783"/>
                  <a:pt x="95594" y="38072"/>
                  <a:pt x="93244" y="41544"/>
                </a:cubicBezTo>
                <a:cubicBezTo>
                  <a:pt x="92277" y="42977"/>
                  <a:pt x="91938" y="44816"/>
                  <a:pt x="92322" y="46550"/>
                </a:cubicBezTo>
                <a:cubicBezTo>
                  <a:pt x="93427" y="51516"/>
                  <a:pt x="92716" y="53600"/>
                  <a:pt x="92533" y="54016"/>
                </a:cubicBezTo>
                <a:cubicBezTo>
                  <a:pt x="92394" y="54188"/>
                  <a:pt x="92261" y="54366"/>
                  <a:pt x="92133" y="54555"/>
                </a:cubicBezTo>
                <a:cubicBezTo>
                  <a:pt x="92027" y="54711"/>
                  <a:pt x="91650" y="55161"/>
                  <a:pt x="91372" y="55488"/>
                </a:cubicBezTo>
                <a:cubicBezTo>
                  <a:pt x="89016" y="58266"/>
                  <a:pt x="84644" y="63438"/>
                  <a:pt x="84644" y="73838"/>
                </a:cubicBezTo>
                <a:cubicBezTo>
                  <a:pt x="84644" y="86222"/>
                  <a:pt x="93616" y="91972"/>
                  <a:pt x="98650" y="93388"/>
                </a:cubicBezTo>
                <a:cubicBezTo>
                  <a:pt x="105833" y="96150"/>
                  <a:pt x="112838" y="99588"/>
                  <a:pt x="114277" y="108000"/>
                </a:cubicBezTo>
                <a:lnTo>
                  <a:pt x="97022" y="108000"/>
                </a:lnTo>
                <a:cubicBezTo>
                  <a:pt x="97516" y="109850"/>
                  <a:pt x="97861" y="111844"/>
                  <a:pt x="98027" y="114000"/>
                </a:cubicBezTo>
                <a:lnTo>
                  <a:pt x="117511" y="114000"/>
                </a:lnTo>
                <a:cubicBezTo>
                  <a:pt x="120000" y="114000"/>
                  <a:pt x="120000" y="111300"/>
                  <a:pt x="120000" y="111300"/>
                </a:cubicBezTo>
                <a:cubicBezTo>
                  <a:pt x="120000" y="95105"/>
                  <a:pt x="106616" y="90083"/>
                  <a:pt x="100194" y="876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14632988" y="6103456"/>
            <a:ext cx="558655" cy="4571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761" y="113333"/>
                </a:moveTo>
                <a:cubicBezTo>
                  <a:pt x="26033" y="103950"/>
                  <a:pt x="32761" y="100200"/>
                  <a:pt x="39633" y="97183"/>
                </a:cubicBezTo>
                <a:lnTo>
                  <a:pt x="39850" y="97094"/>
                </a:lnTo>
                <a:cubicBezTo>
                  <a:pt x="44750" y="95500"/>
                  <a:pt x="53477" y="89105"/>
                  <a:pt x="53477" y="75383"/>
                </a:cubicBezTo>
                <a:cubicBezTo>
                  <a:pt x="53477" y="63744"/>
                  <a:pt x="49622" y="58066"/>
                  <a:pt x="47544" y="55011"/>
                </a:cubicBezTo>
                <a:cubicBezTo>
                  <a:pt x="47133" y="54394"/>
                  <a:pt x="46633" y="53605"/>
                  <a:pt x="46744" y="53777"/>
                </a:cubicBezTo>
                <a:cubicBezTo>
                  <a:pt x="46577" y="53327"/>
                  <a:pt x="45761" y="50716"/>
                  <a:pt x="46938" y="44638"/>
                </a:cubicBezTo>
                <a:cubicBezTo>
                  <a:pt x="47494" y="41788"/>
                  <a:pt x="46555" y="40227"/>
                  <a:pt x="46555" y="40227"/>
                </a:cubicBezTo>
                <a:cubicBezTo>
                  <a:pt x="45066" y="36138"/>
                  <a:pt x="42300" y="28516"/>
                  <a:pt x="44377" y="22361"/>
                </a:cubicBezTo>
                <a:cubicBezTo>
                  <a:pt x="47166" y="13844"/>
                  <a:pt x="49638" y="12166"/>
                  <a:pt x="54116" y="9705"/>
                </a:cubicBezTo>
                <a:cubicBezTo>
                  <a:pt x="54377" y="9561"/>
                  <a:pt x="54633" y="9394"/>
                  <a:pt x="54872" y="9205"/>
                </a:cubicBezTo>
                <a:cubicBezTo>
                  <a:pt x="55716" y="8527"/>
                  <a:pt x="59300" y="6666"/>
                  <a:pt x="63350" y="6666"/>
                </a:cubicBezTo>
                <a:cubicBezTo>
                  <a:pt x="65377" y="6666"/>
                  <a:pt x="67083" y="7138"/>
                  <a:pt x="68433" y="8077"/>
                </a:cubicBezTo>
                <a:cubicBezTo>
                  <a:pt x="70055" y="9194"/>
                  <a:pt x="71611" y="11327"/>
                  <a:pt x="73961" y="18172"/>
                </a:cubicBezTo>
                <a:cubicBezTo>
                  <a:pt x="78338" y="30383"/>
                  <a:pt x="75566" y="37211"/>
                  <a:pt x="74166" y="39577"/>
                </a:cubicBezTo>
                <a:cubicBezTo>
                  <a:pt x="73238" y="41150"/>
                  <a:pt x="72922" y="43133"/>
                  <a:pt x="73283" y="45011"/>
                </a:cubicBezTo>
                <a:cubicBezTo>
                  <a:pt x="74366" y="50605"/>
                  <a:pt x="73666" y="52966"/>
                  <a:pt x="73483" y="53438"/>
                </a:cubicBezTo>
                <a:cubicBezTo>
                  <a:pt x="73438" y="53505"/>
                  <a:pt x="72783" y="54522"/>
                  <a:pt x="72450" y="55011"/>
                </a:cubicBezTo>
                <a:cubicBezTo>
                  <a:pt x="70377" y="58066"/>
                  <a:pt x="66516" y="63744"/>
                  <a:pt x="66516" y="75383"/>
                </a:cubicBezTo>
                <a:cubicBezTo>
                  <a:pt x="66516" y="89105"/>
                  <a:pt x="75250" y="95500"/>
                  <a:pt x="80150" y="97094"/>
                </a:cubicBezTo>
                <a:lnTo>
                  <a:pt x="80366" y="97183"/>
                </a:lnTo>
                <a:cubicBezTo>
                  <a:pt x="87238" y="100200"/>
                  <a:pt x="93966" y="103950"/>
                  <a:pt x="95238" y="113333"/>
                </a:cubicBezTo>
                <a:cubicBezTo>
                  <a:pt x="95238" y="113333"/>
                  <a:pt x="24761" y="113333"/>
                  <a:pt x="24761" y="113333"/>
                </a:cubicBezTo>
                <a:close/>
                <a:moveTo>
                  <a:pt x="81750" y="90711"/>
                </a:moveTo>
                <a:cubicBezTo>
                  <a:pt x="81750" y="90711"/>
                  <a:pt x="71972" y="87861"/>
                  <a:pt x="71972" y="75383"/>
                </a:cubicBezTo>
                <a:cubicBezTo>
                  <a:pt x="71972" y="64422"/>
                  <a:pt x="75988" y="60561"/>
                  <a:pt x="77538" y="57894"/>
                </a:cubicBezTo>
                <a:cubicBezTo>
                  <a:pt x="77538" y="57894"/>
                  <a:pt x="80727" y="54483"/>
                  <a:pt x="78588" y="43477"/>
                </a:cubicBezTo>
                <a:cubicBezTo>
                  <a:pt x="82150" y="37444"/>
                  <a:pt x="83305" y="27622"/>
                  <a:pt x="78950" y="15494"/>
                </a:cubicBezTo>
                <a:cubicBezTo>
                  <a:pt x="76522" y="8411"/>
                  <a:pt x="74383" y="4527"/>
                  <a:pt x="71116" y="2272"/>
                </a:cubicBezTo>
                <a:cubicBezTo>
                  <a:pt x="68722" y="611"/>
                  <a:pt x="66000" y="0"/>
                  <a:pt x="63350" y="0"/>
                </a:cubicBezTo>
                <a:cubicBezTo>
                  <a:pt x="58422" y="0"/>
                  <a:pt x="53750" y="2133"/>
                  <a:pt x="51883" y="3627"/>
                </a:cubicBezTo>
                <a:cubicBezTo>
                  <a:pt x="46427" y="6622"/>
                  <a:pt x="42761" y="9377"/>
                  <a:pt x="39316" y="19883"/>
                </a:cubicBezTo>
                <a:cubicBezTo>
                  <a:pt x="36333" y="28711"/>
                  <a:pt x="39883" y="38288"/>
                  <a:pt x="41633" y="43100"/>
                </a:cubicBezTo>
                <a:cubicBezTo>
                  <a:pt x="39500" y="54111"/>
                  <a:pt x="42455" y="57894"/>
                  <a:pt x="42455" y="57894"/>
                </a:cubicBezTo>
                <a:cubicBezTo>
                  <a:pt x="44011" y="60561"/>
                  <a:pt x="48022" y="64422"/>
                  <a:pt x="48022" y="75383"/>
                </a:cubicBezTo>
                <a:cubicBezTo>
                  <a:pt x="48022" y="87861"/>
                  <a:pt x="38250" y="90711"/>
                  <a:pt x="38250" y="90711"/>
                </a:cubicBezTo>
                <a:cubicBezTo>
                  <a:pt x="32044" y="93438"/>
                  <a:pt x="19088" y="98666"/>
                  <a:pt x="19088" y="116666"/>
                </a:cubicBezTo>
                <a:cubicBezTo>
                  <a:pt x="19088" y="116666"/>
                  <a:pt x="19088" y="120000"/>
                  <a:pt x="21816" y="120000"/>
                </a:cubicBezTo>
                <a:lnTo>
                  <a:pt x="98183" y="120000"/>
                </a:lnTo>
                <a:cubicBezTo>
                  <a:pt x="100911" y="120000"/>
                  <a:pt x="100911" y="116666"/>
                  <a:pt x="100911" y="116666"/>
                </a:cubicBezTo>
                <a:cubicBezTo>
                  <a:pt x="100911" y="98666"/>
                  <a:pt x="87955" y="93438"/>
                  <a:pt x="81750" y="90711"/>
                </a:cubicBezTo>
                <a:moveTo>
                  <a:pt x="108422" y="83366"/>
                </a:moveTo>
                <a:cubicBezTo>
                  <a:pt x="108422" y="83366"/>
                  <a:pt x="102311" y="81672"/>
                  <a:pt x="102311" y="71966"/>
                </a:cubicBezTo>
                <a:cubicBezTo>
                  <a:pt x="102311" y="63438"/>
                  <a:pt x="104411" y="60438"/>
                  <a:pt x="105650" y="58366"/>
                </a:cubicBezTo>
                <a:cubicBezTo>
                  <a:pt x="105650" y="58366"/>
                  <a:pt x="108016" y="55416"/>
                  <a:pt x="106311" y="46861"/>
                </a:cubicBezTo>
                <a:cubicBezTo>
                  <a:pt x="107711" y="43111"/>
                  <a:pt x="110555" y="35661"/>
                  <a:pt x="108166" y="28800"/>
                </a:cubicBezTo>
                <a:cubicBezTo>
                  <a:pt x="105411" y="20633"/>
                  <a:pt x="103583" y="18483"/>
                  <a:pt x="99222" y="16155"/>
                </a:cubicBezTo>
                <a:cubicBezTo>
                  <a:pt x="97727" y="14994"/>
                  <a:pt x="93988" y="13333"/>
                  <a:pt x="90044" y="13333"/>
                </a:cubicBezTo>
                <a:cubicBezTo>
                  <a:pt x="88183" y="13333"/>
                  <a:pt x="86283" y="13738"/>
                  <a:pt x="84544" y="14705"/>
                </a:cubicBezTo>
                <a:cubicBezTo>
                  <a:pt x="85238" y="16861"/>
                  <a:pt x="85827" y="19000"/>
                  <a:pt x="86250" y="21105"/>
                </a:cubicBezTo>
                <a:cubicBezTo>
                  <a:pt x="86316" y="21055"/>
                  <a:pt x="86388" y="20994"/>
                  <a:pt x="86461" y="20944"/>
                </a:cubicBezTo>
                <a:cubicBezTo>
                  <a:pt x="87388" y="20316"/>
                  <a:pt x="88600" y="20000"/>
                  <a:pt x="90044" y="20000"/>
                </a:cubicBezTo>
                <a:cubicBezTo>
                  <a:pt x="92866" y="20000"/>
                  <a:pt x="95616" y="21250"/>
                  <a:pt x="96288" y="21772"/>
                </a:cubicBezTo>
                <a:cubicBezTo>
                  <a:pt x="96527" y="21961"/>
                  <a:pt x="96783" y="22127"/>
                  <a:pt x="97038" y="22266"/>
                </a:cubicBezTo>
                <a:cubicBezTo>
                  <a:pt x="99722" y="23694"/>
                  <a:pt x="100727" y="24233"/>
                  <a:pt x="103122" y="31338"/>
                </a:cubicBezTo>
                <a:cubicBezTo>
                  <a:pt x="104566" y="35483"/>
                  <a:pt x="102511" y="40988"/>
                  <a:pt x="101405" y="43950"/>
                </a:cubicBezTo>
                <a:cubicBezTo>
                  <a:pt x="100894" y="45311"/>
                  <a:pt x="100722" y="46983"/>
                  <a:pt x="101011" y="48433"/>
                </a:cubicBezTo>
                <a:cubicBezTo>
                  <a:pt x="101755" y="52177"/>
                  <a:pt x="101411" y="53922"/>
                  <a:pt x="101288" y="54355"/>
                </a:cubicBezTo>
                <a:cubicBezTo>
                  <a:pt x="101277" y="54377"/>
                  <a:pt x="101261" y="54405"/>
                  <a:pt x="101244" y="54433"/>
                </a:cubicBezTo>
                <a:lnTo>
                  <a:pt x="101061" y="54738"/>
                </a:lnTo>
                <a:cubicBezTo>
                  <a:pt x="99588" y="57166"/>
                  <a:pt x="96855" y="61700"/>
                  <a:pt x="96855" y="71966"/>
                </a:cubicBezTo>
                <a:cubicBezTo>
                  <a:pt x="96855" y="83438"/>
                  <a:pt x="103166" y="88516"/>
                  <a:pt x="106827" y="89750"/>
                </a:cubicBezTo>
                <a:cubicBezTo>
                  <a:pt x="110311" y="91272"/>
                  <a:pt x="113527" y="93661"/>
                  <a:pt x="114344" y="99994"/>
                </a:cubicBezTo>
                <a:lnTo>
                  <a:pt x="102550" y="100000"/>
                </a:lnTo>
                <a:cubicBezTo>
                  <a:pt x="103594" y="101961"/>
                  <a:pt x="104455" y="104194"/>
                  <a:pt x="105111" y="106666"/>
                </a:cubicBezTo>
                <a:lnTo>
                  <a:pt x="117272" y="106661"/>
                </a:lnTo>
                <a:cubicBezTo>
                  <a:pt x="120000" y="106661"/>
                  <a:pt x="120000" y="103327"/>
                  <a:pt x="120000" y="103327"/>
                </a:cubicBezTo>
                <a:cubicBezTo>
                  <a:pt x="120000" y="89994"/>
                  <a:pt x="113388" y="85488"/>
                  <a:pt x="108422" y="83366"/>
                </a:cubicBezTo>
                <a:moveTo>
                  <a:pt x="13172" y="89750"/>
                </a:moveTo>
                <a:cubicBezTo>
                  <a:pt x="16833" y="88516"/>
                  <a:pt x="23144" y="83438"/>
                  <a:pt x="23144" y="71966"/>
                </a:cubicBezTo>
                <a:cubicBezTo>
                  <a:pt x="23144" y="61700"/>
                  <a:pt x="20405" y="57166"/>
                  <a:pt x="18938" y="54738"/>
                </a:cubicBezTo>
                <a:lnTo>
                  <a:pt x="18755" y="54433"/>
                </a:lnTo>
                <a:cubicBezTo>
                  <a:pt x="18738" y="54405"/>
                  <a:pt x="18722" y="54377"/>
                  <a:pt x="18705" y="54355"/>
                </a:cubicBezTo>
                <a:cubicBezTo>
                  <a:pt x="18588" y="53922"/>
                  <a:pt x="18238" y="52177"/>
                  <a:pt x="18988" y="48433"/>
                </a:cubicBezTo>
                <a:cubicBezTo>
                  <a:pt x="19277" y="46983"/>
                  <a:pt x="19105" y="45311"/>
                  <a:pt x="18594" y="43950"/>
                </a:cubicBezTo>
                <a:cubicBezTo>
                  <a:pt x="17488" y="40988"/>
                  <a:pt x="15433" y="35483"/>
                  <a:pt x="16877" y="31338"/>
                </a:cubicBezTo>
                <a:cubicBezTo>
                  <a:pt x="19272" y="24233"/>
                  <a:pt x="20272" y="23694"/>
                  <a:pt x="22961" y="22266"/>
                </a:cubicBezTo>
                <a:cubicBezTo>
                  <a:pt x="23222" y="22127"/>
                  <a:pt x="23472" y="21961"/>
                  <a:pt x="23711" y="21772"/>
                </a:cubicBezTo>
                <a:cubicBezTo>
                  <a:pt x="24383" y="21250"/>
                  <a:pt x="27133" y="20000"/>
                  <a:pt x="29955" y="20000"/>
                </a:cubicBezTo>
                <a:cubicBezTo>
                  <a:pt x="31311" y="20000"/>
                  <a:pt x="32438" y="20305"/>
                  <a:pt x="33344" y="20861"/>
                </a:cubicBezTo>
                <a:cubicBezTo>
                  <a:pt x="33583" y="19711"/>
                  <a:pt x="33866" y="18561"/>
                  <a:pt x="34250" y="17411"/>
                </a:cubicBezTo>
                <a:cubicBezTo>
                  <a:pt x="34583" y="16388"/>
                  <a:pt x="34938" y="15516"/>
                  <a:pt x="35283" y="14611"/>
                </a:cubicBezTo>
                <a:cubicBezTo>
                  <a:pt x="33588" y="13711"/>
                  <a:pt x="31755" y="13333"/>
                  <a:pt x="29955" y="13333"/>
                </a:cubicBezTo>
                <a:cubicBezTo>
                  <a:pt x="26011" y="13333"/>
                  <a:pt x="22272" y="14994"/>
                  <a:pt x="20777" y="16155"/>
                </a:cubicBezTo>
                <a:cubicBezTo>
                  <a:pt x="16416" y="18483"/>
                  <a:pt x="14583" y="20633"/>
                  <a:pt x="11833" y="28800"/>
                </a:cubicBezTo>
                <a:cubicBezTo>
                  <a:pt x="9444" y="35661"/>
                  <a:pt x="12288" y="43111"/>
                  <a:pt x="13688" y="46861"/>
                </a:cubicBezTo>
                <a:cubicBezTo>
                  <a:pt x="11977" y="55416"/>
                  <a:pt x="14350" y="58366"/>
                  <a:pt x="14350" y="58366"/>
                </a:cubicBezTo>
                <a:cubicBezTo>
                  <a:pt x="15588" y="60438"/>
                  <a:pt x="17694" y="63438"/>
                  <a:pt x="17694" y="71966"/>
                </a:cubicBezTo>
                <a:cubicBezTo>
                  <a:pt x="17694" y="81672"/>
                  <a:pt x="11577" y="83366"/>
                  <a:pt x="11577" y="83366"/>
                </a:cubicBezTo>
                <a:cubicBezTo>
                  <a:pt x="6616" y="85488"/>
                  <a:pt x="0" y="89994"/>
                  <a:pt x="0" y="103327"/>
                </a:cubicBezTo>
                <a:cubicBezTo>
                  <a:pt x="0" y="103327"/>
                  <a:pt x="0" y="106661"/>
                  <a:pt x="2727" y="106661"/>
                </a:cubicBezTo>
                <a:lnTo>
                  <a:pt x="14888" y="106666"/>
                </a:lnTo>
                <a:cubicBezTo>
                  <a:pt x="15544" y="104194"/>
                  <a:pt x="16400" y="101961"/>
                  <a:pt x="17450" y="100000"/>
                </a:cubicBezTo>
                <a:lnTo>
                  <a:pt x="5655" y="99994"/>
                </a:lnTo>
                <a:cubicBezTo>
                  <a:pt x="6472" y="93661"/>
                  <a:pt x="9688" y="91272"/>
                  <a:pt x="13172" y="897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15699509" y="6052670"/>
            <a:ext cx="558602" cy="5586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437" y="101711"/>
                </a:moveTo>
                <a:cubicBezTo>
                  <a:pt x="13941" y="102205"/>
                  <a:pt x="13636" y="102888"/>
                  <a:pt x="13636" y="103638"/>
                </a:cubicBezTo>
                <a:cubicBezTo>
                  <a:pt x="13636" y="105144"/>
                  <a:pt x="14860" y="106366"/>
                  <a:pt x="16366" y="106366"/>
                </a:cubicBezTo>
                <a:cubicBezTo>
                  <a:pt x="17871" y="106366"/>
                  <a:pt x="19090" y="105144"/>
                  <a:pt x="19090" y="103638"/>
                </a:cubicBezTo>
                <a:cubicBezTo>
                  <a:pt x="19090" y="102133"/>
                  <a:pt x="17871" y="100911"/>
                  <a:pt x="16366" y="100911"/>
                </a:cubicBezTo>
                <a:cubicBezTo>
                  <a:pt x="15610" y="100911"/>
                  <a:pt x="14928" y="101216"/>
                  <a:pt x="14437" y="101711"/>
                </a:cubicBezTo>
                <a:moveTo>
                  <a:pt x="115606" y="23772"/>
                </a:moveTo>
                <a:lnTo>
                  <a:pt x="113305" y="26066"/>
                </a:lnTo>
                <a:lnTo>
                  <a:pt x="113288" y="26044"/>
                </a:lnTo>
                <a:lnTo>
                  <a:pt x="99652" y="39683"/>
                </a:lnTo>
                <a:lnTo>
                  <a:pt x="99618" y="39650"/>
                </a:lnTo>
                <a:cubicBezTo>
                  <a:pt x="97153" y="42111"/>
                  <a:pt x="93753" y="43627"/>
                  <a:pt x="89997" y="43627"/>
                </a:cubicBezTo>
                <a:cubicBezTo>
                  <a:pt x="82473" y="43627"/>
                  <a:pt x="76377" y="37527"/>
                  <a:pt x="76377" y="30005"/>
                </a:cubicBezTo>
                <a:cubicBezTo>
                  <a:pt x="76377" y="26250"/>
                  <a:pt x="77900" y="22850"/>
                  <a:pt x="80353" y="20388"/>
                </a:cubicBezTo>
                <a:lnTo>
                  <a:pt x="76490" y="16527"/>
                </a:lnTo>
                <a:cubicBezTo>
                  <a:pt x="73038" y="19977"/>
                  <a:pt x="70895" y="24733"/>
                  <a:pt x="70895" y="30005"/>
                </a:cubicBezTo>
                <a:cubicBezTo>
                  <a:pt x="70895" y="40555"/>
                  <a:pt x="79445" y="49111"/>
                  <a:pt x="89997" y="49111"/>
                </a:cubicBezTo>
                <a:cubicBezTo>
                  <a:pt x="95270" y="49111"/>
                  <a:pt x="100030" y="46966"/>
                  <a:pt x="103475" y="43511"/>
                </a:cubicBezTo>
                <a:lnTo>
                  <a:pt x="103504" y="43538"/>
                </a:lnTo>
                <a:lnTo>
                  <a:pt x="113649" y="33394"/>
                </a:lnTo>
                <a:cubicBezTo>
                  <a:pt x="115702" y="40933"/>
                  <a:pt x="114726" y="48166"/>
                  <a:pt x="110198" y="52805"/>
                </a:cubicBezTo>
                <a:lnTo>
                  <a:pt x="95574" y="67766"/>
                </a:lnTo>
                <a:cubicBezTo>
                  <a:pt x="93646" y="69738"/>
                  <a:pt x="90820" y="70922"/>
                  <a:pt x="88034" y="70922"/>
                </a:cubicBezTo>
                <a:cubicBezTo>
                  <a:pt x="87921" y="70916"/>
                  <a:pt x="78689" y="70288"/>
                  <a:pt x="69468" y="64505"/>
                </a:cubicBezTo>
                <a:lnTo>
                  <a:pt x="69446" y="64555"/>
                </a:lnTo>
                <a:cubicBezTo>
                  <a:pt x="69023" y="64288"/>
                  <a:pt x="68549" y="64094"/>
                  <a:pt x="68013" y="64094"/>
                </a:cubicBezTo>
                <a:cubicBezTo>
                  <a:pt x="67094" y="64094"/>
                  <a:pt x="66316" y="64583"/>
                  <a:pt x="65820" y="65294"/>
                </a:cubicBezTo>
                <a:lnTo>
                  <a:pt x="65724" y="65233"/>
                </a:lnTo>
                <a:lnTo>
                  <a:pt x="24081" y="111350"/>
                </a:lnTo>
                <a:cubicBezTo>
                  <a:pt x="22101" y="113327"/>
                  <a:pt x="19377" y="114544"/>
                  <a:pt x="16366" y="114544"/>
                </a:cubicBezTo>
                <a:cubicBezTo>
                  <a:pt x="10337" y="114544"/>
                  <a:pt x="5453" y="109666"/>
                  <a:pt x="5453" y="103638"/>
                </a:cubicBezTo>
                <a:cubicBezTo>
                  <a:pt x="5453" y="100627"/>
                  <a:pt x="6677" y="97900"/>
                  <a:pt x="8651" y="95927"/>
                </a:cubicBezTo>
                <a:lnTo>
                  <a:pt x="54614" y="54450"/>
                </a:lnTo>
                <a:lnTo>
                  <a:pt x="54540" y="54366"/>
                </a:lnTo>
                <a:cubicBezTo>
                  <a:pt x="55245" y="53877"/>
                  <a:pt x="55742" y="53094"/>
                  <a:pt x="55742" y="52161"/>
                </a:cubicBezTo>
                <a:cubicBezTo>
                  <a:pt x="55742" y="51572"/>
                  <a:pt x="55516" y="51055"/>
                  <a:pt x="55195" y="50611"/>
                </a:cubicBezTo>
                <a:lnTo>
                  <a:pt x="55211" y="50594"/>
                </a:lnTo>
                <a:cubicBezTo>
                  <a:pt x="47316" y="40105"/>
                  <a:pt x="47034" y="32311"/>
                  <a:pt x="53835" y="24933"/>
                </a:cubicBezTo>
                <a:lnTo>
                  <a:pt x="68408" y="10027"/>
                </a:lnTo>
                <a:cubicBezTo>
                  <a:pt x="72102" y="6250"/>
                  <a:pt x="76930" y="5455"/>
                  <a:pt x="80330" y="5455"/>
                </a:cubicBezTo>
                <a:lnTo>
                  <a:pt x="80342" y="5455"/>
                </a:lnTo>
                <a:cubicBezTo>
                  <a:pt x="82400" y="5455"/>
                  <a:pt x="84526" y="5761"/>
                  <a:pt x="86658" y="6311"/>
                </a:cubicBezTo>
                <a:lnTo>
                  <a:pt x="76467" y="16500"/>
                </a:lnTo>
                <a:lnTo>
                  <a:pt x="80325" y="20355"/>
                </a:lnTo>
                <a:lnTo>
                  <a:pt x="93961" y="6722"/>
                </a:lnTo>
                <a:lnTo>
                  <a:pt x="93939" y="6700"/>
                </a:lnTo>
                <a:lnTo>
                  <a:pt x="96336" y="4305"/>
                </a:lnTo>
                <a:cubicBezTo>
                  <a:pt x="91017" y="1494"/>
                  <a:pt x="85496" y="0"/>
                  <a:pt x="80342" y="0"/>
                </a:cubicBezTo>
                <a:lnTo>
                  <a:pt x="80330" y="0"/>
                </a:lnTo>
                <a:cubicBezTo>
                  <a:pt x="74256" y="0"/>
                  <a:pt x="68701" y="2005"/>
                  <a:pt x="64630" y="6172"/>
                </a:cubicBezTo>
                <a:lnTo>
                  <a:pt x="50006" y="21133"/>
                </a:lnTo>
                <a:cubicBezTo>
                  <a:pt x="40396" y="31511"/>
                  <a:pt x="42934" y="42133"/>
                  <a:pt x="49453" y="51750"/>
                </a:cubicBezTo>
                <a:lnTo>
                  <a:pt x="4793" y="92066"/>
                </a:lnTo>
                <a:cubicBezTo>
                  <a:pt x="1832" y="95033"/>
                  <a:pt x="0" y="99122"/>
                  <a:pt x="0" y="103638"/>
                </a:cubicBezTo>
                <a:cubicBezTo>
                  <a:pt x="0" y="112677"/>
                  <a:pt x="7325" y="120000"/>
                  <a:pt x="16366" y="120000"/>
                </a:cubicBezTo>
                <a:cubicBezTo>
                  <a:pt x="20883" y="120000"/>
                  <a:pt x="24977" y="118172"/>
                  <a:pt x="27938" y="115211"/>
                </a:cubicBezTo>
                <a:lnTo>
                  <a:pt x="68577" y="70288"/>
                </a:lnTo>
                <a:cubicBezTo>
                  <a:pt x="77826" y="75500"/>
                  <a:pt x="86641" y="76372"/>
                  <a:pt x="88012" y="76372"/>
                </a:cubicBezTo>
                <a:cubicBezTo>
                  <a:pt x="91999" y="76372"/>
                  <a:pt x="96251" y="74794"/>
                  <a:pt x="99353" y="71622"/>
                </a:cubicBezTo>
                <a:lnTo>
                  <a:pt x="113971" y="56655"/>
                </a:lnTo>
                <a:cubicBezTo>
                  <a:pt x="121590" y="48861"/>
                  <a:pt x="121815" y="35738"/>
                  <a:pt x="115606" y="237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16766031" y="6052670"/>
            <a:ext cx="558655" cy="5586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688" y="66391"/>
                </a:moveTo>
                <a:lnTo>
                  <a:pt x="72566" y="78022"/>
                </a:lnTo>
                <a:lnTo>
                  <a:pt x="63138" y="71111"/>
                </a:lnTo>
                <a:lnTo>
                  <a:pt x="59916" y="68748"/>
                </a:lnTo>
                <a:lnTo>
                  <a:pt x="56694" y="71111"/>
                </a:lnTo>
                <a:lnTo>
                  <a:pt x="47266" y="78022"/>
                </a:lnTo>
                <a:lnTo>
                  <a:pt x="51144" y="66391"/>
                </a:lnTo>
                <a:lnTo>
                  <a:pt x="52366" y="62727"/>
                </a:lnTo>
                <a:lnTo>
                  <a:pt x="49316" y="60358"/>
                </a:lnTo>
                <a:lnTo>
                  <a:pt x="41727" y="54453"/>
                </a:lnTo>
                <a:lnTo>
                  <a:pt x="54388" y="54453"/>
                </a:lnTo>
                <a:lnTo>
                  <a:pt x="55722" y="50928"/>
                </a:lnTo>
                <a:lnTo>
                  <a:pt x="59916" y="39820"/>
                </a:lnTo>
                <a:lnTo>
                  <a:pt x="64111" y="50928"/>
                </a:lnTo>
                <a:lnTo>
                  <a:pt x="65438" y="54453"/>
                </a:lnTo>
                <a:lnTo>
                  <a:pt x="78105" y="54453"/>
                </a:lnTo>
                <a:lnTo>
                  <a:pt x="70511" y="60358"/>
                </a:lnTo>
                <a:lnTo>
                  <a:pt x="67466" y="62727"/>
                </a:lnTo>
                <a:cubicBezTo>
                  <a:pt x="67466" y="62727"/>
                  <a:pt x="68688" y="66391"/>
                  <a:pt x="68688" y="66391"/>
                </a:cubicBezTo>
                <a:close/>
                <a:moveTo>
                  <a:pt x="69211" y="48999"/>
                </a:moveTo>
                <a:lnTo>
                  <a:pt x="59916" y="24374"/>
                </a:lnTo>
                <a:lnTo>
                  <a:pt x="50616" y="48999"/>
                </a:lnTo>
                <a:lnTo>
                  <a:pt x="25827" y="48999"/>
                </a:lnTo>
                <a:lnTo>
                  <a:pt x="45972" y="64667"/>
                </a:lnTo>
                <a:lnTo>
                  <a:pt x="36672" y="92556"/>
                </a:lnTo>
                <a:lnTo>
                  <a:pt x="59916" y="75514"/>
                </a:lnTo>
                <a:lnTo>
                  <a:pt x="83161" y="92556"/>
                </a:lnTo>
                <a:lnTo>
                  <a:pt x="73861" y="64667"/>
                </a:lnTo>
                <a:lnTo>
                  <a:pt x="94005" y="48999"/>
                </a:lnTo>
                <a:cubicBezTo>
                  <a:pt x="94005" y="48999"/>
                  <a:pt x="69211" y="48999"/>
                  <a:pt x="69211" y="48999"/>
                </a:cubicBezTo>
                <a:close/>
                <a:moveTo>
                  <a:pt x="60000" y="114490"/>
                </a:moveTo>
                <a:cubicBezTo>
                  <a:pt x="54422" y="113316"/>
                  <a:pt x="5455" y="96737"/>
                  <a:pt x="5455" y="68181"/>
                </a:cubicBezTo>
                <a:cubicBezTo>
                  <a:pt x="5455" y="41527"/>
                  <a:pt x="12900" y="16229"/>
                  <a:pt x="15433" y="6555"/>
                </a:cubicBezTo>
                <a:cubicBezTo>
                  <a:pt x="22344" y="9557"/>
                  <a:pt x="40177" y="16362"/>
                  <a:pt x="60000" y="16362"/>
                </a:cubicBezTo>
                <a:cubicBezTo>
                  <a:pt x="79822" y="16362"/>
                  <a:pt x="97661" y="9557"/>
                  <a:pt x="104572" y="6555"/>
                </a:cubicBezTo>
                <a:cubicBezTo>
                  <a:pt x="107100" y="16223"/>
                  <a:pt x="114544" y="41510"/>
                  <a:pt x="114544" y="68181"/>
                </a:cubicBezTo>
                <a:cubicBezTo>
                  <a:pt x="114544" y="96703"/>
                  <a:pt x="65572" y="113316"/>
                  <a:pt x="60000" y="114490"/>
                </a:cubicBezTo>
                <a:moveTo>
                  <a:pt x="108988" y="1979"/>
                </a:moveTo>
                <a:cubicBezTo>
                  <a:pt x="108761" y="1200"/>
                  <a:pt x="108205" y="561"/>
                  <a:pt x="107461" y="233"/>
                </a:cubicBezTo>
                <a:cubicBezTo>
                  <a:pt x="106722" y="-94"/>
                  <a:pt x="105872" y="-72"/>
                  <a:pt x="105144" y="289"/>
                </a:cubicBezTo>
                <a:cubicBezTo>
                  <a:pt x="104933" y="394"/>
                  <a:pt x="83627" y="10908"/>
                  <a:pt x="60000" y="10908"/>
                </a:cubicBezTo>
                <a:cubicBezTo>
                  <a:pt x="36422" y="10908"/>
                  <a:pt x="15066" y="394"/>
                  <a:pt x="14855" y="289"/>
                </a:cubicBezTo>
                <a:cubicBezTo>
                  <a:pt x="14127" y="-72"/>
                  <a:pt x="13283" y="-94"/>
                  <a:pt x="12538" y="233"/>
                </a:cubicBezTo>
                <a:cubicBezTo>
                  <a:pt x="11800" y="561"/>
                  <a:pt x="11238" y="1200"/>
                  <a:pt x="11016" y="1979"/>
                </a:cubicBezTo>
                <a:cubicBezTo>
                  <a:pt x="10905" y="2368"/>
                  <a:pt x="0" y="35450"/>
                  <a:pt x="0" y="68181"/>
                </a:cubicBezTo>
                <a:cubicBezTo>
                  <a:pt x="0" y="102769"/>
                  <a:pt x="57061" y="119488"/>
                  <a:pt x="59488" y="119955"/>
                </a:cubicBezTo>
                <a:cubicBezTo>
                  <a:pt x="59661" y="119983"/>
                  <a:pt x="59833" y="120000"/>
                  <a:pt x="60000" y="120000"/>
                </a:cubicBezTo>
                <a:cubicBezTo>
                  <a:pt x="60172" y="120000"/>
                  <a:pt x="60344" y="119983"/>
                  <a:pt x="60511" y="119955"/>
                </a:cubicBezTo>
                <a:cubicBezTo>
                  <a:pt x="62938" y="119488"/>
                  <a:pt x="120000" y="102769"/>
                  <a:pt x="120000" y="68181"/>
                </a:cubicBezTo>
                <a:cubicBezTo>
                  <a:pt x="120000" y="35450"/>
                  <a:pt x="109094" y="2368"/>
                  <a:pt x="108988" y="1979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17832555" y="6078062"/>
            <a:ext cx="558655" cy="5080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42031"/>
                </a:moveTo>
                <a:lnTo>
                  <a:pt x="75444" y="42031"/>
                </a:lnTo>
                <a:cubicBezTo>
                  <a:pt x="73088" y="38609"/>
                  <a:pt x="70655" y="34591"/>
                  <a:pt x="68438" y="30039"/>
                </a:cubicBezTo>
                <a:lnTo>
                  <a:pt x="114544" y="30039"/>
                </a:lnTo>
                <a:cubicBezTo>
                  <a:pt x="114544" y="30039"/>
                  <a:pt x="114544" y="42031"/>
                  <a:pt x="114544" y="42031"/>
                </a:cubicBezTo>
                <a:close/>
                <a:moveTo>
                  <a:pt x="109088" y="78019"/>
                </a:moveTo>
                <a:lnTo>
                  <a:pt x="62727" y="78019"/>
                </a:lnTo>
                <a:lnTo>
                  <a:pt x="62727" y="48030"/>
                </a:lnTo>
                <a:lnTo>
                  <a:pt x="72722" y="48030"/>
                </a:lnTo>
                <a:cubicBezTo>
                  <a:pt x="77900" y="55119"/>
                  <a:pt x="82305" y="59233"/>
                  <a:pt x="82677" y="59574"/>
                </a:cubicBezTo>
                <a:cubicBezTo>
                  <a:pt x="83383" y="60215"/>
                  <a:pt x="84300" y="60408"/>
                  <a:pt x="85127" y="60164"/>
                </a:cubicBezTo>
                <a:cubicBezTo>
                  <a:pt x="85655" y="60011"/>
                  <a:pt x="86138" y="59682"/>
                  <a:pt x="86516" y="59188"/>
                </a:cubicBezTo>
                <a:cubicBezTo>
                  <a:pt x="87477" y="57917"/>
                  <a:pt x="87322" y="56021"/>
                  <a:pt x="86166" y="54960"/>
                </a:cubicBezTo>
                <a:cubicBezTo>
                  <a:pt x="86100" y="54903"/>
                  <a:pt x="83461" y="52429"/>
                  <a:pt x="79905" y="48030"/>
                </a:cubicBezTo>
                <a:lnTo>
                  <a:pt x="109088" y="48030"/>
                </a:lnTo>
                <a:cubicBezTo>
                  <a:pt x="109088" y="48030"/>
                  <a:pt x="109088" y="78019"/>
                  <a:pt x="109088" y="78019"/>
                </a:cubicBezTo>
                <a:close/>
                <a:moveTo>
                  <a:pt x="109088" y="114001"/>
                </a:moveTo>
                <a:lnTo>
                  <a:pt x="62727" y="114001"/>
                </a:lnTo>
                <a:lnTo>
                  <a:pt x="62727" y="84012"/>
                </a:lnTo>
                <a:lnTo>
                  <a:pt x="109088" y="84012"/>
                </a:lnTo>
                <a:cubicBezTo>
                  <a:pt x="109088" y="84012"/>
                  <a:pt x="109088" y="114001"/>
                  <a:pt x="109088" y="114001"/>
                </a:cubicBezTo>
                <a:close/>
                <a:moveTo>
                  <a:pt x="62727" y="30993"/>
                </a:moveTo>
                <a:cubicBezTo>
                  <a:pt x="64588" y="35062"/>
                  <a:pt x="66616" y="38751"/>
                  <a:pt x="68666" y="42031"/>
                </a:cubicBezTo>
                <a:lnTo>
                  <a:pt x="62727" y="42031"/>
                </a:lnTo>
                <a:cubicBezTo>
                  <a:pt x="62727" y="42031"/>
                  <a:pt x="62727" y="30993"/>
                  <a:pt x="62727" y="30993"/>
                </a:cubicBezTo>
                <a:close/>
                <a:moveTo>
                  <a:pt x="71505" y="8405"/>
                </a:moveTo>
                <a:cubicBezTo>
                  <a:pt x="78027" y="4262"/>
                  <a:pt x="85755" y="5556"/>
                  <a:pt x="88772" y="11293"/>
                </a:cubicBezTo>
                <a:cubicBezTo>
                  <a:pt x="90794" y="15141"/>
                  <a:pt x="90127" y="19994"/>
                  <a:pt x="87527" y="24040"/>
                </a:cubicBezTo>
                <a:lnTo>
                  <a:pt x="65805" y="24040"/>
                </a:lnTo>
                <a:cubicBezTo>
                  <a:pt x="65222" y="22559"/>
                  <a:pt x="64672" y="21044"/>
                  <a:pt x="64166" y="19477"/>
                </a:cubicBezTo>
                <a:cubicBezTo>
                  <a:pt x="64738" y="15272"/>
                  <a:pt x="67333" y="11049"/>
                  <a:pt x="71505" y="8405"/>
                </a:cubicBezTo>
                <a:moveTo>
                  <a:pt x="57272" y="42031"/>
                </a:moveTo>
                <a:lnTo>
                  <a:pt x="51244" y="42031"/>
                </a:lnTo>
                <a:cubicBezTo>
                  <a:pt x="53333" y="38700"/>
                  <a:pt x="55388" y="34948"/>
                  <a:pt x="57272" y="30811"/>
                </a:cubicBezTo>
                <a:cubicBezTo>
                  <a:pt x="57272" y="30811"/>
                  <a:pt x="57272" y="42031"/>
                  <a:pt x="57272" y="42031"/>
                </a:cubicBezTo>
                <a:close/>
                <a:moveTo>
                  <a:pt x="57272" y="78019"/>
                </a:moveTo>
                <a:lnTo>
                  <a:pt x="10911" y="78019"/>
                </a:lnTo>
                <a:lnTo>
                  <a:pt x="10911" y="48030"/>
                </a:lnTo>
                <a:lnTo>
                  <a:pt x="40011" y="48030"/>
                </a:lnTo>
                <a:cubicBezTo>
                  <a:pt x="36461" y="52429"/>
                  <a:pt x="33816" y="54903"/>
                  <a:pt x="33750" y="54960"/>
                </a:cubicBezTo>
                <a:cubicBezTo>
                  <a:pt x="32594" y="56021"/>
                  <a:pt x="32438" y="57917"/>
                  <a:pt x="33400" y="59188"/>
                </a:cubicBezTo>
                <a:cubicBezTo>
                  <a:pt x="33777" y="59682"/>
                  <a:pt x="34261" y="60011"/>
                  <a:pt x="34783" y="60164"/>
                </a:cubicBezTo>
                <a:cubicBezTo>
                  <a:pt x="35616" y="60408"/>
                  <a:pt x="36527" y="60215"/>
                  <a:pt x="37238" y="59574"/>
                </a:cubicBezTo>
                <a:cubicBezTo>
                  <a:pt x="37611" y="59233"/>
                  <a:pt x="42016" y="55119"/>
                  <a:pt x="47194" y="48030"/>
                </a:cubicBezTo>
                <a:lnTo>
                  <a:pt x="57272" y="48030"/>
                </a:lnTo>
                <a:cubicBezTo>
                  <a:pt x="57272" y="48030"/>
                  <a:pt x="57272" y="78019"/>
                  <a:pt x="57272" y="78019"/>
                </a:cubicBezTo>
                <a:close/>
                <a:moveTo>
                  <a:pt x="57272" y="114001"/>
                </a:moveTo>
                <a:lnTo>
                  <a:pt x="10911" y="114001"/>
                </a:lnTo>
                <a:lnTo>
                  <a:pt x="10911" y="84012"/>
                </a:lnTo>
                <a:lnTo>
                  <a:pt x="57272" y="84012"/>
                </a:lnTo>
                <a:cubicBezTo>
                  <a:pt x="57272" y="84012"/>
                  <a:pt x="57272" y="114001"/>
                  <a:pt x="57272" y="114001"/>
                </a:cubicBezTo>
                <a:close/>
                <a:moveTo>
                  <a:pt x="5455" y="42031"/>
                </a:moveTo>
                <a:lnTo>
                  <a:pt x="5455" y="30039"/>
                </a:lnTo>
                <a:lnTo>
                  <a:pt x="51477" y="30039"/>
                </a:lnTo>
                <a:cubicBezTo>
                  <a:pt x="49261" y="34591"/>
                  <a:pt x="46827" y="38609"/>
                  <a:pt x="44472" y="42031"/>
                </a:cubicBezTo>
                <a:cubicBezTo>
                  <a:pt x="44472" y="42031"/>
                  <a:pt x="5455" y="42031"/>
                  <a:pt x="5455" y="42031"/>
                </a:cubicBezTo>
                <a:close/>
                <a:moveTo>
                  <a:pt x="31144" y="11293"/>
                </a:moveTo>
                <a:cubicBezTo>
                  <a:pt x="34155" y="5561"/>
                  <a:pt x="41888" y="4262"/>
                  <a:pt x="48411" y="8405"/>
                </a:cubicBezTo>
                <a:cubicBezTo>
                  <a:pt x="52583" y="11055"/>
                  <a:pt x="55172" y="15278"/>
                  <a:pt x="55750" y="19483"/>
                </a:cubicBezTo>
                <a:cubicBezTo>
                  <a:pt x="55244" y="21044"/>
                  <a:pt x="54694" y="22559"/>
                  <a:pt x="54111" y="24040"/>
                </a:cubicBezTo>
                <a:lnTo>
                  <a:pt x="32388" y="24040"/>
                </a:lnTo>
                <a:cubicBezTo>
                  <a:pt x="29788" y="19994"/>
                  <a:pt x="29122" y="15141"/>
                  <a:pt x="31144" y="11293"/>
                </a:cubicBezTo>
                <a:moveTo>
                  <a:pt x="114544" y="24040"/>
                </a:moveTo>
                <a:lnTo>
                  <a:pt x="93744" y="24040"/>
                </a:lnTo>
                <a:cubicBezTo>
                  <a:pt x="95883" y="18870"/>
                  <a:pt x="96022" y="13110"/>
                  <a:pt x="93494" y="8291"/>
                </a:cubicBezTo>
                <a:cubicBezTo>
                  <a:pt x="88972" y="-306"/>
                  <a:pt x="77911" y="-2587"/>
                  <a:pt x="68777" y="3206"/>
                </a:cubicBezTo>
                <a:cubicBezTo>
                  <a:pt x="65261" y="5442"/>
                  <a:pt x="62650" y="8575"/>
                  <a:pt x="60916" y="12043"/>
                </a:cubicBezTo>
                <a:cubicBezTo>
                  <a:pt x="60827" y="12003"/>
                  <a:pt x="60761" y="11935"/>
                  <a:pt x="60666" y="11906"/>
                </a:cubicBezTo>
                <a:cubicBezTo>
                  <a:pt x="60605" y="11889"/>
                  <a:pt x="60550" y="11901"/>
                  <a:pt x="60488" y="11889"/>
                </a:cubicBezTo>
                <a:cubicBezTo>
                  <a:pt x="60338" y="11855"/>
                  <a:pt x="60188" y="11855"/>
                  <a:pt x="60033" y="11850"/>
                </a:cubicBezTo>
                <a:cubicBezTo>
                  <a:pt x="59900" y="11855"/>
                  <a:pt x="59772" y="11855"/>
                  <a:pt x="59638" y="11878"/>
                </a:cubicBezTo>
                <a:cubicBezTo>
                  <a:pt x="59511" y="11895"/>
                  <a:pt x="59383" y="11861"/>
                  <a:pt x="59250" y="11906"/>
                </a:cubicBezTo>
                <a:cubicBezTo>
                  <a:pt x="59155" y="11935"/>
                  <a:pt x="59088" y="12003"/>
                  <a:pt x="59000" y="12043"/>
                </a:cubicBezTo>
                <a:cubicBezTo>
                  <a:pt x="57261" y="8575"/>
                  <a:pt x="54650" y="5442"/>
                  <a:pt x="51138" y="3212"/>
                </a:cubicBezTo>
                <a:cubicBezTo>
                  <a:pt x="42005" y="-2587"/>
                  <a:pt x="30938" y="-306"/>
                  <a:pt x="26416" y="8291"/>
                </a:cubicBezTo>
                <a:cubicBezTo>
                  <a:pt x="23894" y="13110"/>
                  <a:pt x="24027" y="18870"/>
                  <a:pt x="26172" y="24040"/>
                </a:cubicBezTo>
                <a:lnTo>
                  <a:pt x="5455" y="24040"/>
                </a:lnTo>
                <a:cubicBezTo>
                  <a:pt x="2444" y="24040"/>
                  <a:pt x="0" y="26725"/>
                  <a:pt x="0" y="30039"/>
                </a:cubicBezTo>
                <a:lnTo>
                  <a:pt x="0" y="42031"/>
                </a:lnTo>
                <a:cubicBezTo>
                  <a:pt x="0" y="45346"/>
                  <a:pt x="2444" y="48030"/>
                  <a:pt x="5455" y="48030"/>
                </a:cubicBezTo>
                <a:lnTo>
                  <a:pt x="5455" y="114001"/>
                </a:lnTo>
                <a:cubicBezTo>
                  <a:pt x="5455" y="117315"/>
                  <a:pt x="7900" y="120000"/>
                  <a:pt x="10911" y="120000"/>
                </a:cubicBezTo>
                <a:lnTo>
                  <a:pt x="109088" y="120000"/>
                </a:lnTo>
                <a:cubicBezTo>
                  <a:pt x="112100" y="120000"/>
                  <a:pt x="114544" y="117315"/>
                  <a:pt x="114544" y="114001"/>
                </a:cubicBezTo>
                <a:lnTo>
                  <a:pt x="114544" y="48030"/>
                </a:lnTo>
                <a:cubicBezTo>
                  <a:pt x="117555" y="48030"/>
                  <a:pt x="120000" y="45346"/>
                  <a:pt x="120000" y="42031"/>
                </a:cubicBezTo>
                <a:lnTo>
                  <a:pt x="120000" y="30039"/>
                </a:lnTo>
                <a:cubicBezTo>
                  <a:pt x="120000" y="26725"/>
                  <a:pt x="117555" y="24040"/>
                  <a:pt x="114544" y="2404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18899077" y="6154243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1427"/>
                </a:moveTo>
                <a:cubicBezTo>
                  <a:pt x="29877" y="111427"/>
                  <a:pt x="5455" y="74694"/>
                  <a:pt x="5455" y="60000"/>
                </a:cubicBezTo>
                <a:cubicBezTo>
                  <a:pt x="5455" y="45305"/>
                  <a:pt x="29877" y="8572"/>
                  <a:pt x="60000" y="8572"/>
                </a:cubicBezTo>
                <a:cubicBezTo>
                  <a:pt x="90127" y="8572"/>
                  <a:pt x="114544" y="45305"/>
                  <a:pt x="114544" y="60000"/>
                </a:cubicBezTo>
                <a:cubicBezTo>
                  <a:pt x="114544" y="74694"/>
                  <a:pt x="90127" y="111427"/>
                  <a:pt x="60000" y="111427"/>
                </a:cubicBezTo>
                <a:moveTo>
                  <a:pt x="60000" y="0"/>
                </a:moveTo>
                <a:cubicBezTo>
                  <a:pt x="26861" y="0"/>
                  <a:pt x="0" y="42855"/>
                  <a:pt x="0" y="60000"/>
                </a:cubicBezTo>
                <a:cubicBezTo>
                  <a:pt x="0" y="77144"/>
                  <a:pt x="26861" y="120000"/>
                  <a:pt x="60000" y="120000"/>
                </a:cubicBezTo>
                <a:cubicBezTo>
                  <a:pt x="93138" y="120000"/>
                  <a:pt x="120000" y="77144"/>
                  <a:pt x="120000" y="60000"/>
                </a:cubicBezTo>
                <a:cubicBezTo>
                  <a:pt x="120000" y="42855"/>
                  <a:pt x="93138" y="0"/>
                  <a:pt x="60000" y="0"/>
                </a:cubicBezTo>
                <a:moveTo>
                  <a:pt x="60000" y="94283"/>
                </a:moveTo>
                <a:cubicBezTo>
                  <a:pt x="47950" y="94283"/>
                  <a:pt x="38183" y="78938"/>
                  <a:pt x="38183" y="60000"/>
                </a:cubicBezTo>
                <a:cubicBezTo>
                  <a:pt x="38183" y="41066"/>
                  <a:pt x="47950" y="25716"/>
                  <a:pt x="60000" y="25716"/>
                </a:cubicBezTo>
                <a:cubicBezTo>
                  <a:pt x="72050" y="25716"/>
                  <a:pt x="81816" y="41066"/>
                  <a:pt x="81816" y="60000"/>
                </a:cubicBezTo>
                <a:cubicBezTo>
                  <a:pt x="81816" y="78938"/>
                  <a:pt x="72050" y="94283"/>
                  <a:pt x="60000" y="94283"/>
                </a:cubicBezTo>
                <a:moveTo>
                  <a:pt x="60000" y="17150"/>
                </a:moveTo>
                <a:cubicBezTo>
                  <a:pt x="44933" y="17150"/>
                  <a:pt x="32727" y="36333"/>
                  <a:pt x="32727" y="60000"/>
                </a:cubicBezTo>
                <a:cubicBezTo>
                  <a:pt x="32727" y="83672"/>
                  <a:pt x="44933" y="102855"/>
                  <a:pt x="60000" y="102855"/>
                </a:cubicBezTo>
                <a:cubicBezTo>
                  <a:pt x="75066" y="102855"/>
                  <a:pt x="87272" y="83672"/>
                  <a:pt x="87272" y="60000"/>
                </a:cubicBezTo>
                <a:cubicBezTo>
                  <a:pt x="87272" y="36333"/>
                  <a:pt x="75066" y="17150"/>
                  <a:pt x="60000" y="17150"/>
                </a:cubicBezTo>
                <a:moveTo>
                  <a:pt x="60000" y="47144"/>
                </a:moveTo>
                <a:cubicBezTo>
                  <a:pt x="55483" y="47144"/>
                  <a:pt x="51816" y="52905"/>
                  <a:pt x="51816" y="60000"/>
                </a:cubicBezTo>
                <a:cubicBezTo>
                  <a:pt x="51816" y="67100"/>
                  <a:pt x="55483" y="72855"/>
                  <a:pt x="60000" y="72855"/>
                </a:cubicBezTo>
                <a:cubicBezTo>
                  <a:pt x="64516" y="72855"/>
                  <a:pt x="68183" y="67100"/>
                  <a:pt x="68183" y="60000"/>
                </a:cubicBezTo>
                <a:cubicBezTo>
                  <a:pt x="68183" y="52905"/>
                  <a:pt x="64516" y="47144"/>
                  <a:pt x="60000" y="471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19965598" y="60526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216" y="94688"/>
                </a:moveTo>
                <a:cubicBezTo>
                  <a:pt x="52377" y="95411"/>
                  <a:pt x="51400" y="95966"/>
                  <a:pt x="50277" y="96355"/>
                </a:cubicBezTo>
                <a:cubicBezTo>
                  <a:pt x="49161" y="96750"/>
                  <a:pt x="47977" y="96944"/>
                  <a:pt x="46738" y="96944"/>
                </a:cubicBezTo>
                <a:cubicBezTo>
                  <a:pt x="43816" y="96944"/>
                  <a:pt x="41600" y="96044"/>
                  <a:pt x="40077" y="94255"/>
                </a:cubicBezTo>
                <a:cubicBezTo>
                  <a:pt x="38561" y="92466"/>
                  <a:pt x="37761" y="90144"/>
                  <a:pt x="37677" y="87305"/>
                </a:cubicBezTo>
                <a:lnTo>
                  <a:pt x="32577" y="87305"/>
                </a:lnTo>
                <a:cubicBezTo>
                  <a:pt x="32538" y="89566"/>
                  <a:pt x="32850" y="91588"/>
                  <a:pt x="33511" y="93361"/>
                </a:cubicBezTo>
                <a:cubicBezTo>
                  <a:pt x="34172" y="95127"/>
                  <a:pt x="35116" y="96627"/>
                  <a:pt x="36361" y="97838"/>
                </a:cubicBezTo>
                <a:cubicBezTo>
                  <a:pt x="37594" y="99055"/>
                  <a:pt x="39100" y="99972"/>
                  <a:pt x="40861" y="100588"/>
                </a:cubicBezTo>
                <a:cubicBezTo>
                  <a:pt x="42616" y="101211"/>
                  <a:pt x="44577" y="101516"/>
                  <a:pt x="46738" y="101516"/>
                </a:cubicBezTo>
                <a:cubicBezTo>
                  <a:pt x="48738" y="101516"/>
                  <a:pt x="50627" y="101238"/>
                  <a:pt x="52411" y="100683"/>
                </a:cubicBezTo>
                <a:cubicBezTo>
                  <a:pt x="54188" y="100127"/>
                  <a:pt x="55738" y="99294"/>
                  <a:pt x="57061" y="98177"/>
                </a:cubicBezTo>
                <a:cubicBezTo>
                  <a:pt x="58383" y="97066"/>
                  <a:pt x="59427" y="95677"/>
                  <a:pt x="60205" y="94011"/>
                </a:cubicBezTo>
                <a:cubicBezTo>
                  <a:pt x="60988" y="92338"/>
                  <a:pt x="61377" y="90416"/>
                  <a:pt x="61377" y="88227"/>
                </a:cubicBezTo>
                <a:cubicBezTo>
                  <a:pt x="61377" y="85594"/>
                  <a:pt x="60750" y="83305"/>
                  <a:pt x="59488" y="81366"/>
                </a:cubicBezTo>
                <a:cubicBezTo>
                  <a:pt x="58227" y="79433"/>
                  <a:pt x="56300" y="78177"/>
                  <a:pt x="53700" y="77600"/>
                </a:cubicBezTo>
                <a:lnTo>
                  <a:pt x="53700" y="77477"/>
                </a:lnTo>
                <a:cubicBezTo>
                  <a:pt x="55377" y="76694"/>
                  <a:pt x="56777" y="75538"/>
                  <a:pt x="57900" y="74016"/>
                </a:cubicBezTo>
                <a:cubicBezTo>
                  <a:pt x="59022" y="72488"/>
                  <a:pt x="59577" y="70744"/>
                  <a:pt x="59577" y="68761"/>
                </a:cubicBezTo>
                <a:cubicBezTo>
                  <a:pt x="59577" y="66744"/>
                  <a:pt x="59250" y="64988"/>
                  <a:pt x="58588" y="63511"/>
                </a:cubicBezTo>
                <a:cubicBezTo>
                  <a:pt x="57927" y="62027"/>
                  <a:pt x="57016" y="60811"/>
                  <a:pt x="55861" y="59866"/>
                </a:cubicBezTo>
                <a:cubicBezTo>
                  <a:pt x="54700" y="58916"/>
                  <a:pt x="53327" y="58205"/>
                  <a:pt x="51750" y="57733"/>
                </a:cubicBezTo>
                <a:cubicBezTo>
                  <a:pt x="50166" y="57255"/>
                  <a:pt x="48455" y="57022"/>
                  <a:pt x="46616" y="57022"/>
                </a:cubicBezTo>
                <a:cubicBezTo>
                  <a:pt x="44500" y="57022"/>
                  <a:pt x="42627" y="57366"/>
                  <a:pt x="41011" y="58072"/>
                </a:cubicBezTo>
                <a:cubicBezTo>
                  <a:pt x="39388" y="58772"/>
                  <a:pt x="38038" y="59738"/>
                  <a:pt x="36961" y="60977"/>
                </a:cubicBezTo>
                <a:cubicBezTo>
                  <a:pt x="35883" y="62211"/>
                  <a:pt x="35050" y="63700"/>
                  <a:pt x="34466" y="65427"/>
                </a:cubicBezTo>
                <a:cubicBezTo>
                  <a:pt x="33888" y="67155"/>
                  <a:pt x="33555" y="69072"/>
                  <a:pt x="33477" y="71172"/>
                </a:cubicBezTo>
                <a:lnTo>
                  <a:pt x="38577" y="71172"/>
                </a:lnTo>
                <a:cubicBezTo>
                  <a:pt x="38577" y="69894"/>
                  <a:pt x="38733" y="68683"/>
                  <a:pt x="39061" y="67527"/>
                </a:cubicBezTo>
                <a:cubicBezTo>
                  <a:pt x="39377" y="66372"/>
                  <a:pt x="39872" y="65366"/>
                  <a:pt x="40533" y="64500"/>
                </a:cubicBezTo>
                <a:cubicBezTo>
                  <a:pt x="41188" y="63633"/>
                  <a:pt x="42027" y="62944"/>
                  <a:pt x="43050" y="62427"/>
                </a:cubicBezTo>
                <a:cubicBezTo>
                  <a:pt x="44066" y="61911"/>
                  <a:pt x="45261" y="61655"/>
                  <a:pt x="46616" y="61655"/>
                </a:cubicBezTo>
                <a:cubicBezTo>
                  <a:pt x="48777" y="61655"/>
                  <a:pt x="50577" y="62244"/>
                  <a:pt x="52022" y="63416"/>
                </a:cubicBezTo>
                <a:cubicBezTo>
                  <a:pt x="53461" y="64594"/>
                  <a:pt x="54177" y="66350"/>
                  <a:pt x="54177" y="68700"/>
                </a:cubicBezTo>
                <a:cubicBezTo>
                  <a:pt x="54177" y="69855"/>
                  <a:pt x="53961" y="70883"/>
                  <a:pt x="53522" y="71788"/>
                </a:cubicBezTo>
                <a:cubicBezTo>
                  <a:pt x="53077" y="72700"/>
                  <a:pt x="52488" y="73450"/>
                  <a:pt x="51750" y="74050"/>
                </a:cubicBezTo>
                <a:cubicBezTo>
                  <a:pt x="51011" y="74644"/>
                  <a:pt x="50150" y="75094"/>
                  <a:pt x="49172" y="75411"/>
                </a:cubicBezTo>
                <a:cubicBezTo>
                  <a:pt x="48188" y="75716"/>
                  <a:pt x="47155" y="75872"/>
                  <a:pt x="46077" y="75872"/>
                </a:cubicBezTo>
                <a:lnTo>
                  <a:pt x="44400" y="75872"/>
                </a:lnTo>
                <a:cubicBezTo>
                  <a:pt x="44238" y="75872"/>
                  <a:pt x="44055" y="75850"/>
                  <a:pt x="43861" y="75805"/>
                </a:cubicBezTo>
                <a:lnTo>
                  <a:pt x="43861" y="80261"/>
                </a:lnTo>
                <a:cubicBezTo>
                  <a:pt x="44816" y="80133"/>
                  <a:pt x="45838" y="80072"/>
                  <a:pt x="46916" y="80072"/>
                </a:cubicBezTo>
                <a:cubicBezTo>
                  <a:pt x="48200" y="80072"/>
                  <a:pt x="49388" y="80244"/>
                  <a:pt x="50488" y="80594"/>
                </a:cubicBezTo>
                <a:cubicBezTo>
                  <a:pt x="51588" y="80950"/>
                  <a:pt x="52538" y="81483"/>
                  <a:pt x="53338" y="82205"/>
                </a:cubicBezTo>
                <a:cubicBezTo>
                  <a:pt x="54138" y="82927"/>
                  <a:pt x="54777" y="83811"/>
                  <a:pt x="55261" y="84861"/>
                </a:cubicBezTo>
                <a:cubicBezTo>
                  <a:pt x="55738" y="85911"/>
                  <a:pt x="55977" y="87122"/>
                  <a:pt x="55977" y="88477"/>
                </a:cubicBezTo>
                <a:cubicBezTo>
                  <a:pt x="55977" y="89794"/>
                  <a:pt x="55727" y="90983"/>
                  <a:pt x="55227" y="92027"/>
                </a:cubicBezTo>
                <a:cubicBezTo>
                  <a:pt x="54727" y="93077"/>
                  <a:pt x="54061" y="93966"/>
                  <a:pt x="53216" y="94688"/>
                </a:cubicBezTo>
                <a:moveTo>
                  <a:pt x="79205" y="100838"/>
                </a:moveTo>
                <a:lnTo>
                  <a:pt x="84305" y="100838"/>
                </a:lnTo>
                <a:lnTo>
                  <a:pt x="84305" y="57022"/>
                </a:lnTo>
                <a:lnTo>
                  <a:pt x="80405" y="57022"/>
                </a:lnTo>
                <a:cubicBezTo>
                  <a:pt x="80122" y="58672"/>
                  <a:pt x="79605" y="60027"/>
                  <a:pt x="78844" y="61100"/>
                </a:cubicBezTo>
                <a:cubicBezTo>
                  <a:pt x="78083" y="62172"/>
                  <a:pt x="77155" y="63016"/>
                  <a:pt x="76055" y="63633"/>
                </a:cubicBezTo>
                <a:cubicBezTo>
                  <a:pt x="74955" y="64250"/>
                  <a:pt x="73727" y="64672"/>
                  <a:pt x="72366" y="64900"/>
                </a:cubicBezTo>
                <a:cubicBezTo>
                  <a:pt x="71005" y="65127"/>
                  <a:pt x="69605" y="65238"/>
                  <a:pt x="68166" y="65238"/>
                </a:cubicBezTo>
                <a:lnTo>
                  <a:pt x="68166" y="69438"/>
                </a:lnTo>
                <a:lnTo>
                  <a:pt x="79205" y="69438"/>
                </a:lnTo>
                <a:cubicBezTo>
                  <a:pt x="79205" y="69438"/>
                  <a:pt x="79205" y="100838"/>
                  <a:pt x="79205" y="100838"/>
                </a:cubicBezTo>
                <a:close/>
                <a:moveTo>
                  <a:pt x="114544" y="38183"/>
                </a:moveTo>
                <a:lnTo>
                  <a:pt x="5455" y="38183"/>
                </a:lnTo>
                <a:lnTo>
                  <a:pt x="5455" y="21822"/>
                </a:lnTo>
                <a:cubicBezTo>
                  <a:pt x="5455" y="18805"/>
                  <a:pt x="7894" y="16361"/>
                  <a:pt x="10911" y="16361"/>
                </a:cubicBezTo>
                <a:lnTo>
                  <a:pt x="21816" y="16361"/>
                </a:lnTo>
                <a:lnTo>
                  <a:pt x="21816" y="24544"/>
                </a:lnTo>
                <a:cubicBezTo>
                  <a:pt x="21816" y="26055"/>
                  <a:pt x="23038" y="27272"/>
                  <a:pt x="24544" y="27272"/>
                </a:cubicBezTo>
                <a:cubicBezTo>
                  <a:pt x="26055" y="27272"/>
                  <a:pt x="27272" y="26055"/>
                  <a:pt x="27272" y="24544"/>
                </a:cubicBezTo>
                <a:lnTo>
                  <a:pt x="27272" y="16361"/>
                </a:lnTo>
                <a:lnTo>
                  <a:pt x="92727" y="16361"/>
                </a:lnTo>
                <a:lnTo>
                  <a:pt x="92727" y="24544"/>
                </a:lnTo>
                <a:cubicBezTo>
                  <a:pt x="92727" y="26055"/>
                  <a:pt x="93944" y="27272"/>
                  <a:pt x="95455" y="27272"/>
                </a:cubicBezTo>
                <a:cubicBezTo>
                  <a:pt x="96961" y="27272"/>
                  <a:pt x="98183" y="26055"/>
                  <a:pt x="98183" y="24544"/>
                </a:cubicBezTo>
                <a:lnTo>
                  <a:pt x="98183" y="16361"/>
                </a:lnTo>
                <a:lnTo>
                  <a:pt x="109088" y="16361"/>
                </a:lnTo>
                <a:cubicBezTo>
                  <a:pt x="112105" y="16361"/>
                  <a:pt x="114544" y="18805"/>
                  <a:pt x="114544" y="21822"/>
                </a:cubicBezTo>
                <a:cubicBezTo>
                  <a:pt x="114544" y="21822"/>
                  <a:pt x="114544" y="38183"/>
                  <a:pt x="114544" y="38183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43638"/>
                </a:lnTo>
                <a:lnTo>
                  <a:pt x="114544" y="43638"/>
                </a:lnTo>
                <a:cubicBezTo>
                  <a:pt x="114544" y="43638"/>
                  <a:pt x="114544" y="109088"/>
                  <a:pt x="114544" y="109088"/>
                </a:cubicBezTo>
                <a:close/>
                <a:moveTo>
                  <a:pt x="109088" y="10911"/>
                </a:moveTo>
                <a:lnTo>
                  <a:pt x="98183" y="10911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10911"/>
                </a:lnTo>
                <a:lnTo>
                  <a:pt x="27272" y="10911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10911"/>
                </a:lnTo>
                <a:lnTo>
                  <a:pt x="10911" y="10911"/>
                </a:lnTo>
                <a:cubicBezTo>
                  <a:pt x="4883" y="10911"/>
                  <a:pt x="0" y="15794"/>
                  <a:pt x="0" y="21822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22"/>
                </a:lnTo>
                <a:cubicBezTo>
                  <a:pt x="120000" y="15794"/>
                  <a:pt x="115116" y="10911"/>
                  <a:pt x="109088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21032120" y="60526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911" y="73638"/>
                </a:moveTo>
                <a:lnTo>
                  <a:pt x="30000" y="73638"/>
                </a:lnTo>
                <a:lnTo>
                  <a:pt x="30000" y="84544"/>
                </a:lnTo>
                <a:lnTo>
                  <a:pt x="40911" y="84544"/>
                </a:lnTo>
                <a:cubicBezTo>
                  <a:pt x="40911" y="84544"/>
                  <a:pt x="40911" y="73638"/>
                  <a:pt x="40911" y="73638"/>
                </a:cubicBezTo>
                <a:close/>
                <a:moveTo>
                  <a:pt x="40911" y="92727"/>
                </a:moveTo>
                <a:lnTo>
                  <a:pt x="30000" y="92727"/>
                </a:lnTo>
                <a:lnTo>
                  <a:pt x="30000" y="103638"/>
                </a:lnTo>
                <a:lnTo>
                  <a:pt x="40911" y="103638"/>
                </a:lnTo>
                <a:cubicBezTo>
                  <a:pt x="40911" y="103638"/>
                  <a:pt x="40911" y="92727"/>
                  <a:pt x="40911" y="92727"/>
                </a:cubicBezTo>
                <a:close/>
                <a:moveTo>
                  <a:pt x="40911" y="54544"/>
                </a:moveTo>
                <a:lnTo>
                  <a:pt x="30000" y="54544"/>
                </a:lnTo>
                <a:lnTo>
                  <a:pt x="30000" y="65455"/>
                </a:lnTo>
                <a:lnTo>
                  <a:pt x="40911" y="65455"/>
                </a:lnTo>
                <a:cubicBezTo>
                  <a:pt x="40911" y="65455"/>
                  <a:pt x="40911" y="54544"/>
                  <a:pt x="40911" y="54544"/>
                </a:cubicBezTo>
                <a:close/>
                <a:moveTo>
                  <a:pt x="24544" y="92727"/>
                </a:moveTo>
                <a:lnTo>
                  <a:pt x="13638" y="92727"/>
                </a:lnTo>
                <a:lnTo>
                  <a:pt x="13638" y="103638"/>
                </a:lnTo>
                <a:lnTo>
                  <a:pt x="24544" y="103638"/>
                </a:lnTo>
                <a:cubicBezTo>
                  <a:pt x="24544" y="103638"/>
                  <a:pt x="24544" y="92727"/>
                  <a:pt x="24544" y="92727"/>
                </a:cubicBezTo>
                <a:close/>
                <a:moveTo>
                  <a:pt x="114544" y="38183"/>
                </a:moveTo>
                <a:lnTo>
                  <a:pt x="5455" y="38183"/>
                </a:lnTo>
                <a:lnTo>
                  <a:pt x="5455" y="21822"/>
                </a:lnTo>
                <a:cubicBezTo>
                  <a:pt x="5455" y="18805"/>
                  <a:pt x="7900" y="16361"/>
                  <a:pt x="10911" y="16361"/>
                </a:cubicBezTo>
                <a:lnTo>
                  <a:pt x="21816" y="16361"/>
                </a:lnTo>
                <a:lnTo>
                  <a:pt x="21816" y="24544"/>
                </a:lnTo>
                <a:cubicBezTo>
                  <a:pt x="21816" y="26055"/>
                  <a:pt x="23038" y="27272"/>
                  <a:pt x="24544" y="27272"/>
                </a:cubicBezTo>
                <a:cubicBezTo>
                  <a:pt x="26055" y="27272"/>
                  <a:pt x="27272" y="26055"/>
                  <a:pt x="27272" y="24544"/>
                </a:cubicBezTo>
                <a:lnTo>
                  <a:pt x="27272" y="16361"/>
                </a:lnTo>
                <a:lnTo>
                  <a:pt x="92727" y="16361"/>
                </a:lnTo>
                <a:lnTo>
                  <a:pt x="92727" y="24544"/>
                </a:lnTo>
                <a:cubicBezTo>
                  <a:pt x="92727" y="26055"/>
                  <a:pt x="93944" y="27272"/>
                  <a:pt x="95455" y="27272"/>
                </a:cubicBezTo>
                <a:cubicBezTo>
                  <a:pt x="96961" y="27272"/>
                  <a:pt x="98183" y="26055"/>
                  <a:pt x="98183" y="24544"/>
                </a:cubicBezTo>
                <a:lnTo>
                  <a:pt x="98183" y="16361"/>
                </a:lnTo>
                <a:lnTo>
                  <a:pt x="109088" y="16361"/>
                </a:lnTo>
                <a:cubicBezTo>
                  <a:pt x="112100" y="16361"/>
                  <a:pt x="114544" y="18805"/>
                  <a:pt x="114544" y="21822"/>
                </a:cubicBezTo>
                <a:cubicBezTo>
                  <a:pt x="114544" y="21822"/>
                  <a:pt x="114544" y="38183"/>
                  <a:pt x="114544" y="38183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43638"/>
                </a:lnTo>
                <a:lnTo>
                  <a:pt x="114544" y="43638"/>
                </a:lnTo>
                <a:cubicBezTo>
                  <a:pt x="114544" y="43638"/>
                  <a:pt x="114544" y="109088"/>
                  <a:pt x="114544" y="109088"/>
                </a:cubicBezTo>
                <a:close/>
                <a:moveTo>
                  <a:pt x="109088" y="10911"/>
                </a:moveTo>
                <a:lnTo>
                  <a:pt x="98183" y="10911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10911"/>
                </a:lnTo>
                <a:lnTo>
                  <a:pt x="27272" y="10911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10911"/>
                </a:lnTo>
                <a:lnTo>
                  <a:pt x="10911" y="10911"/>
                </a:lnTo>
                <a:cubicBezTo>
                  <a:pt x="4883" y="10911"/>
                  <a:pt x="0" y="15794"/>
                  <a:pt x="0" y="21822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22"/>
                </a:lnTo>
                <a:cubicBezTo>
                  <a:pt x="120000" y="15794"/>
                  <a:pt x="115116" y="10911"/>
                  <a:pt x="109088" y="10911"/>
                </a:cubicBezTo>
                <a:moveTo>
                  <a:pt x="24544" y="54544"/>
                </a:moveTo>
                <a:lnTo>
                  <a:pt x="13638" y="54544"/>
                </a:lnTo>
                <a:lnTo>
                  <a:pt x="13638" y="65455"/>
                </a:lnTo>
                <a:lnTo>
                  <a:pt x="24544" y="65455"/>
                </a:lnTo>
                <a:cubicBezTo>
                  <a:pt x="24544" y="65455"/>
                  <a:pt x="24544" y="54544"/>
                  <a:pt x="24544" y="54544"/>
                </a:cubicBezTo>
                <a:close/>
                <a:moveTo>
                  <a:pt x="24544" y="73638"/>
                </a:moveTo>
                <a:lnTo>
                  <a:pt x="13638" y="73638"/>
                </a:lnTo>
                <a:lnTo>
                  <a:pt x="13638" y="84544"/>
                </a:lnTo>
                <a:lnTo>
                  <a:pt x="24544" y="84544"/>
                </a:lnTo>
                <a:cubicBezTo>
                  <a:pt x="24544" y="84544"/>
                  <a:pt x="24544" y="73638"/>
                  <a:pt x="24544" y="73638"/>
                </a:cubicBezTo>
                <a:close/>
                <a:moveTo>
                  <a:pt x="57272" y="92727"/>
                </a:moveTo>
                <a:lnTo>
                  <a:pt x="46361" y="92727"/>
                </a:lnTo>
                <a:lnTo>
                  <a:pt x="46361" y="103638"/>
                </a:lnTo>
                <a:lnTo>
                  <a:pt x="57272" y="103638"/>
                </a:lnTo>
                <a:cubicBezTo>
                  <a:pt x="57272" y="103638"/>
                  <a:pt x="57272" y="92727"/>
                  <a:pt x="57272" y="92727"/>
                </a:cubicBezTo>
                <a:close/>
                <a:moveTo>
                  <a:pt x="57272" y="54544"/>
                </a:moveTo>
                <a:lnTo>
                  <a:pt x="46361" y="54544"/>
                </a:lnTo>
                <a:lnTo>
                  <a:pt x="46361" y="65455"/>
                </a:lnTo>
                <a:lnTo>
                  <a:pt x="57272" y="65455"/>
                </a:lnTo>
                <a:cubicBezTo>
                  <a:pt x="57272" y="65455"/>
                  <a:pt x="57272" y="54544"/>
                  <a:pt x="57272" y="54544"/>
                </a:cubicBezTo>
                <a:close/>
                <a:moveTo>
                  <a:pt x="57272" y="73638"/>
                </a:moveTo>
                <a:lnTo>
                  <a:pt x="46361" y="73638"/>
                </a:lnTo>
                <a:lnTo>
                  <a:pt x="46361" y="84544"/>
                </a:lnTo>
                <a:lnTo>
                  <a:pt x="57272" y="84544"/>
                </a:lnTo>
                <a:cubicBezTo>
                  <a:pt x="57272" y="84544"/>
                  <a:pt x="57272" y="73638"/>
                  <a:pt x="57272" y="73638"/>
                </a:cubicBezTo>
                <a:close/>
                <a:moveTo>
                  <a:pt x="106361" y="73638"/>
                </a:moveTo>
                <a:lnTo>
                  <a:pt x="95455" y="73638"/>
                </a:lnTo>
                <a:lnTo>
                  <a:pt x="95455" y="84544"/>
                </a:lnTo>
                <a:lnTo>
                  <a:pt x="106361" y="84544"/>
                </a:lnTo>
                <a:cubicBezTo>
                  <a:pt x="106361" y="84544"/>
                  <a:pt x="106361" y="73638"/>
                  <a:pt x="106361" y="73638"/>
                </a:cubicBezTo>
                <a:close/>
                <a:moveTo>
                  <a:pt x="90000" y="73638"/>
                </a:moveTo>
                <a:lnTo>
                  <a:pt x="79088" y="73638"/>
                </a:lnTo>
                <a:lnTo>
                  <a:pt x="79088" y="84544"/>
                </a:lnTo>
                <a:lnTo>
                  <a:pt x="90000" y="84544"/>
                </a:lnTo>
                <a:cubicBezTo>
                  <a:pt x="90000" y="84544"/>
                  <a:pt x="90000" y="73638"/>
                  <a:pt x="90000" y="73638"/>
                </a:cubicBezTo>
                <a:close/>
                <a:moveTo>
                  <a:pt x="106361" y="54544"/>
                </a:moveTo>
                <a:lnTo>
                  <a:pt x="95455" y="54544"/>
                </a:lnTo>
                <a:lnTo>
                  <a:pt x="95455" y="65455"/>
                </a:lnTo>
                <a:lnTo>
                  <a:pt x="106361" y="65455"/>
                </a:lnTo>
                <a:cubicBezTo>
                  <a:pt x="106361" y="65455"/>
                  <a:pt x="106361" y="54544"/>
                  <a:pt x="106361" y="54544"/>
                </a:cubicBezTo>
                <a:close/>
                <a:moveTo>
                  <a:pt x="90000" y="54544"/>
                </a:moveTo>
                <a:lnTo>
                  <a:pt x="79088" y="54544"/>
                </a:lnTo>
                <a:lnTo>
                  <a:pt x="79088" y="65455"/>
                </a:lnTo>
                <a:lnTo>
                  <a:pt x="90000" y="65455"/>
                </a:lnTo>
                <a:cubicBezTo>
                  <a:pt x="90000" y="65455"/>
                  <a:pt x="90000" y="54544"/>
                  <a:pt x="90000" y="54544"/>
                </a:cubicBezTo>
                <a:close/>
                <a:moveTo>
                  <a:pt x="73638" y="92727"/>
                </a:moveTo>
                <a:lnTo>
                  <a:pt x="62727" y="92727"/>
                </a:lnTo>
                <a:lnTo>
                  <a:pt x="62727" y="103638"/>
                </a:lnTo>
                <a:lnTo>
                  <a:pt x="73638" y="103638"/>
                </a:lnTo>
                <a:cubicBezTo>
                  <a:pt x="73638" y="103638"/>
                  <a:pt x="73638" y="92727"/>
                  <a:pt x="73638" y="92727"/>
                </a:cubicBezTo>
                <a:close/>
                <a:moveTo>
                  <a:pt x="73638" y="54544"/>
                </a:moveTo>
                <a:lnTo>
                  <a:pt x="62727" y="54544"/>
                </a:lnTo>
                <a:lnTo>
                  <a:pt x="62727" y="65455"/>
                </a:lnTo>
                <a:lnTo>
                  <a:pt x="73638" y="65455"/>
                </a:lnTo>
                <a:cubicBezTo>
                  <a:pt x="73638" y="65455"/>
                  <a:pt x="73638" y="54544"/>
                  <a:pt x="73638" y="54544"/>
                </a:cubicBezTo>
                <a:close/>
                <a:moveTo>
                  <a:pt x="73638" y="73638"/>
                </a:moveTo>
                <a:lnTo>
                  <a:pt x="62727" y="73638"/>
                </a:lnTo>
                <a:lnTo>
                  <a:pt x="62727" y="84544"/>
                </a:lnTo>
                <a:lnTo>
                  <a:pt x="73638" y="84544"/>
                </a:lnTo>
                <a:cubicBezTo>
                  <a:pt x="73638" y="84544"/>
                  <a:pt x="73638" y="73638"/>
                  <a:pt x="73638" y="736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22098644" y="60526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5" y="38183"/>
                </a:moveTo>
                <a:lnTo>
                  <a:pt x="114544" y="38183"/>
                </a:lnTo>
                <a:lnTo>
                  <a:pt x="114544" y="43638"/>
                </a:lnTo>
                <a:lnTo>
                  <a:pt x="5455" y="43638"/>
                </a:lnTo>
                <a:cubicBezTo>
                  <a:pt x="5455" y="43638"/>
                  <a:pt x="5455" y="38183"/>
                  <a:pt x="5455" y="38183"/>
                </a:cubicBezTo>
                <a:close/>
                <a:moveTo>
                  <a:pt x="92727" y="49088"/>
                </a:moveTo>
                <a:lnTo>
                  <a:pt x="103638" y="49088"/>
                </a:lnTo>
                <a:lnTo>
                  <a:pt x="103638" y="98183"/>
                </a:lnTo>
                <a:lnTo>
                  <a:pt x="92727" y="98183"/>
                </a:lnTo>
                <a:cubicBezTo>
                  <a:pt x="92727" y="98183"/>
                  <a:pt x="92727" y="49088"/>
                  <a:pt x="92727" y="49088"/>
                </a:cubicBezTo>
                <a:close/>
                <a:moveTo>
                  <a:pt x="76361" y="49088"/>
                </a:moveTo>
                <a:lnTo>
                  <a:pt x="87272" y="49088"/>
                </a:lnTo>
                <a:lnTo>
                  <a:pt x="87272" y="98183"/>
                </a:lnTo>
                <a:lnTo>
                  <a:pt x="76361" y="98183"/>
                </a:lnTo>
                <a:cubicBezTo>
                  <a:pt x="76361" y="98183"/>
                  <a:pt x="76361" y="49088"/>
                  <a:pt x="76361" y="49088"/>
                </a:cubicBezTo>
                <a:close/>
                <a:moveTo>
                  <a:pt x="49088" y="49088"/>
                </a:moveTo>
                <a:lnTo>
                  <a:pt x="70911" y="49088"/>
                </a:lnTo>
                <a:lnTo>
                  <a:pt x="70911" y="98183"/>
                </a:lnTo>
                <a:lnTo>
                  <a:pt x="49088" y="98183"/>
                </a:lnTo>
                <a:cubicBezTo>
                  <a:pt x="49088" y="98183"/>
                  <a:pt x="49088" y="49088"/>
                  <a:pt x="49088" y="49088"/>
                </a:cubicBezTo>
                <a:close/>
                <a:moveTo>
                  <a:pt x="32727" y="49088"/>
                </a:moveTo>
                <a:lnTo>
                  <a:pt x="43638" y="49088"/>
                </a:lnTo>
                <a:lnTo>
                  <a:pt x="43638" y="98183"/>
                </a:lnTo>
                <a:lnTo>
                  <a:pt x="32727" y="98183"/>
                </a:lnTo>
                <a:cubicBezTo>
                  <a:pt x="32727" y="98183"/>
                  <a:pt x="32727" y="49088"/>
                  <a:pt x="32727" y="49088"/>
                </a:cubicBezTo>
                <a:close/>
                <a:moveTo>
                  <a:pt x="16361" y="49088"/>
                </a:moveTo>
                <a:lnTo>
                  <a:pt x="27272" y="49088"/>
                </a:lnTo>
                <a:lnTo>
                  <a:pt x="27272" y="98183"/>
                </a:lnTo>
                <a:lnTo>
                  <a:pt x="16361" y="98183"/>
                </a:lnTo>
                <a:cubicBezTo>
                  <a:pt x="16361" y="98183"/>
                  <a:pt x="16361" y="49088"/>
                  <a:pt x="16361" y="49088"/>
                </a:cubicBezTo>
                <a:close/>
                <a:moveTo>
                  <a:pt x="109850" y="103638"/>
                </a:moveTo>
                <a:lnTo>
                  <a:pt x="113488" y="114544"/>
                </a:lnTo>
                <a:lnTo>
                  <a:pt x="6511" y="114544"/>
                </a:lnTo>
                <a:lnTo>
                  <a:pt x="10150" y="103638"/>
                </a:lnTo>
                <a:cubicBezTo>
                  <a:pt x="10150" y="103638"/>
                  <a:pt x="109850" y="103638"/>
                  <a:pt x="109850" y="103638"/>
                </a:cubicBezTo>
                <a:close/>
                <a:moveTo>
                  <a:pt x="60000" y="5866"/>
                </a:moveTo>
                <a:lnTo>
                  <a:pt x="107005" y="32727"/>
                </a:lnTo>
                <a:lnTo>
                  <a:pt x="12994" y="32727"/>
                </a:lnTo>
                <a:cubicBezTo>
                  <a:pt x="12994" y="32727"/>
                  <a:pt x="60000" y="5866"/>
                  <a:pt x="60000" y="5866"/>
                </a:cubicBezTo>
                <a:close/>
                <a:moveTo>
                  <a:pt x="117272" y="49088"/>
                </a:moveTo>
                <a:cubicBezTo>
                  <a:pt x="118777" y="49088"/>
                  <a:pt x="120000" y="47872"/>
                  <a:pt x="120000" y="46361"/>
                </a:cubicBezTo>
                <a:lnTo>
                  <a:pt x="120000" y="35455"/>
                </a:lnTo>
                <a:cubicBezTo>
                  <a:pt x="120000" y="34444"/>
                  <a:pt x="119422" y="33594"/>
                  <a:pt x="118605" y="33127"/>
                </a:cubicBezTo>
                <a:lnTo>
                  <a:pt x="118627" y="33088"/>
                </a:lnTo>
                <a:lnTo>
                  <a:pt x="61355" y="361"/>
                </a:lnTo>
                <a:lnTo>
                  <a:pt x="61333" y="400"/>
                </a:lnTo>
                <a:cubicBezTo>
                  <a:pt x="60933" y="166"/>
                  <a:pt x="60494" y="0"/>
                  <a:pt x="60000" y="0"/>
                </a:cubicBezTo>
                <a:cubicBezTo>
                  <a:pt x="59505" y="0"/>
                  <a:pt x="59066" y="166"/>
                  <a:pt x="58666" y="400"/>
                </a:cubicBezTo>
                <a:lnTo>
                  <a:pt x="58644" y="361"/>
                </a:lnTo>
                <a:lnTo>
                  <a:pt x="1372" y="33088"/>
                </a:lnTo>
                <a:lnTo>
                  <a:pt x="1394" y="33127"/>
                </a:lnTo>
                <a:cubicBezTo>
                  <a:pt x="577" y="33594"/>
                  <a:pt x="0" y="34444"/>
                  <a:pt x="0" y="35455"/>
                </a:cubicBezTo>
                <a:lnTo>
                  <a:pt x="0" y="46361"/>
                </a:lnTo>
                <a:cubicBezTo>
                  <a:pt x="0" y="47872"/>
                  <a:pt x="1222" y="49088"/>
                  <a:pt x="2727" y="49088"/>
                </a:cubicBezTo>
                <a:lnTo>
                  <a:pt x="10911" y="49088"/>
                </a:lnTo>
                <a:lnTo>
                  <a:pt x="10911" y="98183"/>
                </a:lnTo>
                <a:lnTo>
                  <a:pt x="8183" y="98183"/>
                </a:lnTo>
                <a:cubicBezTo>
                  <a:pt x="6977" y="98183"/>
                  <a:pt x="5988" y="98977"/>
                  <a:pt x="5627" y="100055"/>
                </a:cubicBezTo>
                <a:lnTo>
                  <a:pt x="5594" y="100050"/>
                </a:lnTo>
                <a:lnTo>
                  <a:pt x="138" y="116411"/>
                </a:lnTo>
                <a:lnTo>
                  <a:pt x="172" y="116416"/>
                </a:lnTo>
                <a:cubicBezTo>
                  <a:pt x="77" y="116694"/>
                  <a:pt x="0" y="116972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83"/>
                  <a:pt x="120000" y="117272"/>
                </a:cubicBezTo>
                <a:cubicBezTo>
                  <a:pt x="120000" y="116972"/>
                  <a:pt x="119922" y="116694"/>
                  <a:pt x="119827" y="116416"/>
                </a:cubicBezTo>
                <a:lnTo>
                  <a:pt x="119861" y="116411"/>
                </a:lnTo>
                <a:lnTo>
                  <a:pt x="114405" y="100050"/>
                </a:lnTo>
                <a:lnTo>
                  <a:pt x="114372" y="100055"/>
                </a:lnTo>
                <a:cubicBezTo>
                  <a:pt x="114011" y="98977"/>
                  <a:pt x="113022" y="98183"/>
                  <a:pt x="111816" y="98183"/>
                </a:cubicBezTo>
                <a:lnTo>
                  <a:pt x="109088" y="98183"/>
                </a:lnTo>
                <a:lnTo>
                  <a:pt x="109088" y="49088"/>
                </a:lnTo>
                <a:cubicBezTo>
                  <a:pt x="109088" y="49088"/>
                  <a:pt x="117272" y="49088"/>
                  <a:pt x="117272" y="4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12499944" y="7169978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13333"/>
                </a:move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cubicBezTo>
                  <a:pt x="5455" y="105272"/>
                  <a:pt x="5694" y="104422"/>
                  <a:pt x="5822" y="104077"/>
                </a:cubicBezTo>
                <a:cubicBezTo>
                  <a:pt x="5916" y="103955"/>
                  <a:pt x="5822" y="104050"/>
                  <a:pt x="5988" y="103738"/>
                </a:cubicBezTo>
                <a:lnTo>
                  <a:pt x="55077" y="10405"/>
                </a:lnTo>
                <a:cubicBezTo>
                  <a:pt x="55166" y="10238"/>
                  <a:pt x="55244" y="10072"/>
                  <a:pt x="55316" y="9905"/>
                </a:cubicBezTo>
                <a:cubicBezTo>
                  <a:pt x="55333" y="9877"/>
                  <a:pt x="56855" y="6666"/>
                  <a:pt x="60000" y="6666"/>
                </a:cubicBezTo>
                <a:cubicBezTo>
                  <a:pt x="63144" y="6666"/>
                  <a:pt x="64377" y="9188"/>
                  <a:pt x="64538" y="9550"/>
                </a:cubicBezTo>
                <a:cubicBezTo>
                  <a:pt x="64672" y="9955"/>
                  <a:pt x="64722" y="10033"/>
                  <a:pt x="64922" y="10405"/>
                </a:cubicBezTo>
                <a:lnTo>
                  <a:pt x="114011" y="103738"/>
                </a:lnTo>
                <a:cubicBezTo>
                  <a:pt x="114083" y="103872"/>
                  <a:pt x="114155" y="104000"/>
                  <a:pt x="114233" y="104133"/>
                </a:cubicBezTo>
                <a:cubicBezTo>
                  <a:pt x="114311" y="104361"/>
                  <a:pt x="114544" y="105155"/>
                  <a:pt x="114544" y="106666"/>
                </a:cubicBezTo>
                <a:cubicBezTo>
                  <a:pt x="114544" y="110344"/>
                  <a:pt x="112094" y="113333"/>
                  <a:pt x="109088" y="113333"/>
                </a:cubicBezTo>
                <a:moveTo>
                  <a:pt x="118600" y="100127"/>
                </a:moveTo>
                <a:lnTo>
                  <a:pt x="69505" y="6794"/>
                </a:lnTo>
                <a:cubicBezTo>
                  <a:pt x="69505" y="6794"/>
                  <a:pt x="66988" y="0"/>
                  <a:pt x="60000" y="0"/>
                </a:cubicBezTo>
                <a:cubicBezTo>
                  <a:pt x="53422" y="0"/>
                  <a:pt x="50494" y="6794"/>
                  <a:pt x="50494" y="6794"/>
                </a:cubicBezTo>
                <a:lnTo>
                  <a:pt x="1400" y="100127"/>
                </a:lnTo>
                <a:cubicBezTo>
                  <a:pt x="1400" y="100127"/>
                  <a:pt x="0" y="102338"/>
                  <a:pt x="0" y="106666"/>
                </a:cubicBezTo>
                <a:cubicBezTo>
                  <a:pt x="0" y="11403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33"/>
                  <a:pt x="120000" y="106666"/>
                </a:cubicBezTo>
                <a:cubicBezTo>
                  <a:pt x="120000" y="102011"/>
                  <a:pt x="118600" y="100127"/>
                  <a:pt x="118600" y="100127"/>
                </a:cubicBezTo>
                <a:moveTo>
                  <a:pt x="60000" y="86666"/>
                </a:moveTo>
                <a:cubicBezTo>
                  <a:pt x="56988" y="86666"/>
                  <a:pt x="54544" y="89655"/>
                  <a:pt x="54544" y="93333"/>
                </a:cubicBezTo>
                <a:cubicBezTo>
                  <a:pt x="54544" y="97011"/>
                  <a:pt x="56988" y="100000"/>
                  <a:pt x="60000" y="100000"/>
                </a:cubicBezTo>
                <a:cubicBezTo>
                  <a:pt x="63011" y="100000"/>
                  <a:pt x="65455" y="97011"/>
                  <a:pt x="65455" y="93333"/>
                </a:cubicBezTo>
                <a:cubicBezTo>
                  <a:pt x="65455" y="89655"/>
                  <a:pt x="63011" y="86666"/>
                  <a:pt x="60000" y="86666"/>
                </a:cubicBezTo>
                <a:moveTo>
                  <a:pt x="60000" y="33333"/>
                </a:moveTo>
                <a:cubicBezTo>
                  <a:pt x="56988" y="33333"/>
                  <a:pt x="54544" y="36322"/>
                  <a:pt x="54544" y="40000"/>
                </a:cubicBezTo>
                <a:lnTo>
                  <a:pt x="57272" y="76666"/>
                </a:lnTo>
                <a:cubicBezTo>
                  <a:pt x="57272" y="78511"/>
                  <a:pt x="58494" y="80000"/>
                  <a:pt x="60000" y="80000"/>
                </a:cubicBezTo>
                <a:cubicBezTo>
                  <a:pt x="61505" y="80000"/>
                  <a:pt x="62727" y="78511"/>
                  <a:pt x="62727" y="76666"/>
                </a:cubicBezTo>
                <a:lnTo>
                  <a:pt x="65455" y="40000"/>
                </a:lnTo>
                <a:cubicBezTo>
                  <a:pt x="65455" y="36322"/>
                  <a:pt x="63011" y="33333"/>
                  <a:pt x="60000" y="3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13617252" y="7119192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0122" y="103638"/>
                </a:moveTo>
                <a:cubicBezTo>
                  <a:pt x="41961" y="103577"/>
                  <a:pt x="43394" y="102316"/>
                  <a:pt x="43327" y="100811"/>
                </a:cubicBezTo>
                <a:lnTo>
                  <a:pt x="38422" y="35427"/>
                </a:lnTo>
                <a:cubicBezTo>
                  <a:pt x="38355" y="33922"/>
                  <a:pt x="36811" y="32750"/>
                  <a:pt x="34972" y="32800"/>
                </a:cubicBezTo>
                <a:cubicBezTo>
                  <a:pt x="33127" y="32861"/>
                  <a:pt x="31694" y="34122"/>
                  <a:pt x="31761" y="35627"/>
                </a:cubicBezTo>
                <a:lnTo>
                  <a:pt x="36672" y="101011"/>
                </a:lnTo>
                <a:cubicBezTo>
                  <a:pt x="36738" y="102516"/>
                  <a:pt x="38283" y="103688"/>
                  <a:pt x="40122" y="103638"/>
                </a:cubicBezTo>
                <a:moveTo>
                  <a:pt x="96666" y="109088"/>
                </a:moveTo>
                <a:cubicBezTo>
                  <a:pt x="96216" y="111966"/>
                  <a:pt x="93677" y="114544"/>
                  <a:pt x="90000" y="114544"/>
                </a:cubicBezTo>
                <a:lnTo>
                  <a:pt x="30000" y="114544"/>
                </a:lnTo>
                <a:cubicBezTo>
                  <a:pt x="26316" y="114544"/>
                  <a:pt x="23838" y="112000"/>
                  <a:pt x="23333" y="109088"/>
                </a:cubicBezTo>
                <a:lnTo>
                  <a:pt x="16666" y="21816"/>
                </a:lnTo>
                <a:lnTo>
                  <a:pt x="103333" y="21816"/>
                </a:lnTo>
                <a:cubicBezTo>
                  <a:pt x="103333" y="21816"/>
                  <a:pt x="96666" y="109088"/>
                  <a:pt x="96666" y="109088"/>
                </a:cubicBezTo>
                <a:close/>
                <a:moveTo>
                  <a:pt x="43333" y="5461"/>
                </a:moveTo>
                <a:lnTo>
                  <a:pt x="76666" y="5461"/>
                </a:lnTo>
                <a:lnTo>
                  <a:pt x="76666" y="16361"/>
                </a:lnTo>
                <a:lnTo>
                  <a:pt x="43333" y="16361"/>
                </a:lnTo>
                <a:cubicBezTo>
                  <a:pt x="43333" y="16361"/>
                  <a:pt x="43333" y="5461"/>
                  <a:pt x="43333" y="5461"/>
                </a:cubicBezTo>
                <a:close/>
                <a:moveTo>
                  <a:pt x="116666" y="16361"/>
                </a:moveTo>
                <a:lnTo>
                  <a:pt x="83333" y="16361"/>
                </a:lnTo>
                <a:lnTo>
                  <a:pt x="83333" y="5461"/>
                </a:lnTo>
                <a:cubicBezTo>
                  <a:pt x="83333" y="2444"/>
                  <a:pt x="80344" y="0"/>
                  <a:pt x="76666" y="0"/>
                </a:cubicBezTo>
                <a:lnTo>
                  <a:pt x="43333" y="0"/>
                </a:lnTo>
                <a:cubicBezTo>
                  <a:pt x="39650" y="0"/>
                  <a:pt x="36666" y="2444"/>
                  <a:pt x="36666" y="5461"/>
                </a:cubicBezTo>
                <a:lnTo>
                  <a:pt x="36666" y="16361"/>
                </a:lnTo>
                <a:lnTo>
                  <a:pt x="3333" y="16361"/>
                </a:lnTo>
                <a:cubicBezTo>
                  <a:pt x="1494" y="16361"/>
                  <a:pt x="0" y="17588"/>
                  <a:pt x="0" y="19094"/>
                </a:cubicBezTo>
                <a:cubicBezTo>
                  <a:pt x="0" y="20600"/>
                  <a:pt x="1494" y="21816"/>
                  <a:pt x="3333" y="21816"/>
                </a:cubicBezTo>
                <a:lnTo>
                  <a:pt x="10000" y="21816"/>
                </a:lnTo>
                <a:lnTo>
                  <a:pt x="16666" y="109088"/>
                </a:lnTo>
                <a:cubicBezTo>
                  <a:pt x="17738" y="115061"/>
                  <a:pt x="22638" y="120000"/>
                  <a:pt x="30000" y="120000"/>
                </a:cubicBezTo>
                <a:lnTo>
                  <a:pt x="90000" y="120000"/>
                </a:lnTo>
                <a:cubicBezTo>
                  <a:pt x="97361" y="120000"/>
                  <a:pt x="102077" y="115000"/>
                  <a:pt x="103333" y="109088"/>
                </a:cubicBezTo>
                <a:lnTo>
                  <a:pt x="110000" y="21816"/>
                </a:lnTo>
                <a:lnTo>
                  <a:pt x="116666" y="21816"/>
                </a:lnTo>
                <a:cubicBezTo>
                  <a:pt x="118505" y="21816"/>
                  <a:pt x="120000" y="20600"/>
                  <a:pt x="120000" y="19094"/>
                </a:cubicBezTo>
                <a:cubicBezTo>
                  <a:pt x="120000" y="17588"/>
                  <a:pt x="118505" y="16361"/>
                  <a:pt x="116666" y="16361"/>
                </a:cubicBezTo>
                <a:moveTo>
                  <a:pt x="79888" y="103633"/>
                </a:moveTo>
                <a:cubicBezTo>
                  <a:pt x="81727" y="103688"/>
                  <a:pt x="83272" y="102511"/>
                  <a:pt x="83338" y="101005"/>
                </a:cubicBezTo>
                <a:lnTo>
                  <a:pt x="88172" y="35627"/>
                </a:lnTo>
                <a:cubicBezTo>
                  <a:pt x="88238" y="34122"/>
                  <a:pt x="86805" y="32855"/>
                  <a:pt x="84966" y="32800"/>
                </a:cubicBezTo>
                <a:cubicBezTo>
                  <a:pt x="83122" y="32750"/>
                  <a:pt x="81577" y="33922"/>
                  <a:pt x="81511" y="35427"/>
                </a:cubicBezTo>
                <a:lnTo>
                  <a:pt x="76677" y="100811"/>
                </a:lnTo>
                <a:cubicBezTo>
                  <a:pt x="76611" y="102316"/>
                  <a:pt x="78050" y="103577"/>
                  <a:pt x="79888" y="103633"/>
                </a:cubicBezTo>
                <a:moveTo>
                  <a:pt x="60000" y="103638"/>
                </a:moveTo>
                <a:cubicBezTo>
                  <a:pt x="61838" y="103638"/>
                  <a:pt x="63333" y="102416"/>
                  <a:pt x="63333" y="100911"/>
                </a:cubicBezTo>
                <a:lnTo>
                  <a:pt x="63333" y="35455"/>
                </a:lnTo>
                <a:cubicBezTo>
                  <a:pt x="63333" y="33944"/>
                  <a:pt x="61838" y="32727"/>
                  <a:pt x="60000" y="32727"/>
                </a:cubicBezTo>
                <a:cubicBezTo>
                  <a:pt x="58161" y="32727"/>
                  <a:pt x="56666" y="33944"/>
                  <a:pt x="56666" y="35455"/>
                </a:cubicBezTo>
                <a:lnTo>
                  <a:pt x="56666" y="100911"/>
                </a:lnTo>
                <a:cubicBezTo>
                  <a:pt x="56666" y="102416"/>
                  <a:pt x="58161" y="103638"/>
                  <a:pt x="60000" y="10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14721866" y="7119192"/>
            <a:ext cx="38090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000" y="109088"/>
                </a:moveTo>
                <a:cubicBezTo>
                  <a:pt x="103461" y="111966"/>
                  <a:pt x="100416" y="114544"/>
                  <a:pt x="96000" y="114544"/>
                </a:cubicBezTo>
                <a:lnTo>
                  <a:pt x="24000" y="114544"/>
                </a:lnTo>
                <a:cubicBezTo>
                  <a:pt x="19583" y="114544"/>
                  <a:pt x="16605" y="112000"/>
                  <a:pt x="16000" y="109088"/>
                </a:cubicBezTo>
                <a:lnTo>
                  <a:pt x="8238" y="21816"/>
                </a:lnTo>
                <a:lnTo>
                  <a:pt x="111761" y="21816"/>
                </a:lnTo>
                <a:cubicBezTo>
                  <a:pt x="111761" y="21816"/>
                  <a:pt x="104000" y="109088"/>
                  <a:pt x="104000" y="109088"/>
                </a:cubicBezTo>
                <a:close/>
                <a:moveTo>
                  <a:pt x="25161" y="12372"/>
                </a:moveTo>
                <a:cubicBezTo>
                  <a:pt x="27616" y="11788"/>
                  <a:pt x="29505" y="10433"/>
                  <a:pt x="30222" y="8727"/>
                </a:cubicBezTo>
                <a:cubicBezTo>
                  <a:pt x="30905" y="7100"/>
                  <a:pt x="33800" y="5455"/>
                  <a:pt x="38000" y="5455"/>
                </a:cubicBezTo>
                <a:cubicBezTo>
                  <a:pt x="42200" y="5455"/>
                  <a:pt x="45094" y="6077"/>
                  <a:pt x="45777" y="7705"/>
                </a:cubicBezTo>
                <a:cubicBezTo>
                  <a:pt x="46033" y="8305"/>
                  <a:pt x="46433" y="8877"/>
                  <a:pt x="46966" y="9377"/>
                </a:cubicBezTo>
                <a:cubicBezTo>
                  <a:pt x="49761" y="12038"/>
                  <a:pt x="54066" y="13566"/>
                  <a:pt x="58761" y="13566"/>
                </a:cubicBezTo>
                <a:cubicBezTo>
                  <a:pt x="62416" y="13566"/>
                  <a:pt x="65855" y="12600"/>
                  <a:pt x="68333" y="10816"/>
                </a:cubicBezTo>
                <a:cubicBezTo>
                  <a:pt x="70538" y="9150"/>
                  <a:pt x="74700" y="8183"/>
                  <a:pt x="82000" y="8183"/>
                </a:cubicBezTo>
                <a:cubicBezTo>
                  <a:pt x="89216" y="8183"/>
                  <a:pt x="93066" y="10777"/>
                  <a:pt x="94000" y="12272"/>
                </a:cubicBezTo>
                <a:cubicBezTo>
                  <a:pt x="95038" y="13938"/>
                  <a:pt x="96616" y="15277"/>
                  <a:pt x="98266" y="16361"/>
                </a:cubicBezTo>
                <a:lnTo>
                  <a:pt x="15722" y="16361"/>
                </a:lnTo>
                <a:cubicBezTo>
                  <a:pt x="17611" y="14822"/>
                  <a:pt x="20944" y="13377"/>
                  <a:pt x="25161" y="12372"/>
                </a:cubicBezTo>
                <a:moveTo>
                  <a:pt x="116000" y="16361"/>
                </a:moveTo>
                <a:lnTo>
                  <a:pt x="109311" y="16361"/>
                </a:lnTo>
                <a:cubicBezTo>
                  <a:pt x="106761" y="14961"/>
                  <a:pt x="104333" y="13350"/>
                  <a:pt x="102250" y="10911"/>
                </a:cubicBezTo>
                <a:cubicBezTo>
                  <a:pt x="98816" y="6894"/>
                  <a:pt x="93050" y="2727"/>
                  <a:pt x="82000" y="2727"/>
                </a:cubicBezTo>
                <a:cubicBezTo>
                  <a:pt x="72288" y="2727"/>
                  <a:pt x="66000" y="4433"/>
                  <a:pt x="62394" y="7161"/>
                </a:cubicBezTo>
                <a:cubicBezTo>
                  <a:pt x="61561" y="7761"/>
                  <a:pt x="60216" y="8116"/>
                  <a:pt x="58761" y="8116"/>
                </a:cubicBezTo>
                <a:cubicBezTo>
                  <a:pt x="56916" y="8116"/>
                  <a:pt x="54883" y="7550"/>
                  <a:pt x="53466" y="6200"/>
                </a:cubicBezTo>
                <a:cubicBezTo>
                  <a:pt x="51722" y="2055"/>
                  <a:pt x="45488" y="0"/>
                  <a:pt x="38000" y="0"/>
                </a:cubicBezTo>
                <a:cubicBezTo>
                  <a:pt x="30511" y="0"/>
                  <a:pt x="24277" y="3077"/>
                  <a:pt x="22533" y="7222"/>
                </a:cubicBezTo>
                <a:cubicBezTo>
                  <a:pt x="14516" y="9127"/>
                  <a:pt x="8638" y="12433"/>
                  <a:pt x="6727" y="16361"/>
                </a:cubicBezTo>
                <a:lnTo>
                  <a:pt x="4000" y="16361"/>
                </a:lnTo>
                <a:cubicBezTo>
                  <a:pt x="1794" y="16361"/>
                  <a:pt x="0" y="17583"/>
                  <a:pt x="0" y="19088"/>
                </a:cubicBezTo>
                <a:lnTo>
                  <a:pt x="0" y="19094"/>
                </a:lnTo>
                <a:lnTo>
                  <a:pt x="8000" y="109088"/>
                </a:lnTo>
                <a:cubicBezTo>
                  <a:pt x="9288" y="115061"/>
                  <a:pt x="15166" y="120000"/>
                  <a:pt x="24000" y="120000"/>
                </a:cubicBezTo>
                <a:lnTo>
                  <a:pt x="96000" y="120000"/>
                </a:lnTo>
                <a:cubicBezTo>
                  <a:pt x="104833" y="120000"/>
                  <a:pt x="110500" y="115000"/>
                  <a:pt x="112000" y="109088"/>
                </a:cubicBezTo>
                <a:lnTo>
                  <a:pt x="120000" y="19094"/>
                </a:lnTo>
                <a:lnTo>
                  <a:pt x="120000" y="19088"/>
                </a:lnTo>
                <a:cubicBezTo>
                  <a:pt x="120000" y="17583"/>
                  <a:pt x="118205" y="16361"/>
                  <a:pt x="116000" y="16361"/>
                </a:cubicBezTo>
                <a:moveTo>
                  <a:pt x="36150" y="103638"/>
                </a:moveTo>
                <a:cubicBezTo>
                  <a:pt x="38355" y="103577"/>
                  <a:pt x="40077" y="102316"/>
                  <a:pt x="40000" y="100811"/>
                </a:cubicBezTo>
                <a:lnTo>
                  <a:pt x="34105" y="35427"/>
                </a:lnTo>
                <a:cubicBezTo>
                  <a:pt x="34027" y="33922"/>
                  <a:pt x="32172" y="32750"/>
                  <a:pt x="29966" y="32800"/>
                </a:cubicBezTo>
                <a:cubicBezTo>
                  <a:pt x="27755" y="32861"/>
                  <a:pt x="26033" y="34122"/>
                  <a:pt x="26111" y="35627"/>
                </a:cubicBezTo>
                <a:lnTo>
                  <a:pt x="32005" y="101011"/>
                </a:lnTo>
                <a:cubicBezTo>
                  <a:pt x="32083" y="102516"/>
                  <a:pt x="33938" y="103688"/>
                  <a:pt x="36150" y="103638"/>
                </a:cubicBezTo>
                <a:moveTo>
                  <a:pt x="60000" y="103638"/>
                </a:moveTo>
                <a:cubicBezTo>
                  <a:pt x="62205" y="103638"/>
                  <a:pt x="64000" y="102416"/>
                  <a:pt x="64000" y="100911"/>
                </a:cubicBezTo>
                <a:lnTo>
                  <a:pt x="64000" y="35455"/>
                </a:lnTo>
                <a:cubicBezTo>
                  <a:pt x="64000" y="33944"/>
                  <a:pt x="62205" y="32727"/>
                  <a:pt x="60000" y="32727"/>
                </a:cubicBezTo>
                <a:cubicBezTo>
                  <a:pt x="57794" y="32727"/>
                  <a:pt x="56000" y="33944"/>
                  <a:pt x="56000" y="35455"/>
                </a:cubicBezTo>
                <a:lnTo>
                  <a:pt x="56000" y="100911"/>
                </a:lnTo>
                <a:cubicBezTo>
                  <a:pt x="56000" y="102416"/>
                  <a:pt x="57794" y="103638"/>
                  <a:pt x="60000" y="103638"/>
                </a:cubicBezTo>
                <a:moveTo>
                  <a:pt x="83861" y="103633"/>
                </a:moveTo>
                <a:cubicBezTo>
                  <a:pt x="86077" y="103688"/>
                  <a:pt x="87927" y="102511"/>
                  <a:pt x="88005" y="101005"/>
                </a:cubicBezTo>
                <a:lnTo>
                  <a:pt x="93811" y="35627"/>
                </a:lnTo>
                <a:cubicBezTo>
                  <a:pt x="93888" y="34122"/>
                  <a:pt x="92166" y="32855"/>
                  <a:pt x="89955" y="32800"/>
                </a:cubicBezTo>
                <a:cubicBezTo>
                  <a:pt x="87750" y="32750"/>
                  <a:pt x="85894" y="33922"/>
                  <a:pt x="85816" y="35427"/>
                </a:cubicBezTo>
                <a:lnTo>
                  <a:pt x="80011" y="100811"/>
                </a:lnTo>
                <a:cubicBezTo>
                  <a:pt x="79933" y="102316"/>
                  <a:pt x="81661" y="103577"/>
                  <a:pt x="83861" y="1036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5699509" y="71191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361" y="114544"/>
                </a:moveTo>
                <a:cubicBezTo>
                  <a:pt x="87944" y="114544"/>
                  <a:pt x="84611" y="113788"/>
                  <a:pt x="81466" y="112300"/>
                </a:cubicBezTo>
                <a:cubicBezTo>
                  <a:pt x="81172" y="112161"/>
                  <a:pt x="80866" y="112055"/>
                  <a:pt x="80561" y="111972"/>
                </a:cubicBezTo>
                <a:cubicBezTo>
                  <a:pt x="49555" y="96155"/>
                  <a:pt x="23866" y="70472"/>
                  <a:pt x="8044" y="39472"/>
                </a:cubicBezTo>
                <a:cubicBezTo>
                  <a:pt x="7955" y="39155"/>
                  <a:pt x="7844" y="38838"/>
                  <a:pt x="7700" y="38533"/>
                </a:cubicBezTo>
                <a:cubicBezTo>
                  <a:pt x="6211" y="35383"/>
                  <a:pt x="5455" y="32055"/>
                  <a:pt x="5455" y="28638"/>
                </a:cubicBezTo>
                <a:cubicBezTo>
                  <a:pt x="5455" y="15411"/>
                  <a:pt x="17038" y="5455"/>
                  <a:pt x="24544" y="5455"/>
                </a:cubicBezTo>
                <a:cubicBezTo>
                  <a:pt x="25527" y="5455"/>
                  <a:pt x="26177" y="5955"/>
                  <a:pt x="26472" y="6255"/>
                </a:cubicBezTo>
                <a:cubicBezTo>
                  <a:pt x="26538" y="6327"/>
                  <a:pt x="26666" y="6466"/>
                  <a:pt x="26844" y="6755"/>
                </a:cubicBezTo>
                <a:cubicBezTo>
                  <a:pt x="26938" y="6911"/>
                  <a:pt x="27044" y="7061"/>
                  <a:pt x="27155" y="7205"/>
                </a:cubicBezTo>
                <a:lnTo>
                  <a:pt x="45116" y="30294"/>
                </a:lnTo>
                <a:cubicBezTo>
                  <a:pt x="45255" y="30472"/>
                  <a:pt x="45405" y="30638"/>
                  <a:pt x="45566" y="30800"/>
                </a:cubicBezTo>
                <a:cubicBezTo>
                  <a:pt x="45861" y="31100"/>
                  <a:pt x="46361" y="31750"/>
                  <a:pt x="46361" y="32727"/>
                </a:cubicBezTo>
                <a:cubicBezTo>
                  <a:pt x="46361" y="33211"/>
                  <a:pt x="46227" y="33666"/>
                  <a:pt x="45966" y="34083"/>
                </a:cubicBezTo>
                <a:lnTo>
                  <a:pt x="39888" y="40116"/>
                </a:lnTo>
                <a:cubicBezTo>
                  <a:pt x="39861" y="40144"/>
                  <a:pt x="39833" y="40172"/>
                  <a:pt x="39805" y="40200"/>
                </a:cubicBezTo>
                <a:cubicBezTo>
                  <a:pt x="37605" y="42272"/>
                  <a:pt x="36350" y="45144"/>
                  <a:pt x="36350" y="48155"/>
                </a:cubicBezTo>
                <a:cubicBezTo>
                  <a:pt x="36350" y="50972"/>
                  <a:pt x="37444" y="53655"/>
                  <a:pt x="39344" y="55666"/>
                </a:cubicBezTo>
                <a:cubicBezTo>
                  <a:pt x="39411" y="55777"/>
                  <a:pt x="39483" y="55883"/>
                  <a:pt x="39561" y="55988"/>
                </a:cubicBezTo>
                <a:cubicBezTo>
                  <a:pt x="46261" y="65250"/>
                  <a:pt x="54500" y="73455"/>
                  <a:pt x="64044" y="80383"/>
                </a:cubicBezTo>
                <a:cubicBezTo>
                  <a:pt x="64116" y="80433"/>
                  <a:pt x="64194" y="80483"/>
                  <a:pt x="64266" y="80533"/>
                </a:cubicBezTo>
                <a:cubicBezTo>
                  <a:pt x="66283" y="82466"/>
                  <a:pt x="68988" y="83583"/>
                  <a:pt x="71822" y="83583"/>
                </a:cubicBezTo>
                <a:cubicBezTo>
                  <a:pt x="74666" y="83583"/>
                  <a:pt x="77411" y="82444"/>
                  <a:pt x="79450" y="80438"/>
                </a:cubicBezTo>
                <a:cubicBezTo>
                  <a:pt x="79555" y="80350"/>
                  <a:pt x="79655" y="80255"/>
                  <a:pt x="79755" y="80150"/>
                </a:cubicBezTo>
                <a:lnTo>
                  <a:pt x="85866" y="74000"/>
                </a:lnTo>
                <a:cubicBezTo>
                  <a:pt x="86294" y="73727"/>
                  <a:pt x="86750" y="73594"/>
                  <a:pt x="87227" y="73594"/>
                </a:cubicBezTo>
                <a:cubicBezTo>
                  <a:pt x="88211" y="73594"/>
                  <a:pt x="88861" y="74094"/>
                  <a:pt x="89155" y="74394"/>
                </a:cubicBezTo>
                <a:cubicBezTo>
                  <a:pt x="89316" y="74555"/>
                  <a:pt x="89488" y="74705"/>
                  <a:pt x="89666" y="74844"/>
                </a:cubicBezTo>
                <a:lnTo>
                  <a:pt x="112755" y="92800"/>
                </a:lnTo>
                <a:cubicBezTo>
                  <a:pt x="112905" y="92916"/>
                  <a:pt x="113061" y="93022"/>
                  <a:pt x="113216" y="93122"/>
                </a:cubicBezTo>
                <a:cubicBezTo>
                  <a:pt x="113505" y="93305"/>
                  <a:pt x="113638" y="93422"/>
                  <a:pt x="113700" y="93483"/>
                </a:cubicBezTo>
                <a:cubicBezTo>
                  <a:pt x="114000" y="93783"/>
                  <a:pt x="114500" y="94427"/>
                  <a:pt x="114500" y="95411"/>
                </a:cubicBezTo>
                <a:cubicBezTo>
                  <a:pt x="114500" y="95594"/>
                  <a:pt x="114511" y="95777"/>
                  <a:pt x="114533" y="95961"/>
                </a:cubicBezTo>
                <a:cubicBezTo>
                  <a:pt x="114105" y="103472"/>
                  <a:pt x="104300" y="114544"/>
                  <a:pt x="91361" y="114544"/>
                </a:cubicBezTo>
                <a:moveTo>
                  <a:pt x="120000" y="95411"/>
                </a:moveTo>
                <a:lnTo>
                  <a:pt x="119955" y="95411"/>
                </a:lnTo>
                <a:cubicBezTo>
                  <a:pt x="119955" y="93155"/>
                  <a:pt x="119038" y="91105"/>
                  <a:pt x="117561" y="89627"/>
                </a:cubicBezTo>
                <a:cubicBezTo>
                  <a:pt x="117122" y="89188"/>
                  <a:pt x="116633" y="88822"/>
                  <a:pt x="116105" y="88494"/>
                </a:cubicBezTo>
                <a:lnTo>
                  <a:pt x="93016" y="70538"/>
                </a:lnTo>
                <a:cubicBezTo>
                  <a:pt x="91533" y="69055"/>
                  <a:pt x="89488" y="68138"/>
                  <a:pt x="87227" y="68138"/>
                </a:cubicBezTo>
                <a:cubicBezTo>
                  <a:pt x="85377" y="68138"/>
                  <a:pt x="83694" y="68777"/>
                  <a:pt x="82327" y="69816"/>
                </a:cubicBezTo>
                <a:lnTo>
                  <a:pt x="75883" y="76311"/>
                </a:lnTo>
                <a:lnTo>
                  <a:pt x="75866" y="76294"/>
                </a:lnTo>
                <a:cubicBezTo>
                  <a:pt x="74872" y="77411"/>
                  <a:pt x="73433" y="78127"/>
                  <a:pt x="71822" y="78127"/>
                </a:cubicBezTo>
                <a:cubicBezTo>
                  <a:pt x="69972" y="78127"/>
                  <a:pt x="68350" y="77205"/>
                  <a:pt x="67361" y="75805"/>
                </a:cubicBezTo>
                <a:cubicBezTo>
                  <a:pt x="67327" y="75855"/>
                  <a:pt x="67283" y="75905"/>
                  <a:pt x="67244" y="75966"/>
                </a:cubicBezTo>
                <a:cubicBezTo>
                  <a:pt x="58333" y="69500"/>
                  <a:pt x="50433" y="61711"/>
                  <a:pt x="43977" y="52788"/>
                </a:cubicBezTo>
                <a:cubicBezTo>
                  <a:pt x="44038" y="52750"/>
                  <a:pt x="44094" y="52700"/>
                  <a:pt x="44161" y="52661"/>
                </a:cubicBezTo>
                <a:cubicBezTo>
                  <a:pt x="42738" y="51661"/>
                  <a:pt x="41805" y="50022"/>
                  <a:pt x="41805" y="48155"/>
                </a:cubicBezTo>
                <a:cubicBezTo>
                  <a:pt x="41805" y="46483"/>
                  <a:pt x="42566" y="45005"/>
                  <a:pt x="43738" y="44000"/>
                </a:cubicBezTo>
                <a:lnTo>
                  <a:pt x="43733" y="43988"/>
                </a:lnTo>
                <a:lnTo>
                  <a:pt x="50144" y="37627"/>
                </a:lnTo>
                <a:cubicBezTo>
                  <a:pt x="51183" y="36266"/>
                  <a:pt x="51816" y="34577"/>
                  <a:pt x="51816" y="32727"/>
                </a:cubicBezTo>
                <a:cubicBezTo>
                  <a:pt x="51816" y="30472"/>
                  <a:pt x="50900" y="28422"/>
                  <a:pt x="49422" y="26944"/>
                </a:cubicBezTo>
                <a:lnTo>
                  <a:pt x="31461" y="3850"/>
                </a:lnTo>
                <a:cubicBezTo>
                  <a:pt x="31133" y="3327"/>
                  <a:pt x="30766" y="2833"/>
                  <a:pt x="30327" y="2400"/>
                </a:cubicBezTo>
                <a:cubicBezTo>
                  <a:pt x="28850" y="916"/>
                  <a:pt x="26805" y="0"/>
                  <a:pt x="24544" y="0"/>
                </a:cubicBezTo>
                <a:cubicBezTo>
                  <a:pt x="13638" y="0"/>
                  <a:pt x="0" y="12822"/>
                  <a:pt x="0" y="28638"/>
                </a:cubicBezTo>
                <a:cubicBezTo>
                  <a:pt x="0" y="33016"/>
                  <a:pt x="1016" y="37155"/>
                  <a:pt x="2772" y="40866"/>
                </a:cubicBezTo>
                <a:lnTo>
                  <a:pt x="2683" y="40961"/>
                </a:lnTo>
                <a:cubicBezTo>
                  <a:pt x="19088" y="73638"/>
                  <a:pt x="46361" y="100911"/>
                  <a:pt x="79044" y="117316"/>
                </a:cubicBezTo>
                <a:lnTo>
                  <a:pt x="79133" y="117227"/>
                </a:lnTo>
                <a:cubicBezTo>
                  <a:pt x="82844" y="118988"/>
                  <a:pt x="86983" y="120000"/>
                  <a:pt x="91361" y="120000"/>
                </a:cubicBezTo>
                <a:cubicBezTo>
                  <a:pt x="107177" y="120000"/>
                  <a:pt x="120000" y="106361"/>
                  <a:pt x="120000" y="95455"/>
                </a:cubicBezTo>
                <a:cubicBezTo>
                  <a:pt x="120000" y="95438"/>
                  <a:pt x="120000" y="95427"/>
                  <a:pt x="120000" y="954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16766031" y="7119192"/>
            <a:ext cx="558810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338" y="114544"/>
                </a:moveTo>
                <a:cubicBezTo>
                  <a:pt x="87922" y="114544"/>
                  <a:pt x="84588" y="113788"/>
                  <a:pt x="81444" y="112300"/>
                </a:cubicBezTo>
                <a:cubicBezTo>
                  <a:pt x="81150" y="112161"/>
                  <a:pt x="80844" y="112055"/>
                  <a:pt x="80538" y="111972"/>
                </a:cubicBezTo>
                <a:cubicBezTo>
                  <a:pt x="49544" y="96155"/>
                  <a:pt x="23861" y="70472"/>
                  <a:pt x="8044" y="39472"/>
                </a:cubicBezTo>
                <a:cubicBezTo>
                  <a:pt x="7955" y="39155"/>
                  <a:pt x="7844" y="38838"/>
                  <a:pt x="7700" y="38533"/>
                </a:cubicBezTo>
                <a:cubicBezTo>
                  <a:pt x="6205" y="35383"/>
                  <a:pt x="5455" y="32055"/>
                  <a:pt x="5455" y="28638"/>
                </a:cubicBezTo>
                <a:cubicBezTo>
                  <a:pt x="5455" y="15411"/>
                  <a:pt x="17033" y="5455"/>
                  <a:pt x="24538" y="5455"/>
                </a:cubicBezTo>
                <a:cubicBezTo>
                  <a:pt x="25522" y="5455"/>
                  <a:pt x="26172" y="5955"/>
                  <a:pt x="26466" y="6255"/>
                </a:cubicBezTo>
                <a:cubicBezTo>
                  <a:pt x="26533" y="6327"/>
                  <a:pt x="26655" y="6466"/>
                  <a:pt x="26838" y="6755"/>
                </a:cubicBezTo>
                <a:cubicBezTo>
                  <a:pt x="26933" y="6911"/>
                  <a:pt x="27038" y="7061"/>
                  <a:pt x="27150" y="7205"/>
                </a:cubicBezTo>
                <a:lnTo>
                  <a:pt x="45100" y="30294"/>
                </a:lnTo>
                <a:cubicBezTo>
                  <a:pt x="45238" y="30472"/>
                  <a:pt x="45388" y="30638"/>
                  <a:pt x="45550" y="30800"/>
                </a:cubicBezTo>
                <a:cubicBezTo>
                  <a:pt x="45850" y="31100"/>
                  <a:pt x="46350" y="31750"/>
                  <a:pt x="46350" y="32727"/>
                </a:cubicBezTo>
                <a:cubicBezTo>
                  <a:pt x="46350" y="33211"/>
                  <a:pt x="46216" y="33666"/>
                  <a:pt x="45955" y="34083"/>
                </a:cubicBezTo>
                <a:lnTo>
                  <a:pt x="39877" y="40116"/>
                </a:lnTo>
                <a:cubicBezTo>
                  <a:pt x="39850" y="40144"/>
                  <a:pt x="39822" y="40172"/>
                  <a:pt x="39794" y="40200"/>
                </a:cubicBezTo>
                <a:cubicBezTo>
                  <a:pt x="37594" y="42272"/>
                  <a:pt x="36338" y="45144"/>
                  <a:pt x="36338" y="48155"/>
                </a:cubicBezTo>
                <a:cubicBezTo>
                  <a:pt x="36338" y="50972"/>
                  <a:pt x="37433" y="53655"/>
                  <a:pt x="39333" y="55666"/>
                </a:cubicBezTo>
                <a:cubicBezTo>
                  <a:pt x="39400" y="55777"/>
                  <a:pt x="39472" y="55883"/>
                  <a:pt x="39550" y="55988"/>
                </a:cubicBezTo>
                <a:cubicBezTo>
                  <a:pt x="46250" y="65250"/>
                  <a:pt x="54483" y="73455"/>
                  <a:pt x="64027" y="80383"/>
                </a:cubicBezTo>
                <a:cubicBezTo>
                  <a:pt x="64100" y="80433"/>
                  <a:pt x="64172" y="80483"/>
                  <a:pt x="64250" y="80533"/>
                </a:cubicBezTo>
                <a:cubicBezTo>
                  <a:pt x="66266" y="82466"/>
                  <a:pt x="68966" y="83583"/>
                  <a:pt x="71800" y="83583"/>
                </a:cubicBezTo>
                <a:cubicBezTo>
                  <a:pt x="74644" y="83583"/>
                  <a:pt x="77388" y="82444"/>
                  <a:pt x="79427" y="80438"/>
                </a:cubicBezTo>
                <a:cubicBezTo>
                  <a:pt x="79533" y="80350"/>
                  <a:pt x="79638" y="80255"/>
                  <a:pt x="79733" y="80150"/>
                </a:cubicBezTo>
                <a:lnTo>
                  <a:pt x="85838" y="74000"/>
                </a:lnTo>
                <a:cubicBezTo>
                  <a:pt x="86272" y="73727"/>
                  <a:pt x="86727" y="73594"/>
                  <a:pt x="87205" y="73594"/>
                </a:cubicBezTo>
                <a:cubicBezTo>
                  <a:pt x="88188" y="73594"/>
                  <a:pt x="88833" y="74094"/>
                  <a:pt x="89133" y="74394"/>
                </a:cubicBezTo>
                <a:cubicBezTo>
                  <a:pt x="89294" y="74555"/>
                  <a:pt x="89461" y="74705"/>
                  <a:pt x="89638" y="74844"/>
                </a:cubicBezTo>
                <a:lnTo>
                  <a:pt x="112727" y="92800"/>
                </a:lnTo>
                <a:cubicBezTo>
                  <a:pt x="112872" y="92916"/>
                  <a:pt x="113027" y="93022"/>
                  <a:pt x="113188" y="93122"/>
                </a:cubicBezTo>
                <a:cubicBezTo>
                  <a:pt x="113477" y="93305"/>
                  <a:pt x="113605" y="93422"/>
                  <a:pt x="113672" y="93483"/>
                </a:cubicBezTo>
                <a:cubicBezTo>
                  <a:pt x="113972" y="93783"/>
                  <a:pt x="114472" y="94427"/>
                  <a:pt x="114472" y="95411"/>
                </a:cubicBezTo>
                <a:cubicBezTo>
                  <a:pt x="114472" y="95594"/>
                  <a:pt x="114477" y="95777"/>
                  <a:pt x="114500" y="95961"/>
                </a:cubicBezTo>
                <a:cubicBezTo>
                  <a:pt x="114072" y="103472"/>
                  <a:pt x="104272" y="114544"/>
                  <a:pt x="91338" y="114544"/>
                </a:cubicBezTo>
                <a:moveTo>
                  <a:pt x="119922" y="95411"/>
                </a:moveTo>
                <a:cubicBezTo>
                  <a:pt x="119922" y="93155"/>
                  <a:pt x="119005" y="91105"/>
                  <a:pt x="117527" y="89627"/>
                </a:cubicBezTo>
                <a:cubicBezTo>
                  <a:pt x="117094" y="89188"/>
                  <a:pt x="116600" y="88822"/>
                  <a:pt x="116072" y="88494"/>
                </a:cubicBezTo>
                <a:lnTo>
                  <a:pt x="92988" y="70538"/>
                </a:lnTo>
                <a:cubicBezTo>
                  <a:pt x="91505" y="69055"/>
                  <a:pt x="89466" y="68138"/>
                  <a:pt x="87205" y="68138"/>
                </a:cubicBezTo>
                <a:cubicBezTo>
                  <a:pt x="85355" y="68138"/>
                  <a:pt x="83666" y="68777"/>
                  <a:pt x="82305" y="69816"/>
                </a:cubicBezTo>
                <a:lnTo>
                  <a:pt x="75861" y="76311"/>
                </a:lnTo>
                <a:lnTo>
                  <a:pt x="75844" y="76294"/>
                </a:lnTo>
                <a:cubicBezTo>
                  <a:pt x="74850" y="77411"/>
                  <a:pt x="73411" y="78127"/>
                  <a:pt x="71800" y="78127"/>
                </a:cubicBezTo>
                <a:cubicBezTo>
                  <a:pt x="69955" y="78127"/>
                  <a:pt x="68333" y="77205"/>
                  <a:pt x="67344" y="75805"/>
                </a:cubicBezTo>
                <a:cubicBezTo>
                  <a:pt x="67311" y="75855"/>
                  <a:pt x="67261" y="75905"/>
                  <a:pt x="67227" y="75966"/>
                </a:cubicBezTo>
                <a:cubicBezTo>
                  <a:pt x="58316" y="69500"/>
                  <a:pt x="50422" y="61711"/>
                  <a:pt x="43966" y="52788"/>
                </a:cubicBezTo>
                <a:cubicBezTo>
                  <a:pt x="44027" y="52750"/>
                  <a:pt x="44083" y="52700"/>
                  <a:pt x="44150" y="52661"/>
                </a:cubicBezTo>
                <a:cubicBezTo>
                  <a:pt x="42727" y="51661"/>
                  <a:pt x="41794" y="50022"/>
                  <a:pt x="41794" y="48155"/>
                </a:cubicBezTo>
                <a:cubicBezTo>
                  <a:pt x="41794" y="46483"/>
                  <a:pt x="42550" y="45005"/>
                  <a:pt x="43727" y="44000"/>
                </a:cubicBezTo>
                <a:lnTo>
                  <a:pt x="43722" y="43988"/>
                </a:lnTo>
                <a:lnTo>
                  <a:pt x="50127" y="37627"/>
                </a:lnTo>
                <a:cubicBezTo>
                  <a:pt x="51172" y="36266"/>
                  <a:pt x="51805" y="34577"/>
                  <a:pt x="51805" y="32727"/>
                </a:cubicBezTo>
                <a:cubicBezTo>
                  <a:pt x="51805" y="30472"/>
                  <a:pt x="50888" y="28422"/>
                  <a:pt x="49405" y="26944"/>
                </a:cubicBezTo>
                <a:lnTo>
                  <a:pt x="31455" y="3850"/>
                </a:lnTo>
                <a:cubicBezTo>
                  <a:pt x="31127" y="3327"/>
                  <a:pt x="30761" y="2833"/>
                  <a:pt x="30322" y="2400"/>
                </a:cubicBezTo>
                <a:cubicBezTo>
                  <a:pt x="28838" y="916"/>
                  <a:pt x="26794" y="0"/>
                  <a:pt x="24538" y="0"/>
                </a:cubicBezTo>
                <a:cubicBezTo>
                  <a:pt x="13633" y="0"/>
                  <a:pt x="0" y="12822"/>
                  <a:pt x="0" y="28638"/>
                </a:cubicBezTo>
                <a:cubicBezTo>
                  <a:pt x="0" y="33016"/>
                  <a:pt x="1016" y="37155"/>
                  <a:pt x="2772" y="40866"/>
                </a:cubicBezTo>
                <a:lnTo>
                  <a:pt x="2677" y="40961"/>
                </a:lnTo>
                <a:cubicBezTo>
                  <a:pt x="19083" y="73638"/>
                  <a:pt x="46350" y="100911"/>
                  <a:pt x="79022" y="117316"/>
                </a:cubicBezTo>
                <a:lnTo>
                  <a:pt x="79111" y="117227"/>
                </a:lnTo>
                <a:cubicBezTo>
                  <a:pt x="82822" y="118988"/>
                  <a:pt x="86955" y="120000"/>
                  <a:pt x="91338" y="120000"/>
                </a:cubicBezTo>
                <a:cubicBezTo>
                  <a:pt x="107150" y="120000"/>
                  <a:pt x="119966" y="106361"/>
                  <a:pt x="119966" y="95455"/>
                </a:cubicBezTo>
                <a:cubicBezTo>
                  <a:pt x="119966" y="95438"/>
                  <a:pt x="119966" y="95427"/>
                  <a:pt x="119966" y="95411"/>
                </a:cubicBezTo>
                <a:cubicBezTo>
                  <a:pt x="119966" y="95411"/>
                  <a:pt x="119922" y="95411"/>
                  <a:pt x="119922" y="95411"/>
                </a:cubicBezTo>
                <a:close/>
                <a:moveTo>
                  <a:pt x="65472" y="60000"/>
                </a:moveTo>
                <a:cubicBezTo>
                  <a:pt x="68477" y="60000"/>
                  <a:pt x="70922" y="57555"/>
                  <a:pt x="70922" y="54550"/>
                </a:cubicBezTo>
                <a:cubicBezTo>
                  <a:pt x="70922" y="51533"/>
                  <a:pt x="68477" y="49088"/>
                  <a:pt x="65472" y="49088"/>
                </a:cubicBezTo>
                <a:cubicBezTo>
                  <a:pt x="62455" y="49088"/>
                  <a:pt x="60016" y="51533"/>
                  <a:pt x="60016" y="54550"/>
                </a:cubicBezTo>
                <a:cubicBezTo>
                  <a:pt x="60016" y="57555"/>
                  <a:pt x="62455" y="60000"/>
                  <a:pt x="65472" y="60000"/>
                </a:cubicBezTo>
                <a:moveTo>
                  <a:pt x="65472" y="32727"/>
                </a:moveTo>
                <a:cubicBezTo>
                  <a:pt x="77516" y="32727"/>
                  <a:pt x="87283" y="42494"/>
                  <a:pt x="87283" y="54550"/>
                </a:cubicBezTo>
                <a:cubicBezTo>
                  <a:pt x="87283" y="56055"/>
                  <a:pt x="88500" y="57272"/>
                  <a:pt x="90005" y="57272"/>
                </a:cubicBezTo>
                <a:cubicBezTo>
                  <a:pt x="91511" y="57272"/>
                  <a:pt x="92733" y="56055"/>
                  <a:pt x="92733" y="54550"/>
                </a:cubicBezTo>
                <a:cubicBezTo>
                  <a:pt x="92733" y="39483"/>
                  <a:pt x="80527" y="27272"/>
                  <a:pt x="65472" y="27272"/>
                </a:cubicBezTo>
                <a:cubicBezTo>
                  <a:pt x="63961" y="27272"/>
                  <a:pt x="62744" y="28494"/>
                  <a:pt x="62744" y="30000"/>
                </a:cubicBezTo>
                <a:cubicBezTo>
                  <a:pt x="62744" y="31511"/>
                  <a:pt x="63961" y="32727"/>
                  <a:pt x="65472" y="32727"/>
                </a:cubicBezTo>
                <a:moveTo>
                  <a:pt x="65472" y="5455"/>
                </a:moveTo>
                <a:cubicBezTo>
                  <a:pt x="92572" y="5455"/>
                  <a:pt x="114544" y="27438"/>
                  <a:pt x="114544" y="54550"/>
                </a:cubicBezTo>
                <a:cubicBezTo>
                  <a:pt x="114544" y="56055"/>
                  <a:pt x="115766" y="57272"/>
                  <a:pt x="117272" y="57272"/>
                </a:cubicBezTo>
                <a:cubicBezTo>
                  <a:pt x="118777" y="57272"/>
                  <a:pt x="120000" y="56055"/>
                  <a:pt x="120000" y="54550"/>
                </a:cubicBezTo>
                <a:cubicBezTo>
                  <a:pt x="120000" y="24422"/>
                  <a:pt x="95588" y="0"/>
                  <a:pt x="65472" y="0"/>
                </a:cubicBezTo>
                <a:cubicBezTo>
                  <a:pt x="63961" y="0"/>
                  <a:pt x="62744" y="1222"/>
                  <a:pt x="62744" y="2727"/>
                </a:cubicBezTo>
                <a:cubicBezTo>
                  <a:pt x="62744" y="4233"/>
                  <a:pt x="63961" y="5455"/>
                  <a:pt x="65472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17959520" y="7119192"/>
            <a:ext cx="3047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816" y="103616"/>
                </a:moveTo>
                <a:lnTo>
                  <a:pt x="59972" y="68483"/>
                </a:lnTo>
                <a:lnTo>
                  <a:pt x="59894" y="68477"/>
                </a:lnTo>
                <a:cubicBezTo>
                  <a:pt x="59916" y="68372"/>
                  <a:pt x="60000" y="68288"/>
                  <a:pt x="60000" y="68183"/>
                </a:cubicBezTo>
                <a:cubicBezTo>
                  <a:pt x="60000" y="66672"/>
                  <a:pt x="57766" y="65455"/>
                  <a:pt x="55000" y="65455"/>
                </a:cubicBezTo>
                <a:lnTo>
                  <a:pt x="11938" y="65455"/>
                </a:lnTo>
                <a:lnTo>
                  <a:pt x="48605" y="5455"/>
                </a:lnTo>
                <a:lnTo>
                  <a:pt x="88055" y="5455"/>
                </a:lnTo>
                <a:lnTo>
                  <a:pt x="63533" y="45500"/>
                </a:lnTo>
                <a:lnTo>
                  <a:pt x="63594" y="45511"/>
                </a:lnTo>
                <a:cubicBezTo>
                  <a:pt x="63427" y="45783"/>
                  <a:pt x="63283" y="46061"/>
                  <a:pt x="63283" y="46361"/>
                </a:cubicBezTo>
                <a:cubicBezTo>
                  <a:pt x="63283" y="47872"/>
                  <a:pt x="65522" y="49088"/>
                  <a:pt x="68283" y="49088"/>
                </a:cubicBezTo>
                <a:lnTo>
                  <a:pt x="106638" y="49088"/>
                </a:lnTo>
                <a:cubicBezTo>
                  <a:pt x="106638" y="49088"/>
                  <a:pt x="52816" y="103616"/>
                  <a:pt x="52816" y="103616"/>
                </a:cubicBezTo>
                <a:close/>
                <a:moveTo>
                  <a:pt x="120000" y="46361"/>
                </a:moveTo>
                <a:cubicBezTo>
                  <a:pt x="120000" y="44855"/>
                  <a:pt x="117761" y="43638"/>
                  <a:pt x="115000" y="43638"/>
                </a:cubicBezTo>
                <a:lnTo>
                  <a:pt x="75227" y="43638"/>
                </a:lnTo>
                <a:lnTo>
                  <a:pt x="99744" y="3588"/>
                </a:lnTo>
                <a:lnTo>
                  <a:pt x="99688" y="3577"/>
                </a:lnTo>
                <a:cubicBezTo>
                  <a:pt x="99855" y="3305"/>
                  <a:pt x="100000" y="3027"/>
                  <a:pt x="100000" y="2727"/>
                </a:cubicBezTo>
                <a:cubicBezTo>
                  <a:pt x="100000" y="1222"/>
                  <a:pt x="97766" y="0"/>
                  <a:pt x="95000" y="0"/>
                </a:cubicBezTo>
                <a:lnTo>
                  <a:pt x="45005" y="0"/>
                </a:lnTo>
                <a:cubicBezTo>
                  <a:pt x="42794" y="0"/>
                  <a:pt x="40977" y="794"/>
                  <a:pt x="40316" y="1872"/>
                </a:cubicBezTo>
                <a:lnTo>
                  <a:pt x="40255" y="1861"/>
                </a:lnTo>
                <a:lnTo>
                  <a:pt x="261" y="67316"/>
                </a:lnTo>
                <a:lnTo>
                  <a:pt x="316" y="67333"/>
                </a:lnTo>
                <a:cubicBezTo>
                  <a:pt x="150" y="67600"/>
                  <a:pt x="0" y="67877"/>
                  <a:pt x="0" y="68183"/>
                </a:cubicBezTo>
                <a:cubicBezTo>
                  <a:pt x="0" y="69688"/>
                  <a:pt x="2238" y="70911"/>
                  <a:pt x="5000" y="70911"/>
                </a:cubicBezTo>
                <a:lnTo>
                  <a:pt x="49416" y="70911"/>
                </a:lnTo>
                <a:lnTo>
                  <a:pt x="40033" y="116972"/>
                </a:lnTo>
                <a:lnTo>
                  <a:pt x="40111" y="116977"/>
                </a:lnTo>
                <a:cubicBezTo>
                  <a:pt x="40088" y="117077"/>
                  <a:pt x="40000" y="117166"/>
                  <a:pt x="40000" y="117272"/>
                </a:cubicBezTo>
                <a:cubicBezTo>
                  <a:pt x="40000" y="118777"/>
                  <a:pt x="42238" y="120000"/>
                  <a:pt x="45005" y="120000"/>
                </a:cubicBezTo>
                <a:cubicBezTo>
                  <a:pt x="47022" y="120000"/>
                  <a:pt x="48672" y="119333"/>
                  <a:pt x="49444" y="118388"/>
                </a:cubicBezTo>
                <a:lnTo>
                  <a:pt x="49544" y="118416"/>
                </a:lnTo>
                <a:lnTo>
                  <a:pt x="119538" y="47505"/>
                </a:lnTo>
                <a:lnTo>
                  <a:pt x="119516" y="47500"/>
                </a:lnTo>
                <a:cubicBezTo>
                  <a:pt x="119816" y="47150"/>
                  <a:pt x="120000" y="46772"/>
                  <a:pt x="120000" y="4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18899077" y="7169978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20000"/>
                </a:moveTo>
                <a:lnTo>
                  <a:pt x="10911" y="20000"/>
                </a:lnTo>
                <a:lnTo>
                  <a:pt x="10911" y="6666"/>
                </a:lnTo>
                <a:lnTo>
                  <a:pt x="109088" y="6666"/>
                </a:lnTo>
                <a:cubicBezTo>
                  <a:pt x="109088" y="6666"/>
                  <a:pt x="109088" y="20000"/>
                  <a:pt x="109088" y="20000"/>
                </a:cubicBezTo>
                <a:close/>
                <a:moveTo>
                  <a:pt x="95455" y="33333"/>
                </a:moveTo>
                <a:lnTo>
                  <a:pt x="95455" y="26666"/>
                </a:lnTo>
                <a:lnTo>
                  <a:pt x="106361" y="26666"/>
                </a:lnTo>
                <a:lnTo>
                  <a:pt x="106361" y="33333"/>
                </a:lnTo>
                <a:cubicBezTo>
                  <a:pt x="106361" y="37011"/>
                  <a:pt x="103916" y="40000"/>
                  <a:pt x="100911" y="40000"/>
                </a:cubicBezTo>
                <a:cubicBezTo>
                  <a:pt x="97894" y="40000"/>
                  <a:pt x="95455" y="37011"/>
                  <a:pt x="95455" y="33333"/>
                </a:cubicBezTo>
                <a:moveTo>
                  <a:pt x="79088" y="33333"/>
                </a:moveTo>
                <a:lnTo>
                  <a:pt x="79088" y="26666"/>
                </a:lnTo>
                <a:lnTo>
                  <a:pt x="90000" y="26666"/>
                </a:lnTo>
                <a:lnTo>
                  <a:pt x="90000" y="33333"/>
                </a:lnTo>
                <a:cubicBezTo>
                  <a:pt x="90000" y="37011"/>
                  <a:pt x="87555" y="40000"/>
                  <a:pt x="84544" y="40000"/>
                </a:cubicBezTo>
                <a:cubicBezTo>
                  <a:pt x="81527" y="40000"/>
                  <a:pt x="79088" y="37011"/>
                  <a:pt x="79088" y="33333"/>
                </a:cubicBezTo>
                <a:moveTo>
                  <a:pt x="62727" y="33333"/>
                </a:moveTo>
                <a:lnTo>
                  <a:pt x="62727" y="26666"/>
                </a:lnTo>
                <a:lnTo>
                  <a:pt x="73638" y="26666"/>
                </a:lnTo>
                <a:lnTo>
                  <a:pt x="73638" y="33333"/>
                </a:lnTo>
                <a:cubicBezTo>
                  <a:pt x="73638" y="37011"/>
                  <a:pt x="71188" y="40000"/>
                  <a:pt x="68183" y="40000"/>
                </a:cubicBezTo>
                <a:cubicBezTo>
                  <a:pt x="65166" y="40000"/>
                  <a:pt x="62727" y="37011"/>
                  <a:pt x="62727" y="33333"/>
                </a:cubicBezTo>
                <a:moveTo>
                  <a:pt x="46361" y="33333"/>
                </a:moveTo>
                <a:lnTo>
                  <a:pt x="46361" y="26666"/>
                </a:lnTo>
                <a:lnTo>
                  <a:pt x="57272" y="26666"/>
                </a:lnTo>
                <a:lnTo>
                  <a:pt x="57272" y="33333"/>
                </a:lnTo>
                <a:cubicBezTo>
                  <a:pt x="57272" y="37011"/>
                  <a:pt x="54827" y="40000"/>
                  <a:pt x="51816" y="40000"/>
                </a:cubicBezTo>
                <a:cubicBezTo>
                  <a:pt x="48805" y="40000"/>
                  <a:pt x="46361" y="37011"/>
                  <a:pt x="46361" y="33333"/>
                </a:cubicBezTo>
                <a:moveTo>
                  <a:pt x="30000" y="33333"/>
                </a:moveTo>
                <a:lnTo>
                  <a:pt x="30000" y="26666"/>
                </a:lnTo>
                <a:lnTo>
                  <a:pt x="40911" y="26666"/>
                </a:lnTo>
                <a:lnTo>
                  <a:pt x="40911" y="33333"/>
                </a:lnTo>
                <a:cubicBezTo>
                  <a:pt x="40911" y="37011"/>
                  <a:pt x="38466" y="40000"/>
                  <a:pt x="35455" y="40000"/>
                </a:cubicBezTo>
                <a:cubicBezTo>
                  <a:pt x="32438" y="40000"/>
                  <a:pt x="30000" y="37011"/>
                  <a:pt x="30000" y="33333"/>
                </a:cubicBezTo>
                <a:moveTo>
                  <a:pt x="13638" y="33333"/>
                </a:moveTo>
                <a:lnTo>
                  <a:pt x="13638" y="26666"/>
                </a:lnTo>
                <a:lnTo>
                  <a:pt x="24544" y="26666"/>
                </a:lnTo>
                <a:lnTo>
                  <a:pt x="24544" y="33333"/>
                </a:lnTo>
                <a:cubicBezTo>
                  <a:pt x="24544" y="37011"/>
                  <a:pt x="22100" y="40000"/>
                  <a:pt x="19088" y="40000"/>
                </a:cubicBezTo>
                <a:cubicBezTo>
                  <a:pt x="16077" y="40000"/>
                  <a:pt x="13638" y="37011"/>
                  <a:pt x="13638" y="33333"/>
                </a:cubicBezTo>
                <a:moveTo>
                  <a:pt x="109088" y="113333"/>
                </a:moveTo>
                <a:lnTo>
                  <a:pt x="70911" y="113333"/>
                </a:lnTo>
                <a:lnTo>
                  <a:pt x="70911" y="76666"/>
                </a:lnTo>
                <a:cubicBezTo>
                  <a:pt x="70911" y="74827"/>
                  <a:pt x="69688" y="73333"/>
                  <a:pt x="68183" y="73333"/>
                </a:cubicBezTo>
                <a:lnTo>
                  <a:pt x="51816" y="73333"/>
                </a:lnTo>
                <a:cubicBezTo>
                  <a:pt x="50311" y="73333"/>
                  <a:pt x="49088" y="74827"/>
                  <a:pt x="49088" y="76666"/>
                </a:cubicBezTo>
                <a:lnTo>
                  <a:pt x="49088" y="113333"/>
                </a:lnTo>
                <a:lnTo>
                  <a:pt x="10911" y="113333"/>
                </a:lnTo>
                <a:lnTo>
                  <a:pt x="10911" y="42072"/>
                </a:lnTo>
                <a:cubicBezTo>
                  <a:pt x="12911" y="44866"/>
                  <a:pt x="15816" y="46666"/>
                  <a:pt x="19088" y="46666"/>
                </a:cubicBezTo>
                <a:cubicBezTo>
                  <a:pt x="22366" y="46666"/>
                  <a:pt x="25272" y="44866"/>
                  <a:pt x="27272" y="42072"/>
                </a:cubicBezTo>
                <a:cubicBezTo>
                  <a:pt x="29272" y="44866"/>
                  <a:pt x="32177" y="46666"/>
                  <a:pt x="35455" y="46666"/>
                </a:cubicBezTo>
                <a:cubicBezTo>
                  <a:pt x="38727" y="46666"/>
                  <a:pt x="41638" y="44866"/>
                  <a:pt x="43638" y="42072"/>
                </a:cubicBezTo>
                <a:cubicBezTo>
                  <a:pt x="45638" y="44866"/>
                  <a:pt x="48544" y="46666"/>
                  <a:pt x="51816" y="46666"/>
                </a:cubicBezTo>
                <a:cubicBezTo>
                  <a:pt x="55094" y="46666"/>
                  <a:pt x="58000" y="44866"/>
                  <a:pt x="60000" y="42072"/>
                </a:cubicBezTo>
                <a:cubicBezTo>
                  <a:pt x="62000" y="44866"/>
                  <a:pt x="64905" y="46666"/>
                  <a:pt x="68183" y="46666"/>
                </a:cubicBezTo>
                <a:cubicBezTo>
                  <a:pt x="71455" y="46666"/>
                  <a:pt x="74361" y="44866"/>
                  <a:pt x="76361" y="42072"/>
                </a:cubicBezTo>
                <a:cubicBezTo>
                  <a:pt x="78361" y="44866"/>
                  <a:pt x="81272" y="46666"/>
                  <a:pt x="84544" y="46666"/>
                </a:cubicBezTo>
                <a:cubicBezTo>
                  <a:pt x="87822" y="46666"/>
                  <a:pt x="90727" y="44866"/>
                  <a:pt x="92727" y="42072"/>
                </a:cubicBezTo>
                <a:cubicBezTo>
                  <a:pt x="94727" y="44866"/>
                  <a:pt x="97633" y="46666"/>
                  <a:pt x="100911" y="46666"/>
                </a:cubicBezTo>
                <a:cubicBezTo>
                  <a:pt x="104183" y="46666"/>
                  <a:pt x="107088" y="44866"/>
                  <a:pt x="109088" y="42072"/>
                </a:cubicBezTo>
                <a:cubicBezTo>
                  <a:pt x="109088" y="42072"/>
                  <a:pt x="109088" y="113333"/>
                  <a:pt x="109088" y="113333"/>
                </a:cubicBezTo>
                <a:close/>
                <a:moveTo>
                  <a:pt x="65455" y="113333"/>
                </a:moveTo>
                <a:lnTo>
                  <a:pt x="54544" y="113333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113333"/>
                  <a:pt x="65455" y="113333"/>
                </a:cubicBezTo>
                <a:close/>
                <a:moveTo>
                  <a:pt x="117272" y="113333"/>
                </a:moveTo>
                <a:lnTo>
                  <a:pt x="114544" y="113333"/>
                </a:lnTo>
                <a:lnTo>
                  <a:pt x="114544" y="26666"/>
                </a:lnTo>
                <a:lnTo>
                  <a:pt x="117272" y="26666"/>
                </a:lnTo>
                <a:cubicBezTo>
                  <a:pt x="118777" y="26666"/>
                  <a:pt x="120000" y="25177"/>
                  <a:pt x="120000" y="23333"/>
                </a:cubicBezTo>
                <a:cubicBezTo>
                  <a:pt x="120000" y="21488"/>
                  <a:pt x="118777" y="20000"/>
                  <a:pt x="117272" y="20000"/>
                </a:cubicBezTo>
                <a:lnTo>
                  <a:pt x="114544" y="20000"/>
                </a:lnTo>
                <a:lnTo>
                  <a:pt x="114544" y="6666"/>
                </a:lnTo>
                <a:cubicBezTo>
                  <a:pt x="114544" y="2988"/>
                  <a:pt x="112100" y="0"/>
                  <a:pt x="109088" y="0"/>
                </a:cubicBezTo>
                <a:lnTo>
                  <a:pt x="10911" y="0"/>
                </a:lnTo>
                <a:cubicBezTo>
                  <a:pt x="7894" y="0"/>
                  <a:pt x="5455" y="2988"/>
                  <a:pt x="5455" y="6666"/>
                </a:cubicBezTo>
                <a:lnTo>
                  <a:pt x="5455" y="20000"/>
                </a:lnTo>
                <a:lnTo>
                  <a:pt x="2727" y="20000"/>
                </a:lnTo>
                <a:cubicBezTo>
                  <a:pt x="1222" y="20000"/>
                  <a:pt x="0" y="21488"/>
                  <a:pt x="0" y="23333"/>
                </a:cubicBezTo>
                <a:cubicBezTo>
                  <a:pt x="0" y="25177"/>
                  <a:pt x="1222" y="26666"/>
                  <a:pt x="2727" y="26666"/>
                </a:cubicBezTo>
                <a:lnTo>
                  <a:pt x="5455" y="26666"/>
                </a:lnTo>
                <a:lnTo>
                  <a:pt x="5455" y="113333"/>
                </a:lnTo>
                <a:lnTo>
                  <a:pt x="2727" y="113333"/>
                </a:lnTo>
                <a:cubicBezTo>
                  <a:pt x="1222" y="113333"/>
                  <a:pt x="0" y="114827"/>
                  <a:pt x="0" y="116666"/>
                </a:cubicBezTo>
                <a:cubicBezTo>
                  <a:pt x="0" y="11851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cubicBezTo>
                  <a:pt x="120000" y="114827"/>
                  <a:pt x="118777" y="113333"/>
                  <a:pt x="117272" y="113333"/>
                </a:cubicBezTo>
                <a:moveTo>
                  <a:pt x="92727" y="93333"/>
                </a:moveTo>
                <a:lnTo>
                  <a:pt x="81816" y="93333"/>
                </a:lnTo>
                <a:lnTo>
                  <a:pt x="81816" y="80000"/>
                </a:lnTo>
                <a:lnTo>
                  <a:pt x="92727" y="80000"/>
                </a:lnTo>
                <a:cubicBezTo>
                  <a:pt x="92727" y="80000"/>
                  <a:pt x="92727" y="93333"/>
                  <a:pt x="92727" y="93333"/>
                </a:cubicBezTo>
                <a:close/>
                <a:moveTo>
                  <a:pt x="95455" y="73333"/>
                </a:moveTo>
                <a:lnTo>
                  <a:pt x="79088" y="73333"/>
                </a:lnTo>
                <a:cubicBezTo>
                  <a:pt x="77583" y="73333"/>
                  <a:pt x="76361" y="74827"/>
                  <a:pt x="76361" y="76666"/>
                </a:cubicBezTo>
                <a:lnTo>
                  <a:pt x="76361" y="96666"/>
                </a:lnTo>
                <a:cubicBezTo>
                  <a:pt x="76361" y="98511"/>
                  <a:pt x="77583" y="100000"/>
                  <a:pt x="79088" y="100000"/>
                </a:cubicBezTo>
                <a:lnTo>
                  <a:pt x="95455" y="100000"/>
                </a:lnTo>
                <a:cubicBezTo>
                  <a:pt x="96961" y="100000"/>
                  <a:pt x="98183" y="98511"/>
                  <a:pt x="98183" y="96666"/>
                </a:cubicBezTo>
                <a:lnTo>
                  <a:pt x="98183" y="76666"/>
                </a:lnTo>
                <a:cubicBezTo>
                  <a:pt x="98183" y="74827"/>
                  <a:pt x="96961" y="73333"/>
                  <a:pt x="95455" y="73333"/>
                </a:cubicBezTo>
                <a:moveTo>
                  <a:pt x="38183" y="93333"/>
                </a:moveTo>
                <a:lnTo>
                  <a:pt x="27272" y="93333"/>
                </a:lnTo>
                <a:lnTo>
                  <a:pt x="27272" y="80000"/>
                </a:lnTo>
                <a:lnTo>
                  <a:pt x="38183" y="80000"/>
                </a:lnTo>
                <a:cubicBezTo>
                  <a:pt x="38183" y="80000"/>
                  <a:pt x="38183" y="93333"/>
                  <a:pt x="38183" y="93333"/>
                </a:cubicBezTo>
                <a:close/>
                <a:moveTo>
                  <a:pt x="40911" y="73333"/>
                </a:moveTo>
                <a:lnTo>
                  <a:pt x="24544" y="73333"/>
                </a:lnTo>
                <a:cubicBezTo>
                  <a:pt x="23038" y="73333"/>
                  <a:pt x="21816" y="74827"/>
                  <a:pt x="21816" y="76666"/>
                </a:cubicBezTo>
                <a:lnTo>
                  <a:pt x="21816" y="96666"/>
                </a:lnTo>
                <a:cubicBezTo>
                  <a:pt x="21816" y="98511"/>
                  <a:pt x="23038" y="100000"/>
                  <a:pt x="24544" y="100000"/>
                </a:cubicBezTo>
                <a:lnTo>
                  <a:pt x="40911" y="100000"/>
                </a:lnTo>
                <a:cubicBezTo>
                  <a:pt x="42416" y="100000"/>
                  <a:pt x="43638" y="98511"/>
                  <a:pt x="43638" y="96666"/>
                </a:cubicBezTo>
                <a:lnTo>
                  <a:pt x="43638" y="76666"/>
                </a:lnTo>
                <a:cubicBezTo>
                  <a:pt x="43638" y="74827"/>
                  <a:pt x="42416" y="73333"/>
                  <a:pt x="40911" y="733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20016386" y="7119192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25488" y="98183"/>
                  <a:pt x="6666" y="89172"/>
                  <a:pt x="6666" y="84544"/>
                </a:cubicBezTo>
                <a:cubicBezTo>
                  <a:pt x="6666" y="81611"/>
                  <a:pt x="7527" y="79305"/>
                  <a:pt x="8950" y="77200"/>
                </a:cubicBezTo>
                <a:cubicBezTo>
                  <a:pt x="18083" y="83150"/>
                  <a:pt x="37477" y="87272"/>
                  <a:pt x="60000" y="87272"/>
                </a:cubicBezTo>
                <a:cubicBezTo>
                  <a:pt x="82533" y="87272"/>
                  <a:pt x="101916" y="83144"/>
                  <a:pt x="111038" y="77188"/>
                </a:cubicBezTo>
                <a:cubicBezTo>
                  <a:pt x="112466" y="79294"/>
                  <a:pt x="113333" y="81605"/>
                  <a:pt x="113333" y="84544"/>
                </a:cubicBezTo>
                <a:cubicBezTo>
                  <a:pt x="113333" y="89172"/>
                  <a:pt x="94505" y="98183"/>
                  <a:pt x="60000" y="98183"/>
                </a:cubicBezTo>
                <a:moveTo>
                  <a:pt x="60000" y="114544"/>
                </a:moveTo>
                <a:cubicBezTo>
                  <a:pt x="52638" y="114544"/>
                  <a:pt x="46666" y="109661"/>
                  <a:pt x="46666" y="103638"/>
                </a:cubicBezTo>
                <a:cubicBezTo>
                  <a:pt x="46666" y="103472"/>
                  <a:pt x="46711" y="103316"/>
                  <a:pt x="46716" y="103150"/>
                </a:cubicBezTo>
                <a:cubicBezTo>
                  <a:pt x="50994" y="103461"/>
                  <a:pt x="55427" y="103638"/>
                  <a:pt x="60000" y="103638"/>
                </a:cubicBezTo>
                <a:cubicBezTo>
                  <a:pt x="64572" y="103638"/>
                  <a:pt x="69005" y="103461"/>
                  <a:pt x="73283" y="103150"/>
                </a:cubicBezTo>
                <a:cubicBezTo>
                  <a:pt x="73288" y="103316"/>
                  <a:pt x="73333" y="103472"/>
                  <a:pt x="73333" y="103638"/>
                </a:cubicBezTo>
                <a:cubicBezTo>
                  <a:pt x="73333" y="109661"/>
                  <a:pt x="67361" y="114544"/>
                  <a:pt x="60000" y="114544"/>
                </a:cubicBezTo>
                <a:moveTo>
                  <a:pt x="16377" y="69727"/>
                </a:moveTo>
                <a:cubicBezTo>
                  <a:pt x="23933" y="63266"/>
                  <a:pt x="33333" y="55216"/>
                  <a:pt x="33333" y="38183"/>
                </a:cubicBezTo>
                <a:cubicBezTo>
                  <a:pt x="33333" y="29066"/>
                  <a:pt x="40211" y="21250"/>
                  <a:pt x="49933" y="17994"/>
                </a:cubicBezTo>
                <a:cubicBezTo>
                  <a:pt x="52377" y="20316"/>
                  <a:pt x="55955" y="21816"/>
                  <a:pt x="60000" y="21816"/>
                </a:cubicBezTo>
                <a:cubicBezTo>
                  <a:pt x="64044" y="21816"/>
                  <a:pt x="67622" y="20316"/>
                  <a:pt x="70061" y="17994"/>
                </a:cubicBezTo>
                <a:cubicBezTo>
                  <a:pt x="79788" y="21250"/>
                  <a:pt x="86666" y="29066"/>
                  <a:pt x="86666" y="38183"/>
                </a:cubicBezTo>
                <a:cubicBezTo>
                  <a:pt x="86666" y="55216"/>
                  <a:pt x="96066" y="63266"/>
                  <a:pt x="103622" y="69727"/>
                </a:cubicBezTo>
                <a:cubicBezTo>
                  <a:pt x="105061" y="70961"/>
                  <a:pt x="106400" y="72105"/>
                  <a:pt x="107588" y="73238"/>
                </a:cubicBezTo>
                <a:cubicBezTo>
                  <a:pt x="101205" y="78205"/>
                  <a:pt x="82361" y="81816"/>
                  <a:pt x="60000" y="81816"/>
                </a:cubicBezTo>
                <a:cubicBezTo>
                  <a:pt x="37661" y="81816"/>
                  <a:pt x="18794" y="78216"/>
                  <a:pt x="12388" y="73255"/>
                </a:cubicBezTo>
                <a:cubicBezTo>
                  <a:pt x="13588" y="72116"/>
                  <a:pt x="14927" y="70966"/>
                  <a:pt x="16377" y="69727"/>
                </a:cubicBezTo>
                <a:moveTo>
                  <a:pt x="60000" y="5455"/>
                </a:moveTo>
                <a:cubicBezTo>
                  <a:pt x="63677" y="5455"/>
                  <a:pt x="66666" y="7900"/>
                  <a:pt x="66666" y="10911"/>
                </a:cubicBezTo>
                <a:cubicBezTo>
                  <a:pt x="66666" y="13922"/>
                  <a:pt x="63677" y="16361"/>
                  <a:pt x="60000" y="16361"/>
                </a:cubicBezTo>
                <a:cubicBezTo>
                  <a:pt x="56322" y="16361"/>
                  <a:pt x="53333" y="13922"/>
                  <a:pt x="53333" y="10911"/>
                </a:cubicBezTo>
                <a:cubicBezTo>
                  <a:pt x="53333" y="7900"/>
                  <a:pt x="56322" y="5455"/>
                  <a:pt x="60000" y="5455"/>
                </a:cubicBezTo>
                <a:moveTo>
                  <a:pt x="120000" y="84544"/>
                </a:moveTo>
                <a:cubicBezTo>
                  <a:pt x="120000" y="65455"/>
                  <a:pt x="93333" y="65455"/>
                  <a:pt x="93333" y="38183"/>
                </a:cubicBezTo>
                <a:cubicBezTo>
                  <a:pt x="93333" y="26916"/>
                  <a:pt x="84977" y="17250"/>
                  <a:pt x="73066" y="13088"/>
                </a:cubicBezTo>
                <a:cubicBezTo>
                  <a:pt x="73238" y="12383"/>
                  <a:pt x="73333" y="11655"/>
                  <a:pt x="73333" y="10911"/>
                </a:cubicBezTo>
                <a:cubicBezTo>
                  <a:pt x="73333" y="4883"/>
                  <a:pt x="67361" y="0"/>
                  <a:pt x="60000" y="0"/>
                </a:cubicBezTo>
                <a:cubicBezTo>
                  <a:pt x="52638" y="0"/>
                  <a:pt x="46666" y="4883"/>
                  <a:pt x="46666" y="10911"/>
                </a:cubicBezTo>
                <a:cubicBezTo>
                  <a:pt x="46666" y="11655"/>
                  <a:pt x="46761" y="12383"/>
                  <a:pt x="46933" y="13088"/>
                </a:cubicBezTo>
                <a:cubicBezTo>
                  <a:pt x="35022" y="17250"/>
                  <a:pt x="26666" y="26916"/>
                  <a:pt x="26666" y="38183"/>
                </a:cubicBezTo>
                <a:cubicBezTo>
                  <a:pt x="26666" y="65455"/>
                  <a:pt x="0" y="65455"/>
                  <a:pt x="0" y="84544"/>
                </a:cubicBezTo>
                <a:cubicBezTo>
                  <a:pt x="0" y="92866"/>
                  <a:pt x="16755" y="99922"/>
                  <a:pt x="40094" y="102538"/>
                </a:cubicBezTo>
                <a:cubicBezTo>
                  <a:pt x="40061" y="102905"/>
                  <a:pt x="40000" y="103261"/>
                  <a:pt x="40000" y="103638"/>
                </a:cubicBezTo>
                <a:cubicBezTo>
                  <a:pt x="40000" y="112677"/>
                  <a:pt x="48955" y="120000"/>
                  <a:pt x="60000" y="120000"/>
                </a:cubicBezTo>
                <a:cubicBezTo>
                  <a:pt x="71044" y="120000"/>
                  <a:pt x="80000" y="112677"/>
                  <a:pt x="80000" y="103638"/>
                </a:cubicBezTo>
                <a:cubicBezTo>
                  <a:pt x="80000" y="103261"/>
                  <a:pt x="79938" y="102905"/>
                  <a:pt x="79905" y="102538"/>
                </a:cubicBezTo>
                <a:cubicBezTo>
                  <a:pt x="103244" y="99922"/>
                  <a:pt x="120000" y="92866"/>
                  <a:pt x="120000" y="8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21032120" y="71191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22098644" y="71191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27" y="38933"/>
                </a:moveTo>
                <a:cubicBezTo>
                  <a:pt x="111144" y="68111"/>
                  <a:pt x="70133" y="107977"/>
                  <a:pt x="60000" y="114100"/>
                </a:cubicBezTo>
                <a:cubicBezTo>
                  <a:pt x="49866" y="107977"/>
                  <a:pt x="8855" y="68111"/>
                  <a:pt x="5672" y="38894"/>
                </a:cubicBezTo>
                <a:cubicBezTo>
                  <a:pt x="5672" y="38894"/>
                  <a:pt x="5455" y="37322"/>
                  <a:pt x="5455" y="35455"/>
                </a:cubicBezTo>
                <a:cubicBezTo>
                  <a:pt x="5455" y="18911"/>
                  <a:pt x="18911" y="5455"/>
                  <a:pt x="35455" y="5455"/>
                </a:cubicBezTo>
                <a:cubicBezTo>
                  <a:pt x="43222" y="5455"/>
                  <a:pt x="50594" y="8433"/>
                  <a:pt x="56222" y="13838"/>
                </a:cubicBezTo>
                <a:lnTo>
                  <a:pt x="60000" y="17472"/>
                </a:lnTo>
                <a:lnTo>
                  <a:pt x="63777" y="13838"/>
                </a:lnTo>
                <a:cubicBezTo>
                  <a:pt x="69405" y="8433"/>
                  <a:pt x="76777" y="5455"/>
                  <a:pt x="84544" y="5455"/>
                </a:cubicBezTo>
                <a:cubicBezTo>
                  <a:pt x="101088" y="5455"/>
                  <a:pt x="114544" y="18911"/>
                  <a:pt x="114544" y="35455"/>
                </a:cubicBezTo>
                <a:cubicBezTo>
                  <a:pt x="114544" y="37361"/>
                  <a:pt x="114327" y="38933"/>
                  <a:pt x="114327" y="38933"/>
                </a:cubicBezTo>
                <a:moveTo>
                  <a:pt x="120000" y="35455"/>
                </a:moveTo>
                <a:cubicBezTo>
                  <a:pt x="120000" y="15872"/>
                  <a:pt x="104127" y="0"/>
                  <a:pt x="84544" y="0"/>
                </a:cubicBezTo>
                <a:cubicBezTo>
                  <a:pt x="75011" y="0"/>
                  <a:pt x="66372" y="3783"/>
                  <a:pt x="60000" y="9911"/>
                </a:cubicBezTo>
                <a:cubicBezTo>
                  <a:pt x="53627" y="3783"/>
                  <a:pt x="44988" y="0"/>
                  <a:pt x="35455" y="0"/>
                </a:cubicBezTo>
                <a:cubicBezTo>
                  <a:pt x="15872" y="0"/>
                  <a:pt x="0" y="15872"/>
                  <a:pt x="0" y="35455"/>
                </a:cubicBezTo>
                <a:cubicBezTo>
                  <a:pt x="0" y="37733"/>
                  <a:pt x="361" y="40455"/>
                  <a:pt x="250" y="39527"/>
                </a:cubicBezTo>
                <a:cubicBezTo>
                  <a:pt x="4072" y="74550"/>
                  <a:pt x="54750" y="120000"/>
                  <a:pt x="60000" y="120000"/>
                </a:cubicBezTo>
                <a:cubicBezTo>
                  <a:pt x="65250" y="120000"/>
                  <a:pt x="115927" y="74550"/>
                  <a:pt x="119750" y="39527"/>
                </a:cubicBezTo>
                <a:cubicBezTo>
                  <a:pt x="119644" y="40455"/>
                  <a:pt x="120000" y="37733"/>
                  <a:pt x="120000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11382619" y="1783275"/>
            <a:ext cx="22347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General</a:t>
            </a: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6090" y="9548180"/>
            <a:ext cx="890016" cy="10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1934" y="9529892"/>
            <a:ext cx="1078992" cy="103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1334" y="9465884"/>
            <a:ext cx="960120" cy="11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27794" y="9548180"/>
            <a:ext cx="893064" cy="10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1206" y="9545132"/>
            <a:ext cx="89611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Shape 568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3281" y="9514652"/>
            <a:ext cx="917448" cy="105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6694" y="9545132"/>
            <a:ext cx="89611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3530" y="9502460"/>
            <a:ext cx="93268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8654" y="9584756"/>
            <a:ext cx="914400" cy="98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5490" y="9502460"/>
            <a:ext cx="93268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1094" y="9551228"/>
            <a:ext cx="883920" cy="101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698" y="9554276"/>
            <a:ext cx="883920" cy="101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 rotWithShape="1"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6582" y="9502460"/>
            <a:ext cx="92964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 rotWithShape="1">
          <a:blip r:embed="rId1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542" y="9468932"/>
            <a:ext cx="957072" cy="1100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6090" y="10939721"/>
            <a:ext cx="890016" cy="10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1934" y="10921433"/>
            <a:ext cx="1078992" cy="103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51334" y="10857425"/>
            <a:ext cx="960120" cy="11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27794" y="10939721"/>
            <a:ext cx="893064" cy="10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01206" y="10936673"/>
            <a:ext cx="89611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 rotWithShape="1">
          <a:blip r:embed="rId1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3281" y="10906193"/>
            <a:ext cx="917448" cy="105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26694" y="10936673"/>
            <a:ext cx="896112" cy="102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63530" y="10894001"/>
            <a:ext cx="93268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18654" y="10976297"/>
            <a:ext cx="914400" cy="98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5490" y="10894001"/>
            <a:ext cx="932688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1094" y="10942769"/>
            <a:ext cx="883920" cy="101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6698" y="10945817"/>
            <a:ext cx="883920" cy="101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 rotWithShape="1"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6582" y="10894001"/>
            <a:ext cx="92964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 rotWithShape="1">
          <a:blip r:embed="rId1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542" y="10860473"/>
            <a:ext cx="957072" cy="1100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>
            <a:off x="1885508" y="2853084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2825063" y="2853083"/>
            <a:ext cx="558463" cy="5589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3891586" y="2954657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17144"/>
                </a:moveTo>
                <a:cubicBezTo>
                  <a:pt x="72133" y="17144"/>
                  <a:pt x="70911" y="19066"/>
                  <a:pt x="70911" y="21427"/>
                </a:cubicBezTo>
                <a:cubicBezTo>
                  <a:pt x="70911" y="23800"/>
                  <a:pt x="72133" y="25716"/>
                  <a:pt x="73638" y="25716"/>
                </a:cubicBezTo>
                <a:cubicBezTo>
                  <a:pt x="75138" y="25716"/>
                  <a:pt x="76361" y="23800"/>
                  <a:pt x="76361" y="21427"/>
                </a:cubicBezTo>
                <a:cubicBezTo>
                  <a:pt x="76361" y="19066"/>
                  <a:pt x="75138" y="17144"/>
                  <a:pt x="73638" y="17144"/>
                </a:cubicBezTo>
                <a:moveTo>
                  <a:pt x="114544" y="91638"/>
                </a:moveTo>
                <a:lnTo>
                  <a:pt x="87272" y="70211"/>
                </a:lnTo>
                <a:lnTo>
                  <a:pt x="87272" y="49794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81816" y="94283"/>
                </a:moveTo>
                <a:lnTo>
                  <a:pt x="5455" y="9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76361" y="8572"/>
                </a:lnTo>
                <a:cubicBezTo>
                  <a:pt x="79372" y="8572"/>
                  <a:pt x="81816" y="12411"/>
                  <a:pt x="81816" y="17144"/>
                </a:cubicBezTo>
                <a:cubicBezTo>
                  <a:pt x="81816" y="17144"/>
                  <a:pt x="81816" y="94283"/>
                  <a:pt x="81816" y="94283"/>
                </a:cubicBezTo>
                <a:close/>
                <a:moveTo>
                  <a:pt x="76361" y="111427"/>
                </a:move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81816" y="102855"/>
                </a:lnTo>
                <a:cubicBezTo>
                  <a:pt x="81816" y="107594"/>
                  <a:pt x="79372" y="111427"/>
                  <a:pt x="76361" y="111427"/>
                </a:cubicBezTo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87272" y="40205"/>
                </a:lnTo>
                <a:lnTo>
                  <a:pt x="87272" y="17144"/>
                </a:lnTo>
                <a:cubicBezTo>
                  <a:pt x="87272" y="7677"/>
                  <a:pt x="82388" y="0"/>
                  <a:pt x="76361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6361" y="120000"/>
                </a:lnTo>
                <a:cubicBezTo>
                  <a:pt x="82388" y="120000"/>
                  <a:pt x="87272" y="112327"/>
                  <a:pt x="87272" y="102855"/>
                </a:cubicBezTo>
                <a:lnTo>
                  <a:pt x="87272" y="79794"/>
                </a:lnTo>
                <a:lnTo>
                  <a:pt x="116055" y="102405"/>
                </a:lnTo>
                <a:lnTo>
                  <a:pt x="116066" y="102372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44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57272" y="34283"/>
                </a:moveTo>
                <a:cubicBezTo>
                  <a:pt x="55766" y="34283"/>
                  <a:pt x="54544" y="32372"/>
                  <a:pt x="54544" y="30000"/>
                </a:cubicBezTo>
                <a:cubicBezTo>
                  <a:pt x="54544" y="27633"/>
                  <a:pt x="55766" y="25716"/>
                  <a:pt x="57272" y="25716"/>
                </a:cubicBezTo>
                <a:cubicBezTo>
                  <a:pt x="58777" y="25716"/>
                  <a:pt x="60000" y="27633"/>
                  <a:pt x="60000" y="30000"/>
                </a:cubicBezTo>
                <a:cubicBezTo>
                  <a:pt x="60000" y="32372"/>
                  <a:pt x="58777" y="34283"/>
                  <a:pt x="57272" y="34283"/>
                </a:cubicBezTo>
                <a:moveTo>
                  <a:pt x="57272" y="17144"/>
                </a:moveTo>
                <a:cubicBezTo>
                  <a:pt x="52755" y="17144"/>
                  <a:pt x="49088" y="22905"/>
                  <a:pt x="49088" y="30000"/>
                </a:cubicBezTo>
                <a:cubicBezTo>
                  <a:pt x="49088" y="37100"/>
                  <a:pt x="52755" y="42855"/>
                  <a:pt x="57272" y="42855"/>
                </a:cubicBezTo>
                <a:cubicBezTo>
                  <a:pt x="61794" y="42855"/>
                  <a:pt x="65455" y="37100"/>
                  <a:pt x="65455" y="30000"/>
                </a:cubicBezTo>
                <a:cubicBezTo>
                  <a:pt x="65455" y="22905"/>
                  <a:pt x="61794" y="17144"/>
                  <a:pt x="57272" y="171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4958108" y="2954657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1638"/>
                </a:moveTo>
                <a:lnTo>
                  <a:pt x="109088" y="87350"/>
                </a:lnTo>
                <a:lnTo>
                  <a:pt x="109088" y="32650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103638" y="83066"/>
                </a:moveTo>
                <a:lnTo>
                  <a:pt x="92727" y="74494"/>
                </a:lnTo>
                <a:lnTo>
                  <a:pt x="92727" y="45505"/>
                </a:lnTo>
                <a:lnTo>
                  <a:pt x="103638" y="36933"/>
                </a:lnTo>
                <a:cubicBezTo>
                  <a:pt x="103638" y="36933"/>
                  <a:pt x="103638" y="83066"/>
                  <a:pt x="103638" y="83066"/>
                </a:cubicBezTo>
                <a:close/>
                <a:moveTo>
                  <a:pt x="87272" y="34283"/>
                </a:moveTo>
                <a:lnTo>
                  <a:pt x="5455" y="3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81816" y="8572"/>
                </a:lnTo>
                <a:cubicBezTo>
                  <a:pt x="84827" y="8572"/>
                  <a:pt x="87272" y="12411"/>
                  <a:pt x="87272" y="17144"/>
                </a:cubicBezTo>
                <a:cubicBezTo>
                  <a:pt x="87272" y="17144"/>
                  <a:pt x="87272" y="34283"/>
                  <a:pt x="87272" y="34283"/>
                </a:cubicBezTo>
                <a:close/>
                <a:moveTo>
                  <a:pt x="87272" y="102855"/>
                </a:moveTo>
                <a:cubicBezTo>
                  <a:pt x="87272" y="107594"/>
                  <a:pt x="84827" y="111427"/>
                  <a:pt x="81816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42855"/>
                </a:lnTo>
                <a:lnTo>
                  <a:pt x="87272" y="42855"/>
                </a:lnTo>
                <a:cubicBezTo>
                  <a:pt x="87272" y="42855"/>
                  <a:pt x="87272" y="102855"/>
                  <a:pt x="87272" y="1028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92727" y="35927"/>
                </a:lnTo>
                <a:lnTo>
                  <a:pt x="92727" y="17144"/>
                </a:lnTo>
                <a:cubicBezTo>
                  <a:pt x="92727" y="7677"/>
                  <a:pt x="87844" y="0"/>
                  <a:pt x="81816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2327"/>
                  <a:pt x="92727" y="102855"/>
                </a:cubicBezTo>
                <a:lnTo>
                  <a:pt x="92727" y="84077"/>
                </a:ln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68183" y="17144"/>
                </a:moveTo>
                <a:cubicBezTo>
                  <a:pt x="66677" y="17144"/>
                  <a:pt x="65455" y="19066"/>
                  <a:pt x="65455" y="21427"/>
                </a:cubicBezTo>
                <a:cubicBezTo>
                  <a:pt x="65455" y="23800"/>
                  <a:pt x="66677" y="25716"/>
                  <a:pt x="68183" y="25716"/>
                </a:cubicBezTo>
                <a:cubicBezTo>
                  <a:pt x="69688" y="25716"/>
                  <a:pt x="70911" y="23800"/>
                  <a:pt x="70911" y="21427"/>
                </a:cubicBezTo>
                <a:cubicBezTo>
                  <a:pt x="70911" y="19066"/>
                  <a:pt x="69688" y="17144"/>
                  <a:pt x="68183" y="17144"/>
                </a:cubicBezTo>
                <a:moveTo>
                  <a:pt x="79088" y="17144"/>
                </a:moveTo>
                <a:cubicBezTo>
                  <a:pt x="77588" y="17144"/>
                  <a:pt x="76361" y="19066"/>
                  <a:pt x="76361" y="21427"/>
                </a:cubicBezTo>
                <a:cubicBezTo>
                  <a:pt x="76361" y="23800"/>
                  <a:pt x="77588" y="25716"/>
                  <a:pt x="79088" y="25716"/>
                </a:cubicBezTo>
                <a:cubicBezTo>
                  <a:pt x="80594" y="25716"/>
                  <a:pt x="81816" y="23800"/>
                  <a:pt x="81816" y="21427"/>
                </a:cubicBezTo>
                <a:cubicBezTo>
                  <a:pt x="81816" y="19066"/>
                  <a:pt x="80594" y="17144"/>
                  <a:pt x="79088" y="17144"/>
                </a:cubicBezTo>
                <a:moveTo>
                  <a:pt x="30000" y="60000"/>
                </a:moveTo>
                <a:cubicBezTo>
                  <a:pt x="34522" y="60000"/>
                  <a:pt x="38183" y="65761"/>
                  <a:pt x="38183" y="72855"/>
                </a:cubicBezTo>
                <a:cubicBezTo>
                  <a:pt x="38183" y="79961"/>
                  <a:pt x="34522" y="85716"/>
                  <a:pt x="30000" y="85716"/>
                </a:cubicBezTo>
                <a:cubicBezTo>
                  <a:pt x="25477" y="85716"/>
                  <a:pt x="21816" y="79961"/>
                  <a:pt x="21816" y="72855"/>
                </a:cubicBezTo>
                <a:cubicBezTo>
                  <a:pt x="21816" y="65761"/>
                  <a:pt x="25477" y="60000"/>
                  <a:pt x="30000" y="60000"/>
                </a:cubicBezTo>
                <a:moveTo>
                  <a:pt x="62727" y="60000"/>
                </a:moveTo>
                <a:cubicBezTo>
                  <a:pt x="67244" y="60000"/>
                  <a:pt x="70911" y="65761"/>
                  <a:pt x="70911" y="72855"/>
                </a:cubicBezTo>
                <a:cubicBezTo>
                  <a:pt x="70911" y="79961"/>
                  <a:pt x="67244" y="85716"/>
                  <a:pt x="62727" y="85716"/>
                </a:cubicBezTo>
                <a:cubicBezTo>
                  <a:pt x="58205" y="85716"/>
                  <a:pt x="54544" y="79961"/>
                  <a:pt x="54544" y="72855"/>
                </a:cubicBezTo>
                <a:cubicBezTo>
                  <a:pt x="54544" y="65761"/>
                  <a:pt x="58205" y="60000"/>
                  <a:pt x="62727" y="60000"/>
                </a:cubicBezTo>
                <a:moveTo>
                  <a:pt x="30000" y="94283"/>
                </a:moveTo>
                <a:lnTo>
                  <a:pt x="62727" y="94283"/>
                </a:lnTo>
                <a:cubicBezTo>
                  <a:pt x="70261" y="94283"/>
                  <a:pt x="76361" y="84694"/>
                  <a:pt x="76361" y="72855"/>
                </a:cubicBezTo>
                <a:cubicBezTo>
                  <a:pt x="76361" y="61022"/>
                  <a:pt x="70261" y="51427"/>
                  <a:pt x="62727" y="51427"/>
                </a:cubicBezTo>
                <a:cubicBezTo>
                  <a:pt x="55194" y="51427"/>
                  <a:pt x="49088" y="61022"/>
                  <a:pt x="49088" y="72855"/>
                </a:cubicBezTo>
                <a:cubicBezTo>
                  <a:pt x="49088" y="77705"/>
                  <a:pt x="50155" y="82122"/>
                  <a:pt x="51877" y="85716"/>
                </a:cubicBezTo>
                <a:lnTo>
                  <a:pt x="40844" y="85716"/>
                </a:lnTo>
                <a:cubicBezTo>
                  <a:pt x="42572" y="82122"/>
                  <a:pt x="43638" y="77705"/>
                  <a:pt x="43638" y="72855"/>
                </a:cubicBezTo>
                <a:cubicBezTo>
                  <a:pt x="43638" y="61022"/>
                  <a:pt x="37527" y="51427"/>
                  <a:pt x="30000" y="51427"/>
                </a:cubicBezTo>
                <a:cubicBezTo>
                  <a:pt x="22466" y="51427"/>
                  <a:pt x="16361" y="61022"/>
                  <a:pt x="16361" y="72855"/>
                </a:cubicBezTo>
                <a:cubicBezTo>
                  <a:pt x="16361" y="84694"/>
                  <a:pt x="22466" y="94283"/>
                  <a:pt x="30000" y="942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6024630" y="2954657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7091153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60000"/>
                </a:moveTo>
                <a:cubicBezTo>
                  <a:pt x="36961" y="60000"/>
                  <a:pt x="38183" y="58661"/>
                  <a:pt x="38183" y="57000"/>
                </a:cubicBezTo>
                <a:cubicBezTo>
                  <a:pt x="38183" y="55344"/>
                  <a:pt x="36961" y="54000"/>
                  <a:pt x="35455" y="54000"/>
                </a:cubicBezTo>
                <a:cubicBezTo>
                  <a:pt x="33944" y="54000"/>
                  <a:pt x="32727" y="55344"/>
                  <a:pt x="32727" y="57000"/>
                </a:cubicBezTo>
                <a:cubicBezTo>
                  <a:pt x="32727" y="58661"/>
                  <a:pt x="33944" y="60000"/>
                  <a:pt x="35455" y="60000"/>
                </a:cubicBezTo>
                <a:moveTo>
                  <a:pt x="19088" y="60000"/>
                </a:moveTo>
                <a:cubicBezTo>
                  <a:pt x="20600" y="60000"/>
                  <a:pt x="21816" y="61344"/>
                  <a:pt x="21816" y="63000"/>
                </a:cubicBezTo>
                <a:cubicBezTo>
                  <a:pt x="21816" y="64661"/>
                  <a:pt x="20600" y="66000"/>
                  <a:pt x="19088" y="66000"/>
                </a:cubicBezTo>
                <a:cubicBezTo>
                  <a:pt x="17583" y="66000"/>
                  <a:pt x="16361" y="64661"/>
                  <a:pt x="16361" y="63000"/>
                </a:cubicBezTo>
                <a:cubicBezTo>
                  <a:pt x="16361" y="61344"/>
                  <a:pt x="17583" y="60000"/>
                  <a:pt x="19088" y="60000"/>
                </a:cubicBezTo>
                <a:moveTo>
                  <a:pt x="19088" y="72000"/>
                </a:moveTo>
                <a:cubicBezTo>
                  <a:pt x="23605" y="72000"/>
                  <a:pt x="27272" y="67972"/>
                  <a:pt x="27272" y="63000"/>
                </a:cubicBezTo>
                <a:cubicBezTo>
                  <a:pt x="27272" y="58033"/>
                  <a:pt x="23605" y="54000"/>
                  <a:pt x="19088" y="54000"/>
                </a:cubicBezTo>
                <a:cubicBezTo>
                  <a:pt x="14572" y="54000"/>
                  <a:pt x="10911" y="58033"/>
                  <a:pt x="10911" y="63000"/>
                </a:cubicBezTo>
                <a:cubicBezTo>
                  <a:pt x="10911" y="67972"/>
                  <a:pt x="14572" y="72000"/>
                  <a:pt x="19088" y="72000"/>
                </a:cubicBezTo>
                <a:moveTo>
                  <a:pt x="79088" y="102000"/>
                </a:moveTo>
                <a:lnTo>
                  <a:pt x="13638" y="102000"/>
                </a:lnTo>
                <a:cubicBezTo>
                  <a:pt x="12127" y="102000"/>
                  <a:pt x="10911" y="103344"/>
                  <a:pt x="10911" y="105000"/>
                </a:cubicBezTo>
                <a:cubicBezTo>
                  <a:pt x="10911" y="106661"/>
                  <a:pt x="12127" y="108000"/>
                  <a:pt x="13638" y="108000"/>
                </a:cubicBezTo>
                <a:lnTo>
                  <a:pt x="79088" y="108000"/>
                </a:lnTo>
                <a:cubicBezTo>
                  <a:pt x="80600" y="108000"/>
                  <a:pt x="81816" y="106661"/>
                  <a:pt x="81816" y="105000"/>
                </a:cubicBezTo>
                <a:cubicBezTo>
                  <a:pt x="81816" y="103344"/>
                  <a:pt x="80600" y="102000"/>
                  <a:pt x="79088" y="102000"/>
                </a:cubicBezTo>
                <a:moveTo>
                  <a:pt x="114544" y="100583"/>
                </a:moveTo>
                <a:lnTo>
                  <a:pt x="92727" y="90983"/>
                </a:lnTo>
                <a:lnTo>
                  <a:pt x="92727" y="71022"/>
                </a:lnTo>
                <a:lnTo>
                  <a:pt x="114544" y="61422"/>
                </a:lnTo>
                <a:cubicBezTo>
                  <a:pt x="114544" y="61422"/>
                  <a:pt x="114544" y="100583"/>
                  <a:pt x="114544" y="100583"/>
                </a:cubicBezTo>
                <a:close/>
                <a:moveTo>
                  <a:pt x="87272" y="108000"/>
                </a:moveTo>
                <a:cubicBezTo>
                  <a:pt x="87272" y="111316"/>
                  <a:pt x="84827" y="114000"/>
                  <a:pt x="81816" y="114000"/>
                </a:cubicBezTo>
                <a:lnTo>
                  <a:pt x="10911" y="114000"/>
                </a:lnTo>
                <a:cubicBezTo>
                  <a:pt x="7900" y="114000"/>
                  <a:pt x="5455" y="111316"/>
                  <a:pt x="5455" y="108000"/>
                </a:cubicBezTo>
                <a:lnTo>
                  <a:pt x="5455" y="54000"/>
                </a:lnTo>
                <a:cubicBezTo>
                  <a:pt x="5455" y="50688"/>
                  <a:pt x="7900" y="48000"/>
                  <a:pt x="10911" y="48000"/>
                </a:cubicBezTo>
                <a:lnTo>
                  <a:pt x="81816" y="48000"/>
                </a:lnTo>
                <a:cubicBezTo>
                  <a:pt x="84827" y="48000"/>
                  <a:pt x="87272" y="50688"/>
                  <a:pt x="87272" y="54000"/>
                </a:cubicBezTo>
                <a:cubicBezTo>
                  <a:pt x="87272" y="54000"/>
                  <a:pt x="87272" y="108000"/>
                  <a:pt x="87272" y="108000"/>
                </a:cubicBezTo>
                <a:close/>
                <a:moveTo>
                  <a:pt x="10911" y="24000"/>
                </a:moveTo>
                <a:cubicBezTo>
                  <a:pt x="10911" y="14061"/>
                  <a:pt x="18233" y="6000"/>
                  <a:pt x="27272" y="6000"/>
                </a:cubicBezTo>
                <a:cubicBezTo>
                  <a:pt x="36311" y="6000"/>
                  <a:pt x="43638" y="14061"/>
                  <a:pt x="43638" y="24000"/>
                </a:cubicBezTo>
                <a:cubicBezTo>
                  <a:pt x="43638" y="33944"/>
                  <a:pt x="36311" y="42000"/>
                  <a:pt x="27272" y="42000"/>
                </a:cubicBezTo>
                <a:cubicBezTo>
                  <a:pt x="18233" y="42000"/>
                  <a:pt x="10911" y="33944"/>
                  <a:pt x="10911" y="24000"/>
                </a:cubicBezTo>
                <a:moveTo>
                  <a:pt x="51055" y="42000"/>
                </a:moveTo>
                <a:lnTo>
                  <a:pt x="41672" y="42000"/>
                </a:lnTo>
                <a:cubicBezTo>
                  <a:pt x="43550" y="40183"/>
                  <a:pt x="45122" y="38000"/>
                  <a:pt x="46344" y="35577"/>
                </a:cubicBezTo>
                <a:cubicBezTo>
                  <a:pt x="47566" y="38011"/>
                  <a:pt x="49172" y="40177"/>
                  <a:pt x="51055" y="42000"/>
                </a:cubicBezTo>
                <a:moveTo>
                  <a:pt x="65455" y="6000"/>
                </a:moveTo>
                <a:cubicBezTo>
                  <a:pt x="74494" y="6000"/>
                  <a:pt x="81816" y="14061"/>
                  <a:pt x="81816" y="24000"/>
                </a:cubicBezTo>
                <a:cubicBezTo>
                  <a:pt x="81816" y="33944"/>
                  <a:pt x="74494" y="42000"/>
                  <a:pt x="65455" y="42000"/>
                </a:cubicBezTo>
                <a:cubicBezTo>
                  <a:pt x="56416" y="42000"/>
                  <a:pt x="49088" y="33944"/>
                  <a:pt x="49088" y="24000"/>
                </a:cubicBezTo>
                <a:cubicBezTo>
                  <a:pt x="49088" y="14061"/>
                  <a:pt x="56416" y="6000"/>
                  <a:pt x="65455" y="6000"/>
                </a:cubicBezTo>
                <a:moveTo>
                  <a:pt x="117272" y="54000"/>
                </a:moveTo>
                <a:cubicBezTo>
                  <a:pt x="116833" y="54000"/>
                  <a:pt x="116433" y="54138"/>
                  <a:pt x="116066" y="54344"/>
                </a:cubicBezTo>
                <a:lnTo>
                  <a:pt x="116055" y="54316"/>
                </a:lnTo>
                <a:lnTo>
                  <a:pt x="92727" y="64583"/>
                </a:lnTo>
                <a:lnTo>
                  <a:pt x="92727" y="54000"/>
                </a:lnTo>
                <a:cubicBezTo>
                  <a:pt x="92727" y="47372"/>
                  <a:pt x="87844" y="42000"/>
                  <a:pt x="81816" y="42000"/>
                </a:cubicBezTo>
                <a:lnTo>
                  <a:pt x="79850" y="42000"/>
                </a:lnTo>
                <a:cubicBezTo>
                  <a:pt x="84394" y="37600"/>
                  <a:pt x="87272" y="31177"/>
                  <a:pt x="87272" y="24000"/>
                </a:cubicBezTo>
                <a:cubicBezTo>
                  <a:pt x="87272" y="10744"/>
                  <a:pt x="77505" y="0"/>
                  <a:pt x="65455" y="0"/>
                </a:cubicBezTo>
                <a:cubicBezTo>
                  <a:pt x="57233" y="0"/>
                  <a:pt x="50083" y="5005"/>
                  <a:pt x="46361" y="12394"/>
                </a:cubicBezTo>
                <a:cubicBezTo>
                  <a:pt x="42644" y="5005"/>
                  <a:pt x="35494" y="0"/>
                  <a:pt x="27272" y="0"/>
                </a:cubicBezTo>
                <a:cubicBezTo>
                  <a:pt x="15222" y="0"/>
                  <a:pt x="5455" y="10744"/>
                  <a:pt x="5455" y="24000"/>
                </a:cubicBezTo>
                <a:cubicBezTo>
                  <a:pt x="5455" y="31177"/>
                  <a:pt x="8338" y="37600"/>
                  <a:pt x="12872" y="42000"/>
                </a:cubicBezTo>
                <a:lnTo>
                  <a:pt x="10911" y="42000"/>
                </a:lnTo>
                <a:cubicBezTo>
                  <a:pt x="4883" y="42000"/>
                  <a:pt x="0" y="47372"/>
                  <a:pt x="0" y="54000"/>
                </a:cubicBezTo>
                <a:lnTo>
                  <a:pt x="0" y="108000"/>
                </a:lnTo>
                <a:cubicBezTo>
                  <a:pt x="0" y="114627"/>
                  <a:pt x="4883" y="120000"/>
                  <a:pt x="10911" y="120000"/>
                </a:cubicBezTo>
                <a:lnTo>
                  <a:pt x="81816" y="120000"/>
                </a:lnTo>
                <a:cubicBezTo>
                  <a:pt x="87844" y="120000"/>
                  <a:pt x="92727" y="114627"/>
                  <a:pt x="92727" y="108000"/>
                </a:cubicBezTo>
                <a:lnTo>
                  <a:pt x="92727" y="97422"/>
                </a:lnTo>
                <a:lnTo>
                  <a:pt x="116055" y="107683"/>
                </a:lnTo>
                <a:lnTo>
                  <a:pt x="116061" y="107661"/>
                </a:lnTo>
                <a:cubicBezTo>
                  <a:pt x="116433" y="107861"/>
                  <a:pt x="116833" y="108000"/>
                  <a:pt x="117272" y="108000"/>
                </a:cubicBezTo>
                <a:cubicBezTo>
                  <a:pt x="118777" y="108000"/>
                  <a:pt x="120000" y="106661"/>
                  <a:pt x="120000" y="105000"/>
                </a:cubicBezTo>
                <a:lnTo>
                  <a:pt x="120000" y="57000"/>
                </a:lnTo>
                <a:cubicBezTo>
                  <a:pt x="120000" y="55344"/>
                  <a:pt x="118777" y="54000"/>
                  <a:pt x="117272" y="54000"/>
                </a:cubicBezTo>
                <a:moveTo>
                  <a:pt x="65455" y="30000"/>
                </a:moveTo>
                <a:cubicBezTo>
                  <a:pt x="68466" y="30000"/>
                  <a:pt x="70911" y="27311"/>
                  <a:pt x="70911" y="24000"/>
                </a:cubicBezTo>
                <a:cubicBezTo>
                  <a:pt x="70911" y="20688"/>
                  <a:pt x="68466" y="18000"/>
                  <a:pt x="65455" y="18000"/>
                </a:cubicBezTo>
                <a:cubicBezTo>
                  <a:pt x="62444" y="18000"/>
                  <a:pt x="60000" y="20688"/>
                  <a:pt x="60000" y="24000"/>
                </a:cubicBezTo>
                <a:cubicBezTo>
                  <a:pt x="60000" y="27311"/>
                  <a:pt x="62444" y="30000"/>
                  <a:pt x="65455" y="30000"/>
                </a:cubicBezTo>
                <a:moveTo>
                  <a:pt x="27272" y="30000"/>
                </a:moveTo>
                <a:cubicBezTo>
                  <a:pt x="30283" y="30000"/>
                  <a:pt x="32727" y="27311"/>
                  <a:pt x="32727" y="24000"/>
                </a:cubicBezTo>
                <a:cubicBezTo>
                  <a:pt x="32727" y="20688"/>
                  <a:pt x="30283" y="18000"/>
                  <a:pt x="27272" y="18000"/>
                </a:cubicBezTo>
                <a:cubicBezTo>
                  <a:pt x="24261" y="18000"/>
                  <a:pt x="21816" y="20688"/>
                  <a:pt x="21816" y="24000"/>
                </a:cubicBezTo>
                <a:cubicBezTo>
                  <a:pt x="21816" y="27311"/>
                  <a:pt x="24261" y="30000"/>
                  <a:pt x="27272" y="3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8284641" y="2853084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000" y="8183"/>
                </a:moveTo>
                <a:lnTo>
                  <a:pt x="55000" y="8183"/>
                </a:lnTo>
                <a:cubicBezTo>
                  <a:pt x="52238" y="8183"/>
                  <a:pt x="50000" y="9400"/>
                  <a:pt x="50000" y="10911"/>
                </a:cubicBezTo>
                <a:cubicBezTo>
                  <a:pt x="50000" y="12416"/>
                  <a:pt x="52238" y="13638"/>
                  <a:pt x="55000" y="13638"/>
                </a:cubicBezTo>
                <a:lnTo>
                  <a:pt x="65000" y="13638"/>
                </a:lnTo>
                <a:cubicBezTo>
                  <a:pt x="67761" y="13638"/>
                  <a:pt x="70000" y="12416"/>
                  <a:pt x="70000" y="10911"/>
                </a:cubicBezTo>
                <a:cubicBezTo>
                  <a:pt x="70000" y="9400"/>
                  <a:pt x="67761" y="8183"/>
                  <a:pt x="65000" y="8183"/>
                </a:cubicBezTo>
                <a:moveTo>
                  <a:pt x="110000" y="16361"/>
                </a:moveTo>
                <a:lnTo>
                  <a:pt x="10000" y="16361"/>
                </a:lnTo>
                <a:lnTo>
                  <a:pt x="10000" y="10911"/>
                </a:lnTo>
                <a:cubicBezTo>
                  <a:pt x="10000" y="7900"/>
                  <a:pt x="14472" y="5455"/>
                  <a:pt x="20000" y="5455"/>
                </a:cubicBezTo>
                <a:lnTo>
                  <a:pt x="100000" y="5455"/>
                </a:lnTo>
                <a:cubicBezTo>
                  <a:pt x="105516" y="5455"/>
                  <a:pt x="110000" y="7900"/>
                  <a:pt x="110000" y="10911"/>
                </a:cubicBezTo>
                <a:cubicBezTo>
                  <a:pt x="110000" y="10911"/>
                  <a:pt x="110000" y="16361"/>
                  <a:pt x="110000" y="16361"/>
                </a:cubicBezTo>
                <a:close/>
                <a:moveTo>
                  <a:pt x="110000" y="98183"/>
                </a:moveTo>
                <a:lnTo>
                  <a:pt x="10000" y="98183"/>
                </a:lnTo>
                <a:lnTo>
                  <a:pt x="10000" y="21816"/>
                </a:lnTo>
                <a:lnTo>
                  <a:pt x="110000" y="21816"/>
                </a:lnTo>
                <a:cubicBezTo>
                  <a:pt x="110000" y="21816"/>
                  <a:pt x="110000" y="98183"/>
                  <a:pt x="110000" y="98183"/>
                </a:cubicBezTo>
                <a:close/>
                <a:moveTo>
                  <a:pt x="110000" y="109088"/>
                </a:moveTo>
                <a:cubicBezTo>
                  <a:pt x="110000" y="112105"/>
                  <a:pt x="105516" y="114544"/>
                  <a:pt x="100000" y="114544"/>
                </a:cubicBezTo>
                <a:lnTo>
                  <a:pt x="20000" y="114544"/>
                </a:lnTo>
                <a:cubicBezTo>
                  <a:pt x="14472" y="114544"/>
                  <a:pt x="10000" y="112105"/>
                  <a:pt x="10000" y="109088"/>
                </a:cubicBezTo>
                <a:lnTo>
                  <a:pt x="10000" y="103638"/>
                </a:lnTo>
                <a:lnTo>
                  <a:pt x="110000" y="103638"/>
                </a:lnTo>
                <a:cubicBezTo>
                  <a:pt x="110000" y="103638"/>
                  <a:pt x="110000" y="109088"/>
                  <a:pt x="110000" y="109088"/>
                </a:cubicBezTo>
                <a:close/>
                <a:moveTo>
                  <a:pt x="100000" y="0"/>
                </a:moveTo>
                <a:lnTo>
                  <a:pt x="20000" y="0"/>
                </a:lnTo>
                <a:cubicBezTo>
                  <a:pt x="8955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8955" y="120000"/>
                  <a:pt x="20000" y="120000"/>
                </a:cubicBezTo>
                <a:lnTo>
                  <a:pt x="100000" y="120000"/>
                </a:lnTo>
                <a:cubicBezTo>
                  <a:pt x="111044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1044" y="0"/>
                  <a:pt x="100000" y="0"/>
                </a:cubicBezTo>
                <a:moveTo>
                  <a:pt x="60000" y="111816"/>
                </a:moveTo>
                <a:cubicBezTo>
                  <a:pt x="62761" y="111816"/>
                  <a:pt x="65000" y="110600"/>
                  <a:pt x="65000" y="109088"/>
                </a:cubicBezTo>
                <a:cubicBezTo>
                  <a:pt x="65000" y="107588"/>
                  <a:pt x="62761" y="106361"/>
                  <a:pt x="60000" y="106361"/>
                </a:cubicBezTo>
                <a:cubicBezTo>
                  <a:pt x="57238" y="106361"/>
                  <a:pt x="55000" y="107588"/>
                  <a:pt x="55000" y="109088"/>
                </a:cubicBezTo>
                <a:cubicBezTo>
                  <a:pt x="55000" y="110600"/>
                  <a:pt x="57238" y="111816"/>
                  <a:pt x="60000" y="11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9300377" y="285308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09088"/>
                </a:moveTo>
                <a:cubicBezTo>
                  <a:pt x="112500" y="112105"/>
                  <a:pt x="109138" y="114544"/>
                  <a:pt x="105000" y="114544"/>
                </a:cubicBezTo>
                <a:lnTo>
                  <a:pt x="15000" y="114544"/>
                </a:lnTo>
                <a:cubicBezTo>
                  <a:pt x="10855" y="114544"/>
                  <a:pt x="7500" y="112105"/>
                  <a:pt x="7500" y="109088"/>
                </a:cubicBezTo>
                <a:lnTo>
                  <a:pt x="7500" y="10911"/>
                </a:lnTo>
                <a:cubicBezTo>
                  <a:pt x="7500" y="7900"/>
                  <a:pt x="10855" y="5455"/>
                  <a:pt x="15000" y="5455"/>
                </a:cubicBezTo>
                <a:lnTo>
                  <a:pt x="105000" y="5455"/>
                </a:lnTo>
                <a:cubicBezTo>
                  <a:pt x="109138" y="5455"/>
                  <a:pt x="112500" y="7900"/>
                  <a:pt x="112500" y="10911"/>
                </a:cubicBezTo>
                <a:cubicBezTo>
                  <a:pt x="112500" y="10911"/>
                  <a:pt x="112500" y="109088"/>
                  <a:pt x="112500" y="109088"/>
                </a:cubicBezTo>
                <a:close/>
                <a:moveTo>
                  <a:pt x="105000" y="0"/>
                </a:moveTo>
                <a:lnTo>
                  <a:pt x="15000" y="0"/>
                </a:lnTo>
                <a:cubicBezTo>
                  <a:pt x="6716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6716" y="120000"/>
                  <a:pt x="15000" y="120000"/>
                </a:cubicBezTo>
                <a:lnTo>
                  <a:pt x="105000" y="120000"/>
                </a:lnTo>
                <a:cubicBezTo>
                  <a:pt x="113283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3283" y="0"/>
                  <a:pt x="105000" y="0"/>
                </a:cubicBezTo>
                <a:moveTo>
                  <a:pt x="22500" y="21816"/>
                </a:moveTo>
                <a:lnTo>
                  <a:pt x="97500" y="21816"/>
                </a:lnTo>
                <a:lnTo>
                  <a:pt x="97500" y="98183"/>
                </a:lnTo>
                <a:lnTo>
                  <a:pt x="22500" y="98183"/>
                </a:lnTo>
                <a:cubicBezTo>
                  <a:pt x="22500" y="98183"/>
                  <a:pt x="22500" y="21816"/>
                  <a:pt x="22500" y="21816"/>
                </a:cubicBezTo>
                <a:close/>
                <a:moveTo>
                  <a:pt x="15000" y="103638"/>
                </a:moveTo>
                <a:lnTo>
                  <a:pt x="105000" y="103638"/>
                </a:lnTo>
                <a:lnTo>
                  <a:pt x="105000" y="16361"/>
                </a:lnTo>
                <a:lnTo>
                  <a:pt x="15000" y="16361"/>
                </a:lnTo>
                <a:cubicBezTo>
                  <a:pt x="15000" y="16361"/>
                  <a:pt x="15000" y="103638"/>
                  <a:pt x="15000" y="103638"/>
                </a:cubicBezTo>
                <a:close/>
                <a:moveTo>
                  <a:pt x="56250" y="13638"/>
                </a:moveTo>
                <a:lnTo>
                  <a:pt x="63750" y="13638"/>
                </a:lnTo>
                <a:cubicBezTo>
                  <a:pt x="65822" y="13638"/>
                  <a:pt x="67500" y="12416"/>
                  <a:pt x="67500" y="10911"/>
                </a:cubicBezTo>
                <a:cubicBezTo>
                  <a:pt x="67500" y="9400"/>
                  <a:pt x="65822" y="8183"/>
                  <a:pt x="63750" y="8183"/>
                </a:cubicBezTo>
                <a:lnTo>
                  <a:pt x="56250" y="8183"/>
                </a:lnTo>
                <a:cubicBezTo>
                  <a:pt x="54177" y="8183"/>
                  <a:pt x="52500" y="9400"/>
                  <a:pt x="52500" y="10911"/>
                </a:cubicBezTo>
                <a:cubicBezTo>
                  <a:pt x="52500" y="12416"/>
                  <a:pt x="54177" y="13638"/>
                  <a:pt x="56250" y="13638"/>
                </a:cubicBezTo>
                <a:moveTo>
                  <a:pt x="60000" y="106361"/>
                </a:moveTo>
                <a:cubicBezTo>
                  <a:pt x="57927" y="106361"/>
                  <a:pt x="56250" y="107588"/>
                  <a:pt x="56250" y="109088"/>
                </a:cubicBezTo>
                <a:cubicBezTo>
                  <a:pt x="56250" y="110600"/>
                  <a:pt x="57927" y="111816"/>
                  <a:pt x="60000" y="111816"/>
                </a:cubicBezTo>
                <a:cubicBezTo>
                  <a:pt x="62072" y="111816"/>
                  <a:pt x="63750" y="110600"/>
                  <a:pt x="63750" y="109088"/>
                </a:cubicBezTo>
                <a:cubicBezTo>
                  <a:pt x="63750" y="107588"/>
                  <a:pt x="62072" y="106361"/>
                  <a:pt x="60000" y="10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10290719" y="2929264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822" y="112500"/>
                </a:moveTo>
                <a:lnTo>
                  <a:pt x="15222" y="97244"/>
                </a:lnTo>
                <a:cubicBezTo>
                  <a:pt x="15594" y="97366"/>
                  <a:pt x="15966" y="97500"/>
                  <a:pt x="16361" y="97500"/>
                </a:cubicBezTo>
                <a:lnTo>
                  <a:pt x="103638" y="97500"/>
                </a:lnTo>
                <a:cubicBezTo>
                  <a:pt x="104033" y="97500"/>
                  <a:pt x="104405" y="97366"/>
                  <a:pt x="104777" y="97244"/>
                </a:cubicBezTo>
                <a:lnTo>
                  <a:pt x="112177" y="112500"/>
                </a:lnTo>
                <a:cubicBezTo>
                  <a:pt x="112177" y="112500"/>
                  <a:pt x="7822" y="112500"/>
                  <a:pt x="7822" y="112500"/>
                </a:cubicBezTo>
                <a:close/>
                <a:moveTo>
                  <a:pt x="16361" y="7500"/>
                </a:moveTo>
                <a:lnTo>
                  <a:pt x="103638" y="7500"/>
                </a:lnTo>
                <a:lnTo>
                  <a:pt x="103638" y="90000"/>
                </a:lnTo>
                <a:lnTo>
                  <a:pt x="16361" y="90000"/>
                </a:lnTo>
                <a:cubicBezTo>
                  <a:pt x="16361" y="90000"/>
                  <a:pt x="16361" y="7500"/>
                  <a:pt x="16361" y="7500"/>
                </a:cubicBezTo>
                <a:close/>
                <a:moveTo>
                  <a:pt x="119500" y="114211"/>
                </a:moveTo>
                <a:lnTo>
                  <a:pt x="119544" y="114172"/>
                </a:lnTo>
                <a:lnTo>
                  <a:pt x="108838" y="92094"/>
                </a:lnTo>
                <a:cubicBezTo>
                  <a:pt x="108983" y="91427"/>
                  <a:pt x="109088" y="90733"/>
                  <a:pt x="109088" y="90000"/>
                </a:cubicBezTo>
                <a:lnTo>
                  <a:pt x="109088" y="7500"/>
                </a:lnTo>
                <a:cubicBezTo>
                  <a:pt x="109088" y="3361"/>
                  <a:pt x="106650" y="0"/>
                  <a:pt x="103638" y="0"/>
                </a:cubicBezTo>
                <a:lnTo>
                  <a:pt x="16361" y="0"/>
                </a:lnTo>
                <a:cubicBezTo>
                  <a:pt x="13350" y="0"/>
                  <a:pt x="10911" y="3361"/>
                  <a:pt x="10911" y="7500"/>
                </a:cubicBezTo>
                <a:lnTo>
                  <a:pt x="10911" y="90000"/>
                </a:lnTo>
                <a:cubicBezTo>
                  <a:pt x="10911" y="90733"/>
                  <a:pt x="11016" y="91427"/>
                  <a:pt x="11161" y="92094"/>
                </a:cubicBezTo>
                <a:lnTo>
                  <a:pt x="455" y="114172"/>
                </a:lnTo>
                <a:lnTo>
                  <a:pt x="500" y="114211"/>
                </a:lnTo>
                <a:cubicBezTo>
                  <a:pt x="211" y="114805"/>
                  <a:pt x="0" y="115483"/>
                  <a:pt x="0" y="116250"/>
                </a:cubicBezTo>
                <a:cubicBezTo>
                  <a:pt x="0" y="118322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322"/>
                  <a:pt x="120000" y="116250"/>
                </a:cubicBezTo>
                <a:cubicBezTo>
                  <a:pt x="120000" y="115483"/>
                  <a:pt x="119788" y="114805"/>
                  <a:pt x="119500" y="1142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11357241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83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600" y="120000"/>
                  <a:pt x="81816" y="118783"/>
                  <a:pt x="81816" y="117272"/>
                </a:cubicBezTo>
                <a:cubicBezTo>
                  <a:pt x="81816" y="115766"/>
                  <a:pt x="80600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1758542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9850" y="28894"/>
                </a:moveTo>
                <a:cubicBezTo>
                  <a:pt x="59511" y="28294"/>
                  <a:pt x="58966" y="27905"/>
                  <a:pt x="58355" y="27700"/>
                </a:cubicBezTo>
                <a:lnTo>
                  <a:pt x="58427" y="27433"/>
                </a:lnTo>
                <a:cubicBezTo>
                  <a:pt x="58238" y="27450"/>
                  <a:pt x="58061" y="27494"/>
                  <a:pt x="57883" y="27538"/>
                </a:cubicBezTo>
                <a:lnTo>
                  <a:pt x="47022" y="24627"/>
                </a:lnTo>
                <a:cubicBezTo>
                  <a:pt x="46350" y="24444"/>
                  <a:pt x="45605" y="24522"/>
                  <a:pt x="44950" y="24900"/>
                </a:cubicBezTo>
                <a:cubicBezTo>
                  <a:pt x="43644" y="25655"/>
                  <a:pt x="43200" y="27322"/>
                  <a:pt x="43955" y="28627"/>
                </a:cubicBezTo>
                <a:cubicBezTo>
                  <a:pt x="44327" y="29277"/>
                  <a:pt x="44933" y="29716"/>
                  <a:pt x="45611" y="29894"/>
                </a:cubicBezTo>
                <a:lnTo>
                  <a:pt x="49805" y="31022"/>
                </a:lnTo>
                <a:cubicBezTo>
                  <a:pt x="46066" y="33977"/>
                  <a:pt x="43638" y="38483"/>
                  <a:pt x="43638" y="43638"/>
                </a:cubicBezTo>
                <a:cubicBezTo>
                  <a:pt x="43638" y="50450"/>
                  <a:pt x="47805" y="56283"/>
                  <a:pt x="53727" y="58744"/>
                </a:cubicBezTo>
                <a:lnTo>
                  <a:pt x="55188" y="53383"/>
                </a:lnTo>
                <a:cubicBezTo>
                  <a:pt x="51588" y="51600"/>
                  <a:pt x="49088" y="47927"/>
                  <a:pt x="49088" y="43638"/>
                </a:cubicBezTo>
                <a:cubicBezTo>
                  <a:pt x="49088" y="40116"/>
                  <a:pt x="50788" y="37027"/>
                  <a:pt x="53383" y="35050"/>
                </a:cubicBezTo>
                <a:lnTo>
                  <a:pt x="51866" y="40727"/>
                </a:lnTo>
                <a:cubicBezTo>
                  <a:pt x="51683" y="41405"/>
                  <a:pt x="51755" y="42144"/>
                  <a:pt x="52133" y="42800"/>
                </a:cubicBezTo>
                <a:cubicBezTo>
                  <a:pt x="52888" y="44100"/>
                  <a:pt x="54555" y="44550"/>
                  <a:pt x="55861" y="43800"/>
                </a:cubicBezTo>
                <a:cubicBezTo>
                  <a:pt x="56511" y="43416"/>
                  <a:pt x="56950" y="42811"/>
                  <a:pt x="57133" y="42138"/>
                </a:cubicBezTo>
                <a:lnTo>
                  <a:pt x="60127" y="30961"/>
                </a:lnTo>
                <a:cubicBezTo>
                  <a:pt x="60305" y="30288"/>
                  <a:pt x="60227" y="29544"/>
                  <a:pt x="59850" y="28894"/>
                </a:cubicBezTo>
                <a:moveTo>
                  <a:pt x="74561" y="57461"/>
                </a:moveTo>
                <a:lnTo>
                  <a:pt x="70166" y="56288"/>
                </a:lnTo>
                <a:cubicBezTo>
                  <a:pt x="73922" y="53322"/>
                  <a:pt x="76361" y="48805"/>
                  <a:pt x="76361" y="43638"/>
                </a:cubicBezTo>
                <a:cubicBezTo>
                  <a:pt x="76361" y="36905"/>
                  <a:pt x="72294" y="31133"/>
                  <a:pt x="66483" y="28622"/>
                </a:cubicBezTo>
                <a:lnTo>
                  <a:pt x="65011" y="34005"/>
                </a:lnTo>
                <a:cubicBezTo>
                  <a:pt x="68500" y="35822"/>
                  <a:pt x="70911" y="39433"/>
                  <a:pt x="70911" y="43638"/>
                </a:cubicBezTo>
                <a:cubicBezTo>
                  <a:pt x="70911" y="47044"/>
                  <a:pt x="69316" y="50044"/>
                  <a:pt x="66861" y="52033"/>
                </a:cubicBezTo>
                <a:lnTo>
                  <a:pt x="68305" y="46633"/>
                </a:lnTo>
                <a:cubicBezTo>
                  <a:pt x="68488" y="45961"/>
                  <a:pt x="68411" y="45216"/>
                  <a:pt x="68033" y="44561"/>
                </a:cubicBezTo>
                <a:cubicBezTo>
                  <a:pt x="67283" y="43255"/>
                  <a:pt x="65616" y="42811"/>
                  <a:pt x="64311" y="43566"/>
                </a:cubicBezTo>
                <a:cubicBezTo>
                  <a:pt x="63655" y="43944"/>
                  <a:pt x="63222" y="44550"/>
                  <a:pt x="63038" y="45222"/>
                </a:cubicBezTo>
                <a:lnTo>
                  <a:pt x="60044" y="56400"/>
                </a:lnTo>
                <a:lnTo>
                  <a:pt x="60044" y="56400"/>
                </a:lnTo>
                <a:cubicBezTo>
                  <a:pt x="59866" y="57072"/>
                  <a:pt x="59938" y="57816"/>
                  <a:pt x="60316" y="58466"/>
                </a:cubicBezTo>
                <a:cubicBezTo>
                  <a:pt x="60666" y="59077"/>
                  <a:pt x="61227" y="59477"/>
                  <a:pt x="61850" y="59677"/>
                </a:cubicBezTo>
                <a:lnTo>
                  <a:pt x="61811" y="59822"/>
                </a:lnTo>
                <a:cubicBezTo>
                  <a:pt x="61900" y="59811"/>
                  <a:pt x="61983" y="59783"/>
                  <a:pt x="62072" y="59766"/>
                </a:cubicBezTo>
                <a:lnTo>
                  <a:pt x="73150" y="62733"/>
                </a:lnTo>
                <a:cubicBezTo>
                  <a:pt x="73822" y="62911"/>
                  <a:pt x="74566" y="62838"/>
                  <a:pt x="75222" y="62461"/>
                </a:cubicBezTo>
                <a:cubicBezTo>
                  <a:pt x="76522" y="61705"/>
                  <a:pt x="76972" y="60038"/>
                  <a:pt x="76216" y="58733"/>
                </a:cubicBezTo>
                <a:cubicBezTo>
                  <a:pt x="75838" y="58083"/>
                  <a:pt x="75233" y="57644"/>
                  <a:pt x="74561" y="574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2825064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0911" y="49088"/>
                </a:moveTo>
                <a:cubicBezTo>
                  <a:pt x="70155" y="49088"/>
                  <a:pt x="69472" y="49394"/>
                  <a:pt x="68983" y="49888"/>
                </a:cubicBezTo>
                <a:lnTo>
                  <a:pt x="62727" y="56144"/>
                </a:lnTo>
                <a:lnTo>
                  <a:pt x="62727" y="24550"/>
                </a:lnTo>
                <a:lnTo>
                  <a:pt x="62727" y="24544"/>
                </a:ln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lnTo>
                  <a:pt x="57272" y="56144"/>
                </a:lnTo>
                <a:lnTo>
                  <a:pt x="51016" y="49888"/>
                </a:lnTo>
                <a:cubicBezTo>
                  <a:pt x="50527" y="49394"/>
                  <a:pt x="49844" y="49088"/>
                  <a:pt x="49088" y="49088"/>
                </a:cubicBezTo>
                <a:cubicBezTo>
                  <a:pt x="47588" y="49088"/>
                  <a:pt x="46361" y="50311"/>
                  <a:pt x="46361" y="51816"/>
                </a:cubicBezTo>
                <a:cubicBezTo>
                  <a:pt x="46361" y="52572"/>
                  <a:pt x="46666" y="53255"/>
                  <a:pt x="47161" y="53744"/>
                </a:cubicBezTo>
                <a:lnTo>
                  <a:pt x="58072" y="64655"/>
                </a:lnTo>
                <a:cubicBezTo>
                  <a:pt x="58566" y="65150"/>
                  <a:pt x="59250" y="65455"/>
                  <a:pt x="60000" y="65455"/>
                </a:cubicBezTo>
                <a:cubicBezTo>
                  <a:pt x="60750" y="65455"/>
                  <a:pt x="61433" y="65150"/>
                  <a:pt x="61927" y="64655"/>
                </a:cubicBezTo>
                <a:lnTo>
                  <a:pt x="72838" y="53744"/>
                </a:lnTo>
                <a:cubicBezTo>
                  <a:pt x="73333" y="53255"/>
                  <a:pt x="73638" y="52572"/>
                  <a:pt x="73638" y="51816"/>
                </a:cubicBezTo>
                <a:cubicBezTo>
                  <a:pt x="73638" y="50311"/>
                  <a:pt x="72411" y="49088"/>
                  <a:pt x="70911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3891586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1927" y="22616"/>
                </a:moveTo>
                <a:cubicBezTo>
                  <a:pt x="61433" y="22122"/>
                  <a:pt x="60750" y="21816"/>
                  <a:pt x="60000" y="21816"/>
                </a:cubicBezTo>
                <a:cubicBezTo>
                  <a:pt x="59250" y="21816"/>
                  <a:pt x="58566" y="22122"/>
                  <a:pt x="58072" y="22616"/>
                </a:cubicBezTo>
                <a:lnTo>
                  <a:pt x="47161" y="33527"/>
                </a:lnTo>
                <a:cubicBezTo>
                  <a:pt x="46666" y="34022"/>
                  <a:pt x="46361" y="34705"/>
                  <a:pt x="46361" y="35455"/>
                </a:cubicBezTo>
                <a:cubicBezTo>
                  <a:pt x="46361" y="36961"/>
                  <a:pt x="47588" y="38183"/>
                  <a:pt x="49088" y="38183"/>
                </a:cubicBezTo>
                <a:cubicBezTo>
                  <a:pt x="49844" y="38183"/>
                  <a:pt x="50527" y="37877"/>
                  <a:pt x="51016" y="37383"/>
                </a:cubicBezTo>
                <a:lnTo>
                  <a:pt x="57272" y="31127"/>
                </a:lnTo>
                <a:lnTo>
                  <a:pt x="57272" y="62727"/>
                </a:lnTo>
                <a:cubicBezTo>
                  <a:pt x="57272" y="64233"/>
                  <a:pt x="58494" y="65455"/>
                  <a:pt x="60000" y="65455"/>
                </a:cubicBezTo>
                <a:cubicBezTo>
                  <a:pt x="61505" y="65455"/>
                  <a:pt x="62727" y="64233"/>
                  <a:pt x="62727" y="62727"/>
                </a:cubicBezTo>
                <a:lnTo>
                  <a:pt x="62727" y="31127"/>
                </a:lnTo>
                <a:lnTo>
                  <a:pt x="68983" y="37383"/>
                </a:lnTo>
                <a:cubicBezTo>
                  <a:pt x="69472" y="37877"/>
                  <a:pt x="70155" y="38183"/>
                  <a:pt x="70911" y="38183"/>
                </a:cubicBezTo>
                <a:cubicBezTo>
                  <a:pt x="72411" y="38183"/>
                  <a:pt x="73638" y="36961"/>
                  <a:pt x="73638" y="35455"/>
                </a:cubicBezTo>
                <a:cubicBezTo>
                  <a:pt x="73638" y="34705"/>
                  <a:pt x="73333" y="34022"/>
                  <a:pt x="72838" y="33527"/>
                </a:cubicBezTo>
                <a:cubicBezTo>
                  <a:pt x="72838" y="33527"/>
                  <a:pt x="61927" y="22616"/>
                  <a:pt x="61927" y="22616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4958108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5" y="114544"/>
                  <a:pt x="38183" y="115766"/>
                  <a:pt x="38183" y="117272"/>
                </a:cubicBezTo>
                <a:cubicBezTo>
                  <a:pt x="38183" y="118783"/>
                  <a:pt x="39405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83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9088" y="40911"/>
                </a:moveTo>
                <a:lnTo>
                  <a:pt x="47494" y="40911"/>
                </a:lnTo>
                <a:lnTo>
                  <a:pt x="53744" y="34655"/>
                </a:lnTo>
                <a:cubicBezTo>
                  <a:pt x="54238" y="34161"/>
                  <a:pt x="54544" y="33483"/>
                  <a:pt x="54544" y="32727"/>
                </a:cubicBezTo>
                <a:cubicBezTo>
                  <a:pt x="54544" y="31222"/>
                  <a:pt x="53322" y="30000"/>
                  <a:pt x="51816" y="30000"/>
                </a:cubicBezTo>
                <a:cubicBezTo>
                  <a:pt x="51066" y="30000"/>
                  <a:pt x="50383" y="30305"/>
                  <a:pt x="49888" y="30800"/>
                </a:cubicBezTo>
                <a:lnTo>
                  <a:pt x="38983" y="41705"/>
                </a:lnTo>
                <a:cubicBezTo>
                  <a:pt x="38488" y="42205"/>
                  <a:pt x="38183" y="42888"/>
                  <a:pt x="38183" y="43638"/>
                </a:cubicBezTo>
                <a:cubicBezTo>
                  <a:pt x="38183" y="44388"/>
                  <a:pt x="38488" y="45072"/>
                  <a:pt x="38983" y="45566"/>
                </a:cubicBezTo>
                <a:lnTo>
                  <a:pt x="49888" y="56472"/>
                </a:lnTo>
                <a:cubicBezTo>
                  <a:pt x="50383" y="56972"/>
                  <a:pt x="51066" y="57272"/>
                  <a:pt x="51816" y="57272"/>
                </a:cubicBezTo>
                <a:cubicBezTo>
                  <a:pt x="53322" y="57272"/>
                  <a:pt x="54544" y="56055"/>
                  <a:pt x="54544" y="54544"/>
                </a:cubicBezTo>
                <a:cubicBezTo>
                  <a:pt x="54544" y="53794"/>
                  <a:pt x="54238" y="53111"/>
                  <a:pt x="53744" y="52616"/>
                </a:cubicBezTo>
                <a:lnTo>
                  <a:pt x="47494" y="46361"/>
                </a:lnTo>
                <a:lnTo>
                  <a:pt x="79088" y="46361"/>
                </a:lnTo>
                <a:cubicBezTo>
                  <a:pt x="80594" y="46361"/>
                  <a:pt x="81816" y="45144"/>
                  <a:pt x="81816" y="43638"/>
                </a:cubicBezTo>
                <a:cubicBezTo>
                  <a:pt x="81816" y="42133"/>
                  <a:pt x="80594" y="40911"/>
                  <a:pt x="79088" y="4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6024630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016" y="41705"/>
                </a:moveTo>
                <a:lnTo>
                  <a:pt x="70111" y="30800"/>
                </a:lnTo>
                <a:cubicBezTo>
                  <a:pt x="69616" y="30305"/>
                  <a:pt x="68933" y="30000"/>
                  <a:pt x="68183" y="30000"/>
                </a:cubicBezTo>
                <a:cubicBezTo>
                  <a:pt x="66672" y="30000"/>
                  <a:pt x="65455" y="31222"/>
                  <a:pt x="65455" y="32727"/>
                </a:cubicBezTo>
                <a:cubicBezTo>
                  <a:pt x="65455" y="33483"/>
                  <a:pt x="65761" y="34161"/>
                  <a:pt x="66255" y="34655"/>
                </a:cubicBezTo>
                <a:lnTo>
                  <a:pt x="72505" y="40911"/>
                </a:lnTo>
                <a:lnTo>
                  <a:pt x="40911" y="40911"/>
                </a:lnTo>
                <a:cubicBezTo>
                  <a:pt x="39400" y="40911"/>
                  <a:pt x="38183" y="42133"/>
                  <a:pt x="38183" y="43638"/>
                </a:cubicBezTo>
                <a:cubicBezTo>
                  <a:pt x="38183" y="45144"/>
                  <a:pt x="39400" y="46361"/>
                  <a:pt x="40911" y="46361"/>
                </a:cubicBezTo>
                <a:lnTo>
                  <a:pt x="72505" y="46361"/>
                </a:lnTo>
                <a:lnTo>
                  <a:pt x="66255" y="52616"/>
                </a:lnTo>
                <a:cubicBezTo>
                  <a:pt x="65761" y="53111"/>
                  <a:pt x="65455" y="53794"/>
                  <a:pt x="65455" y="54544"/>
                </a:cubicBezTo>
                <a:cubicBezTo>
                  <a:pt x="65455" y="56055"/>
                  <a:pt x="66672" y="57272"/>
                  <a:pt x="68183" y="57272"/>
                </a:cubicBezTo>
                <a:cubicBezTo>
                  <a:pt x="68933" y="57272"/>
                  <a:pt x="69616" y="56972"/>
                  <a:pt x="70111" y="56472"/>
                </a:cubicBezTo>
                <a:lnTo>
                  <a:pt x="81016" y="45566"/>
                </a:lnTo>
                <a:cubicBezTo>
                  <a:pt x="81511" y="45072"/>
                  <a:pt x="81816" y="44388"/>
                  <a:pt x="81816" y="43638"/>
                </a:cubicBezTo>
                <a:cubicBezTo>
                  <a:pt x="81816" y="42888"/>
                  <a:pt x="81511" y="42205"/>
                  <a:pt x="81016" y="41705"/>
                </a:cubicBezTo>
                <a:close/>
                <a:moveTo>
                  <a:pt x="114544" y="81816"/>
                </a:moveTo>
                <a:lnTo>
                  <a:pt x="5455" y="81816"/>
                </a:ln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81816"/>
                  <a:pt x="114544" y="81816"/>
                </a:cubicBezTo>
                <a:close/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894" y="98183"/>
                  <a:pt x="5455" y="95738"/>
                  <a:pt x="5455" y="92727"/>
                </a:cubicBezTo>
                <a:lnTo>
                  <a:pt x="5455" y="87272"/>
                </a:lnTo>
                <a:lnTo>
                  <a:pt x="114544" y="87272"/>
                </a:lnTo>
                <a:cubicBezTo>
                  <a:pt x="114544" y="87272"/>
                  <a:pt x="114544" y="92727"/>
                  <a:pt x="114544" y="92727"/>
                </a:cubicBezTo>
                <a:close/>
                <a:moveTo>
                  <a:pt x="65455" y="114544"/>
                </a:moveTo>
                <a:lnTo>
                  <a:pt x="54544" y="114544"/>
                </a:lnTo>
                <a:lnTo>
                  <a:pt x="54544" y="103638"/>
                </a:lnTo>
                <a:lnTo>
                  <a:pt x="65455" y="103638"/>
                </a:lnTo>
                <a:cubicBezTo>
                  <a:pt x="65455" y="103638"/>
                  <a:pt x="65455" y="114544"/>
                  <a:pt x="65455" y="114544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92727"/>
                </a:lnTo>
                <a:cubicBezTo>
                  <a:pt x="0" y="98750"/>
                  <a:pt x="4883" y="103638"/>
                  <a:pt x="10911" y="103638"/>
                </a:cubicBezTo>
                <a:lnTo>
                  <a:pt x="49088" y="103638"/>
                </a:lnTo>
                <a:lnTo>
                  <a:pt x="49088" y="114544"/>
                </a:lnTo>
                <a:lnTo>
                  <a:pt x="40911" y="114544"/>
                </a:lnTo>
                <a:cubicBezTo>
                  <a:pt x="39400" y="114544"/>
                  <a:pt x="38183" y="115766"/>
                  <a:pt x="38183" y="117272"/>
                </a:cubicBezTo>
                <a:cubicBezTo>
                  <a:pt x="38183" y="118777"/>
                  <a:pt x="39400" y="120000"/>
                  <a:pt x="40911" y="120000"/>
                </a:cubicBezTo>
                <a:lnTo>
                  <a:pt x="79088" y="120000"/>
                </a:lnTo>
                <a:cubicBezTo>
                  <a:pt x="80594" y="120000"/>
                  <a:pt x="81816" y="118777"/>
                  <a:pt x="81816" y="117272"/>
                </a:cubicBezTo>
                <a:cubicBezTo>
                  <a:pt x="81816" y="115766"/>
                  <a:pt x="80594" y="114544"/>
                  <a:pt x="79088" y="114544"/>
                </a:cubicBezTo>
                <a:lnTo>
                  <a:pt x="70911" y="114544"/>
                </a:lnTo>
                <a:lnTo>
                  <a:pt x="70911" y="103638"/>
                </a:lnTo>
                <a:lnTo>
                  <a:pt x="109088" y="103638"/>
                </a:lnTo>
                <a:cubicBezTo>
                  <a:pt x="115116" y="103638"/>
                  <a:pt x="120000" y="98750"/>
                  <a:pt x="120000" y="92727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7091153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1816"/>
                </a:moveTo>
                <a:cubicBezTo>
                  <a:pt x="41927" y="81816"/>
                  <a:pt x="27272" y="72050"/>
                  <a:pt x="27272" y="60000"/>
                </a:cubicBezTo>
                <a:cubicBezTo>
                  <a:pt x="27272" y="47950"/>
                  <a:pt x="41927" y="38183"/>
                  <a:pt x="60000" y="38183"/>
                </a:cubicBezTo>
                <a:cubicBezTo>
                  <a:pt x="66083" y="38183"/>
                  <a:pt x="71761" y="39311"/>
                  <a:pt x="76638" y="41238"/>
                </a:cubicBezTo>
                <a:lnTo>
                  <a:pt x="87272" y="28183"/>
                </a:lnTo>
                <a:lnTo>
                  <a:pt x="87272" y="47950"/>
                </a:lnTo>
                <a:cubicBezTo>
                  <a:pt x="90711" y="51405"/>
                  <a:pt x="92727" y="55544"/>
                  <a:pt x="92727" y="60000"/>
                </a:cubicBezTo>
                <a:cubicBezTo>
                  <a:pt x="92727" y="72050"/>
                  <a:pt x="78072" y="81816"/>
                  <a:pt x="60000" y="81816"/>
                </a:cubicBezTo>
                <a:moveTo>
                  <a:pt x="92727" y="10911"/>
                </a:moveTo>
                <a:lnTo>
                  <a:pt x="74222" y="34705"/>
                </a:lnTo>
                <a:cubicBezTo>
                  <a:pt x="69822" y="33444"/>
                  <a:pt x="65033" y="32727"/>
                  <a:pt x="60000" y="32727"/>
                </a:cubicBezTo>
                <a:cubicBezTo>
                  <a:pt x="38911" y="32727"/>
                  <a:pt x="21816" y="44938"/>
                  <a:pt x="21816" y="60000"/>
                </a:cubicBezTo>
                <a:cubicBezTo>
                  <a:pt x="21816" y="75061"/>
                  <a:pt x="38911" y="87272"/>
                  <a:pt x="60000" y="87272"/>
                </a:cubicBezTo>
                <a:cubicBezTo>
                  <a:pt x="81088" y="87272"/>
                  <a:pt x="98183" y="75061"/>
                  <a:pt x="98183" y="60000"/>
                </a:cubicBezTo>
                <a:cubicBezTo>
                  <a:pt x="98183" y="54877"/>
                  <a:pt x="96166" y="50100"/>
                  <a:pt x="92727" y="46005"/>
                </a:cubicBezTo>
                <a:cubicBezTo>
                  <a:pt x="92727" y="46005"/>
                  <a:pt x="92727" y="10911"/>
                  <a:pt x="92727" y="10911"/>
                </a:cubicBezTo>
                <a:close/>
                <a:moveTo>
                  <a:pt x="106361" y="10911"/>
                </a:moveTo>
                <a:cubicBezTo>
                  <a:pt x="104855" y="10911"/>
                  <a:pt x="103638" y="12133"/>
                  <a:pt x="103638" y="13638"/>
                </a:cubicBezTo>
                <a:cubicBezTo>
                  <a:pt x="103638" y="15144"/>
                  <a:pt x="104855" y="16361"/>
                  <a:pt x="106361" y="16361"/>
                </a:cubicBezTo>
                <a:cubicBezTo>
                  <a:pt x="107872" y="16361"/>
                  <a:pt x="109088" y="15144"/>
                  <a:pt x="109088" y="13638"/>
                </a:cubicBezTo>
                <a:cubicBezTo>
                  <a:pt x="109088" y="12133"/>
                  <a:pt x="107872" y="10911"/>
                  <a:pt x="106361" y="10911"/>
                </a:cubicBezTo>
                <a:moveTo>
                  <a:pt x="114544" y="92727"/>
                </a:moveTo>
                <a:cubicBezTo>
                  <a:pt x="114544" y="95738"/>
                  <a:pt x="112100" y="98183"/>
                  <a:pt x="109088" y="98183"/>
                </a:cubicBezTo>
                <a:lnTo>
                  <a:pt x="10911" y="98183"/>
                </a:lnTo>
                <a:cubicBezTo>
                  <a:pt x="7900" y="98183"/>
                  <a:pt x="5455" y="95738"/>
                  <a:pt x="5455" y="92727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92727"/>
                  <a:pt x="114544" y="92727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2122"/>
                </a:lnTo>
                <a:cubicBezTo>
                  <a:pt x="7061" y="103061"/>
                  <a:pt x="8911" y="103638"/>
                  <a:pt x="10911" y="103638"/>
                </a:cubicBezTo>
                <a:lnTo>
                  <a:pt x="109088" y="103638"/>
                </a:lnTo>
                <a:cubicBezTo>
                  <a:pt x="111088" y="103638"/>
                  <a:pt x="112938" y="103061"/>
                  <a:pt x="114544" y="102122"/>
                </a:cubicBezTo>
                <a:cubicBezTo>
                  <a:pt x="114544" y="102122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0000" y="62727"/>
                </a:moveTo>
                <a:cubicBezTo>
                  <a:pt x="56988" y="62727"/>
                  <a:pt x="54544" y="61511"/>
                  <a:pt x="54544" y="60000"/>
                </a:cubicBezTo>
                <a:cubicBezTo>
                  <a:pt x="54544" y="58494"/>
                  <a:pt x="56988" y="57272"/>
                  <a:pt x="60000" y="57272"/>
                </a:cubicBezTo>
                <a:cubicBezTo>
                  <a:pt x="63011" y="57272"/>
                  <a:pt x="65455" y="58494"/>
                  <a:pt x="65455" y="60000"/>
                </a:cubicBezTo>
                <a:cubicBezTo>
                  <a:pt x="65455" y="61511"/>
                  <a:pt x="63011" y="62727"/>
                  <a:pt x="60000" y="62727"/>
                </a:cubicBezTo>
                <a:moveTo>
                  <a:pt x="60000" y="51816"/>
                </a:moveTo>
                <a:cubicBezTo>
                  <a:pt x="53977" y="51816"/>
                  <a:pt x="49088" y="55477"/>
                  <a:pt x="49088" y="60000"/>
                </a:cubicBezTo>
                <a:cubicBezTo>
                  <a:pt x="49088" y="64522"/>
                  <a:pt x="53977" y="68183"/>
                  <a:pt x="60000" y="68183"/>
                </a:cubicBezTo>
                <a:cubicBezTo>
                  <a:pt x="66022" y="68183"/>
                  <a:pt x="70911" y="64522"/>
                  <a:pt x="70911" y="60000"/>
                </a:cubicBezTo>
                <a:cubicBezTo>
                  <a:pt x="70911" y="55477"/>
                  <a:pt x="66022" y="51816"/>
                  <a:pt x="60000" y="51816"/>
                </a:cubicBezTo>
                <a:moveTo>
                  <a:pt x="106361" y="87272"/>
                </a:moveTo>
                <a:cubicBezTo>
                  <a:pt x="104855" y="87272"/>
                  <a:pt x="103638" y="88494"/>
                  <a:pt x="103638" y="90000"/>
                </a:cubicBezTo>
                <a:cubicBezTo>
                  <a:pt x="103638" y="91511"/>
                  <a:pt x="104855" y="92727"/>
                  <a:pt x="106361" y="92727"/>
                </a:cubicBezTo>
                <a:cubicBezTo>
                  <a:pt x="107872" y="92727"/>
                  <a:pt x="109088" y="91511"/>
                  <a:pt x="109088" y="90000"/>
                </a:cubicBezTo>
                <a:cubicBezTo>
                  <a:pt x="109088" y="88494"/>
                  <a:pt x="107872" y="87272"/>
                  <a:pt x="106361" y="87272"/>
                </a:cubicBezTo>
                <a:moveTo>
                  <a:pt x="13638" y="87272"/>
                </a:moveTo>
                <a:cubicBezTo>
                  <a:pt x="12127" y="87272"/>
                  <a:pt x="10911" y="88494"/>
                  <a:pt x="10911" y="90000"/>
                </a:cubicBezTo>
                <a:cubicBezTo>
                  <a:pt x="10911" y="91511"/>
                  <a:pt x="12127" y="92727"/>
                  <a:pt x="13638" y="92727"/>
                </a:cubicBezTo>
                <a:cubicBezTo>
                  <a:pt x="15144" y="92727"/>
                  <a:pt x="16361" y="91511"/>
                  <a:pt x="16361" y="90000"/>
                </a:cubicBezTo>
                <a:cubicBezTo>
                  <a:pt x="16361" y="88494"/>
                  <a:pt x="15144" y="87272"/>
                  <a:pt x="13638" y="87272"/>
                </a:cubicBezTo>
                <a:moveTo>
                  <a:pt x="31361" y="24544"/>
                </a:moveTo>
                <a:lnTo>
                  <a:pt x="66816" y="24544"/>
                </a:lnTo>
                <a:cubicBezTo>
                  <a:pt x="69077" y="24544"/>
                  <a:pt x="70911" y="22711"/>
                  <a:pt x="70911" y="20455"/>
                </a:cubicBezTo>
                <a:cubicBezTo>
                  <a:pt x="70911" y="18194"/>
                  <a:pt x="69077" y="16361"/>
                  <a:pt x="66816" y="16361"/>
                </a:cubicBezTo>
                <a:lnTo>
                  <a:pt x="31361" y="16361"/>
                </a:lnTo>
                <a:cubicBezTo>
                  <a:pt x="29105" y="16361"/>
                  <a:pt x="27272" y="18194"/>
                  <a:pt x="27272" y="20455"/>
                </a:cubicBezTo>
                <a:cubicBezTo>
                  <a:pt x="27272" y="22711"/>
                  <a:pt x="29105" y="24544"/>
                  <a:pt x="31361" y="24544"/>
                </a:cubicBezTo>
                <a:moveTo>
                  <a:pt x="13638" y="10911"/>
                </a:moveTo>
                <a:cubicBezTo>
                  <a:pt x="12127" y="10911"/>
                  <a:pt x="10911" y="12133"/>
                  <a:pt x="10911" y="13638"/>
                </a:cubicBezTo>
                <a:cubicBezTo>
                  <a:pt x="10911" y="15144"/>
                  <a:pt x="12127" y="16361"/>
                  <a:pt x="13638" y="16361"/>
                </a:cubicBezTo>
                <a:cubicBezTo>
                  <a:pt x="15144" y="16361"/>
                  <a:pt x="16361" y="15144"/>
                  <a:pt x="16361" y="13638"/>
                </a:cubicBezTo>
                <a:cubicBezTo>
                  <a:pt x="16361" y="12133"/>
                  <a:pt x="15144" y="10911"/>
                  <a:pt x="13638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8157675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  <a:moveTo>
                  <a:pt x="38183" y="16361"/>
                </a:moveTo>
                <a:lnTo>
                  <a:pt x="60000" y="16361"/>
                </a:lnTo>
                <a:lnTo>
                  <a:pt x="60000" y="10911"/>
                </a:lnTo>
                <a:lnTo>
                  <a:pt x="38183" y="10911"/>
                </a:lnTo>
                <a:cubicBezTo>
                  <a:pt x="38183" y="10911"/>
                  <a:pt x="38183" y="16361"/>
                  <a:pt x="38183" y="1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38183" y="27272"/>
                </a:moveTo>
                <a:lnTo>
                  <a:pt x="54544" y="27272"/>
                </a:lnTo>
                <a:lnTo>
                  <a:pt x="54544" y="21816"/>
                </a:lnTo>
                <a:lnTo>
                  <a:pt x="38183" y="21816"/>
                </a:lnTo>
                <a:cubicBezTo>
                  <a:pt x="38183" y="21816"/>
                  <a:pt x="38183" y="27272"/>
                  <a:pt x="38183" y="2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9224197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87272"/>
                </a:moveTo>
                <a:lnTo>
                  <a:pt x="32727" y="87272"/>
                </a:lnTo>
                <a:lnTo>
                  <a:pt x="32727" y="92727"/>
                </a:lnTo>
                <a:lnTo>
                  <a:pt x="87272" y="92727"/>
                </a:lnTo>
                <a:cubicBezTo>
                  <a:pt x="87272" y="92727"/>
                  <a:pt x="87272" y="87272"/>
                  <a:pt x="87272" y="87272"/>
                </a:cubicBezTo>
                <a:close/>
                <a:moveTo>
                  <a:pt x="87272" y="98183"/>
                </a:moveTo>
                <a:lnTo>
                  <a:pt x="32727" y="98183"/>
                </a:lnTo>
                <a:lnTo>
                  <a:pt x="32727" y="103638"/>
                </a:lnTo>
                <a:lnTo>
                  <a:pt x="87272" y="103638"/>
                </a:lnTo>
                <a:cubicBezTo>
                  <a:pt x="87272" y="103638"/>
                  <a:pt x="87272" y="98183"/>
                  <a:pt x="87272" y="98183"/>
                </a:cubicBezTo>
                <a:close/>
                <a:moveTo>
                  <a:pt x="65455" y="76361"/>
                </a:moveTo>
                <a:lnTo>
                  <a:pt x="32727" y="76361"/>
                </a:lnTo>
                <a:lnTo>
                  <a:pt x="32727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3638" y="114544"/>
                </a:lnTo>
                <a:lnTo>
                  <a:pt x="103638" y="65455"/>
                </a:lnTo>
                <a:cubicBezTo>
                  <a:pt x="103638" y="62444"/>
                  <a:pt x="101188" y="60000"/>
                  <a:pt x="98183" y="60000"/>
                </a:cubicBezTo>
                <a:lnTo>
                  <a:pt x="21816" y="60000"/>
                </a:lnTo>
                <a:cubicBezTo>
                  <a:pt x="18805" y="60000"/>
                  <a:pt x="16361" y="62444"/>
                  <a:pt x="16361" y="65455"/>
                </a:cubicBezTo>
                <a:lnTo>
                  <a:pt x="16361" y="114544"/>
                </a:ln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27272" y="5455"/>
                </a:lnTo>
                <a:lnTo>
                  <a:pt x="27272" y="38183"/>
                </a:lnTo>
                <a:cubicBezTo>
                  <a:pt x="27272" y="41194"/>
                  <a:pt x="29711" y="43638"/>
                  <a:pt x="32727" y="43638"/>
                </a:cubicBezTo>
                <a:lnTo>
                  <a:pt x="87272" y="43638"/>
                </a:lnTo>
                <a:cubicBezTo>
                  <a:pt x="90283" y="43638"/>
                  <a:pt x="92727" y="41194"/>
                  <a:pt x="92727" y="38183"/>
                </a:cubicBezTo>
                <a:lnTo>
                  <a:pt x="92727" y="5455"/>
                </a:lnTo>
                <a:lnTo>
                  <a:pt x="95455" y="5455"/>
                </a:lnTo>
                <a:lnTo>
                  <a:pt x="114544" y="24544"/>
                </a:lnTo>
                <a:cubicBezTo>
                  <a:pt x="114544" y="24544"/>
                  <a:pt x="114544" y="109088"/>
                  <a:pt x="114544" y="109088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65455"/>
                </a:lnTo>
                <a:lnTo>
                  <a:pt x="98183" y="65455"/>
                </a:lnTo>
                <a:cubicBezTo>
                  <a:pt x="98183" y="65455"/>
                  <a:pt x="98183" y="114544"/>
                  <a:pt x="98183" y="114544"/>
                </a:cubicBezTo>
                <a:close/>
                <a:moveTo>
                  <a:pt x="32727" y="5455"/>
                </a:moveTo>
                <a:lnTo>
                  <a:pt x="87272" y="5455"/>
                </a:lnTo>
                <a:lnTo>
                  <a:pt x="87272" y="38183"/>
                </a:lnTo>
                <a:lnTo>
                  <a:pt x="32727" y="38183"/>
                </a:lnTo>
                <a:cubicBezTo>
                  <a:pt x="32727" y="38183"/>
                  <a:pt x="32727" y="5455"/>
                  <a:pt x="32727" y="5455"/>
                </a:cubicBezTo>
                <a:close/>
                <a:moveTo>
                  <a:pt x="98183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21816"/>
                </a:lnTo>
                <a:cubicBezTo>
                  <a:pt x="120000" y="21816"/>
                  <a:pt x="98183" y="0"/>
                  <a:pt x="98183" y="0"/>
                </a:cubicBezTo>
                <a:close/>
                <a:moveTo>
                  <a:pt x="70911" y="32727"/>
                </a:moveTo>
                <a:lnTo>
                  <a:pt x="81816" y="32727"/>
                </a:lnTo>
                <a:lnTo>
                  <a:pt x="81816" y="10911"/>
                </a:lnTo>
                <a:lnTo>
                  <a:pt x="70911" y="10911"/>
                </a:lnTo>
                <a:cubicBezTo>
                  <a:pt x="70911" y="10911"/>
                  <a:pt x="70911" y="32727"/>
                  <a:pt x="70911" y="32727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10290719" y="3970393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0000"/>
                </a:moveTo>
                <a:lnTo>
                  <a:pt x="90827" y="80000"/>
                </a:lnTo>
                <a:cubicBezTo>
                  <a:pt x="90150" y="82333"/>
                  <a:pt x="89311" y="84561"/>
                  <a:pt x="88316" y="86666"/>
                </a:cubicBezTo>
                <a:lnTo>
                  <a:pt x="114544" y="86666"/>
                </a:lnTo>
                <a:lnTo>
                  <a:pt x="114544" y="106666"/>
                </a:lnTo>
                <a:cubicBezTo>
                  <a:pt x="114544" y="110344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lnTo>
                  <a:pt x="5455" y="86666"/>
                </a:lnTo>
                <a:lnTo>
                  <a:pt x="31688" y="86666"/>
                </a:lnTo>
                <a:cubicBezTo>
                  <a:pt x="30688" y="84561"/>
                  <a:pt x="29850" y="82333"/>
                  <a:pt x="29172" y="80000"/>
                </a:cubicBezTo>
                <a:lnTo>
                  <a:pt x="5455" y="80000"/>
                </a:lnTo>
                <a:lnTo>
                  <a:pt x="5455" y="26666"/>
                </a:lnTo>
                <a:cubicBezTo>
                  <a:pt x="5455" y="22988"/>
                  <a:pt x="7900" y="20000"/>
                  <a:pt x="10911" y="20000"/>
                </a:cubicBezTo>
                <a:lnTo>
                  <a:pt x="21816" y="20000"/>
                </a:lnTo>
                <a:cubicBezTo>
                  <a:pt x="32727" y="20000"/>
                  <a:pt x="32727" y="6666"/>
                  <a:pt x="40911" y="6666"/>
                </a:cubicBezTo>
                <a:lnTo>
                  <a:pt x="60000" y="6666"/>
                </a:lnTo>
                <a:lnTo>
                  <a:pt x="79088" y="6666"/>
                </a:lnTo>
                <a:cubicBezTo>
                  <a:pt x="87272" y="6666"/>
                  <a:pt x="87272" y="20000"/>
                  <a:pt x="98183" y="20000"/>
                </a:cubicBezTo>
                <a:lnTo>
                  <a:pt x="109088" y="20000"/>
                </a:lnTo>
                <a:cubicBezTo>
                  <a:pt x="112100" y="20000"/>
                  <a:pt x="114544" y="22988"/>
                  <a:pt x="114544" y="26666"/>
                </a:cubicBezTo>
                <a:cubicBezTo>
                  <a:pt x="114544" y="26666"/>
                  <a:pt x="114544" y="80000"/>
                  <a:pt x="114544" y="80000"/>
                </a:cubicBezTo>
                <a:close/>
                <a:moveTo>
                  <a:pt x="109088" y="13333"/>
                </a:moveTo>
                <a:lnTo>
                  <a:pt x="98183" y="13333"/>
                </a:lnTo>
                <a:cubicBezTo>
                  <a:pt x="90000" y="13333"/>
                  <a:pt x="90000" y="0"/>
                  <a:pt x="79088" y="0"/>
                </a:cubicBezTo>
                <a:lnTo>
                  <a:pt x="60000" y="0"/>
                </a:lnTo>
                <a:lnTo>
                  <a:pt x="40911" y="0"/>
                </a:lnTo>
                <a:cubicBezTo>
                  <a:pt x="30000" y="0"/>
                  <a:pt x="30000" y="13333"/>
                  <a:pt x="21816" y="13333"/>
                </a:cubicBezTo>
                <a:lnTo>
                  <a:pt x="10911" y="13333"/>
                </a:lnTo>
                <a:cubicBezTo>
                  <a:pt x="4883" y="13333"/>
                  <a:pt x="0" y="19305"/>
                  <a:pt x="0" y="26666"/>
                </a:cubicBezTo>
                <a:lnTo>
                  <a:pt x="0" y="106666"/>
                </a:ln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lnTo>
                  <a:pt x="120000" y="26666"/>
                </a:lnTo>
                <a:cubicBezTo>
                  <a:pt x="120000" y="19305"/>
                  <a:pt x="115116" y="13333"/>
                  <a:pt x="109088" y="13333"/>
                </a:cubicBezTo>
                <a:moveTo>
                  <a:pt x="100911" y="40000"/>
                </a:moveTo>
                <a:cubicBezTo>
                  <a:pt x="99400" y="40000"/>
                  <a:pt x="98183" y="38511"/>
                  <a:pt x="98183" y="36666"/>
                </a:cubicBezTo>
                <a:cubicBezTo>
                  <a:pt x="98183" y="34827"/>
                  <a:pt x="99400" y="33333"/>
                  <a:pt x="100911" y="33333"/>
                </a:cubicBezTo>
                <a:cubicBezTo>
                  <a:pt x="102416" y="33333"/>
                  <a:pt x="103638" y="34827"/>
                  <a:pt x="103638" y="36666"/>
                </a:cubicBezTo>
                <a:cubicBezTo>
                  <a:pt x="103638" y="38511"/>
                  <a:pt x="102416" y="40000"/>
                  <a:pt x="100911" y="40000"/>
                </a:cubicBezTo>
                <a:moveTo>
                  <a:pt x="100911" y="26666"/>
                </a:moveTo>
                <a:cubicBezTo>
                  <a:pt x="96394" y="26666"/>
                  <a:pt x="92727" y="31150"/>
                  <a:pt x="92727" y="36666"/>
                </a:cubicBezTo>
                <a:cubicBezTo>
                  <a:pt x="92727" y="42188"/>
                  <a:pt x="96394" y="46666"/>
                  <a:pt x="100911" y="46666"/>
                </a:cubicBezTo>
                <a:cubicBezTo>
                  <a:pt x="105427" y="46666"/>
                  <a:pt x="109088" y="42188"/>
                  <a:pt x="109088" y="36666"/>
                </a:cubicBezTo>
                <a:cubicBezTo>
                  <a:pt x="109088" y="31150"/>
                  <a:pt x="105427" y="26666"/>
                  <a:pt x="100911" y="26666"/>
                </a:cubicBezTo>
                <a:moveTo>
                  <a:pt x="100911" y="53333"/>
                </a:moveTo>
                <a:cubicBezTo>
                  <a:pt x="99400" y="53333"/>
                  <a:pt x="98183" y="54827"/>
                  <a:pt x="98183" y="56666"/>
                </a:cubicBezTo>
                <a:cubicBezTo>
                  <a:pt x="98183" y="58511"/>
                  <a:pt x="99400" y="60000"/>
                  <a:pt x="100911" y="60000"/>
                </a:cubicBez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7"/>
                  <a:pt x="102416" y="53333"/>
                  <a:pt x="100911" y="53333"/>
                </a:cubicBezTo>
                <a:moveTo>
                  <a:pt x="60000" y="93333"/>
                </a:moveTo>
                <a:cubicBezTo>
                  <a:pt x="47950" y="93333"/>
                  <a:pt x="38183" y="81394"/>
                  <a:pt x="38183" y="66666"/>
                </a:cubicBezTo>
                <a:cubicBezTo>
                  <a:pt x="38183" y="51938"/>
                  <a:pt x="47950" y="40000"/>
                  <a:pt x="60000" y="40000"/>
                </a:cubicBezTo>
                <a:cubicBezTo>
                  <a:pt x="72050" y="40000"/>
                  <a:pt x="81816" y="51938"/>
                  <a:pt x="81816" y="66666"/>
                </a:cubicBezTo>
                <a:cubicBezTo>
                  <a:pt x="81816" y="81394"/>
                  <a:pt x="72050" y="93333"/>
                  <a:pt x="60000" y="93333"/>
                </a:cubicBezTo>
                <a:moveTo>
                  <a:pt x="60000" y="33333"/>
                </a:moveTo>
                <a:cubicBezTo>
                  <a:pt x="44933" y="33333"/>
                  <a:pt x="32727" y="48261"/>
                  <a:pt x="32727" y="66666"/>
                </a:cubicBezTo>
                <a:cubicBezTo>
                  <a:pt x="32727" y="85077"/>
                  <a:pt x="44933" y="100000"/>
                  <a:pt x="60000" y="100000"/>
                </a:cubicBezTo>
                <a:cubicBezTo>
                  <a:pt x="75066" y="100000"/>
                  <a:pt x="87272" y="85077"/>
                  <a:pt x="87272" y="66666"/>
                </a:cubicBezTo>
                <a:cubicBezTo>
                  <a:pt x="87272" y="48261"/>
                  <a:pt x="75066" y="33333"/>
                  <a:pt x="60000" y="33333"/>
                </a:cubicBezTo>
                <a:moveTo>
                  <a:pt x="60000" y="80000"/>
                </a:moveTo>
                <a:cubicBezTo>
                  <a:pt x="53977" y="80000"/>
                  <a:pt x="49088" y="74027"/>
                  <a:pt x="49088" y="66666"/>
                </a:cubicBezTo>
                <a:cubicBezTo>
                  <a:pt x="49088" y="59305"/>
                  <a:pt x="53977" y="53333"/>
                  <a:pt x="60000" y="53333"/>
                </a:cubicBezTo>
                <a:cubicBezTo>
                  <a:pt x="66022" y="53333"/>
                  <a:pt x="70911" y="59305"/>
                  <a:pt x="70911" y="66666"/>
                </a:cubicBezTo>
                <a:cubicBezTo>
                  <a:pt x="70911" y="74027"/>
                  <a:pt x="66022" y="80000"/>
                  <a:pt x="60000" y="80000"/>
                </a:cubicBezTo>
                <a:moveTo>
                  <a:pt x="60000" y="46666"/>
                </a:moveTo>
                <a:cubicBezTo>
                  <a:pt x="50961" y="46666"/>
                  <a:pt x="43638" y="55622"/>
                  <a:pt x="43638" y="66666"/>
                </a:cubicBezTo>
                <a:cubicBezTo>
                  <a:pt x="43638" y="77711"/>
                  <a:pt x="50961" y="86666"/>
                  <a:pt x="60000" y="86666"/>
                </a:cubicBezTo>
                <a:cubicBezTo>
                  <a:pt x="69033" y="86666"/>
                  <a:pt x="76361" y="77711"/>
                  <a:pt x="76361" y="66666"/>
                </a:cubicBezTo>
                <a:cubicBezTo>
                  <a:pt x="76361" y="55622"/>
                  <a:pt x="69033" y="46666"/>
                  <a:pt x="60000" y="46666"/>
                </a:cubicBezTo>
                <a:moveTo>
                  <a:pt x="46361" y="20000"/>
                </a:moveTo>
                <a:lnTo>
                  <a:pt x="73638" y="20000"/>
                </a:lnTo>
                <a:cubicBezTo>
                  <a:pt x="75144" y="20000"/>
                  <a:pt x="76361" y="18511"/>
                  <a:pt x="76361" y="16666"/>
                </a:cubicBezTo>
                <a:cubicBezTo>
                  <a:pt x="76361" y="14827"/>
                  <a:pt x="75144" y="13333"/>
                  <a:pt x="73638" y="13333"/>
                </a:cubicBezTo>
                <a:lnTo>
                  <a:pt x="46361" y="13333"/>
                </a:lnTo>
                <a:cubicBezTo>
                  <a:pt x="44855" y="13333"/>
                  <a:pt x="43638" y="14827"/>
                  <a:pt x="43638" y="16666"/>
                </a:cubicBezTo>
                <a:cubicBezTo>
                  <a:pt x="43638" y="18511"/>
                  <a:pt x="44855" y="20000"/>
                  <a:pt x="46361" y="2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11357241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60000"/>
                </a:moveTo>
                <a:cubicBezTo>
                  <a:pt x="78811" y="60000"/>
                  <a:pt x="76361" y="62444"/>
                  <a:pt x="76361" y="65455"/>
                </a:cubicBezTo>
                <a:cubicBezTo>
                  <a:pt x="76361" y="68466"/>
                  <a:pt x="78811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5" y="35455"/>
                  <a:pt x="27272" y="34233"/>
                  <a:pt x="27272" y="32727"/>
                </a:cubicBezTo>
                <a:lnTo>
                  <a:pt x="27272" y="5455"/>
                </a:lnTo>
                <a:lnTo>
                  <a:pt x="114544" y="5455"/>
                </a:lnTo>
                <a:lnTo>
                  <a:pt x="114544" y="70911"/>
                </a:lnTo>
                <a:lnTo>
                  <a:pt x="106361" y="70911"/>
                </a:lnTo>
                <a:cubicBezTo>
                  <a:pt x="104855" y="70911"/>
                  <a:pt x="103638" y="72133"/>
                  <a:pt x="103638" y="73638"/>
                </a:cubicBezTo>
                <a:cubicBezTo>
                  <a:pt x="103638" y="75144"/>
                  <a:pt x="104855" y="76361"/>
                  <a:pt x="106361" y="76361"/>
                </a:cubicBezTo>
                <a:lnTo>
                  <a:pt x="114544" y="76361"/>
                </a:lnTo>
                <a:lnTo>
                  <a:pt x="114544" y="92727"/>
                </a:lnTo>
                <a:lnTo>
                  <a:pt x="106361" y="92727"/>
                </a:lnTo>
                <a:cubicBezTo>
                  <a:pt x="104855" y="92727"/>
                  <a:pt x="103638" y="93950"/>
                  <a:pt x="103638" y="95455"/>
                </a:cubicBezTo>
                <a:cubicBezTo>
                  <a:pt x="103638" y="96961"/>
                  <a:pt x="104855" y="98183"/>
                  <a:pt x="106361" y="98183"/>
                </a:cubicBezTo>
                <a:lnTo>
                  <a:pt x="114544" y="98183"/>
                </a:lnTo>
                <a:cubicBezTo>
                  <a:pt x="117555" y="98183"/>
                  <a:pt x="120000" y="95744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7" y="81816"/>
                  <a:pt x="84544" y="80600"/>
                  <a:pt x="84544" y="79088"/>
                </a:cubicBezTo>
                <a:cubicBezTo>
                  <a:pt x="84544" y="77588"/>
                  <a:pt x="83327" y="76361"/>
                  <a:pt x="81816" y="7636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66"/>
                  <a:pt x="37044" y="103638"/>
                  <a:pt x="49088" y="103638"/>
                </a:cubicBezTo>
                <a:cubicBezTo>
                  <a:pt x="61138" y="103638"/>
                  <a:pt x="70911" y="93866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  <a:moveTo>
                  <a:pt x="49088" y="87272"/>
                </a:moveTo>
                <a:cubicBezTo>
                  <a:pt x="46083" y="87272"/>
                  <a:pt x="43638" y="84827"/>
                  <a:pt x="43638" y="81816"/>
                </a:cubicBezTo>
                <a:cubicBezTo>
                  <a:pt x="43638" y="78811"/>
                  <a:pt x="46083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1758542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27272"/>
                </a:moveTo>
                <a:lnTo>
                  <a:pt x="38183" y="27272"/>
                </a:lnTo>
                <a:lnTo>
                  <a:pt x="38183" y="21816"/>
                </a:lnTo>
                <a:lnTo>
                  <a:pt x="32727" y="21816"/>
                </a:lnTo>
                <a:cubicBezTo>
                  <a:pt x="32727" y="21816"/>
                  <a:pt x="32727" y="27272"/>
                  <a:pt x="32727" y="27272"/>
                </a:cubicBezTo>
                <a:close/>
                <a:moveTo>
                  <a:pt x="103638" y="76361"/>
                </a:moveTo>
                <a:lnTo>
                  <a:pt x="109088" y="76361"/>
                </a:lnTo>
                <a:lnTo>
                  <a:pt x="109088" y="70911"/>
                </a:lnTo>
                <a:lnTo>
                  <a:pt x="103638" y="70911"/>
                </a:lnTo>
                <a:cubicBezTo>
                  <a:pt x="103638" y="70911"/>
                  <a:pt x="103638" y="76361"/>
                  <a:pt x="103638" y="76361"/>
                </a:cubicBezTo>
                <a:close/>
                <a:moveTo>
                  <a:pt x="38183" y="10911"/>
                </a:moveTo>
                <a:lnTo>
                  <a:pt x="32727" y="10911"/>
                </a:lnTo>
                <a:lnTo>
                  <a:pt x="32727" y="16361"/>
                </a:lnTo>
                <a:lnTo>
                  <a:pt x="38183" y="16361"/>
                </a:lnTo>
                <a:cubicBezTo>
                  <a:pt x="38183" y="16361"/>
                  <a:pt x="38183" y="10911"/>
                  <a:pt x="38183" y="10911"/>
                </a:cubicBezTo>
                <a:close/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cubicBezTo>
                  <a:pt x="21816" y="34233"/>
                  <a:pt x="23038" y="35455"/>
                  <a:pt x="24544" y="35455"/>
                </a:cubicBezTo>
                <a:cubicBezTo>
                  <a:pt x="26050" y="35455"/>
                  <a:pt x="27272" y="34233"/>
                  <a:pt x="27272" y="32727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43638" y="5455"/>
                </a:lnTo>
                <a:lnTo>
                  <a:pt x="43638" y="30000"/>
                </a:lnTo>
                <a:cubicBezTo>
                  <a:pt x="43638" y="31505"/>
                  <a:pt x="44861" y="32727"/>
                  <a:pt x="46361" y="32727"/>
                </a:cubicBezTo>
                <a:cubicBezTo>
                  <a:pt x="47866" y="32727"/>
                  <a:pt x="49088" y="31505"/>
                  <a:pt x="49088" y="30000"/>
                </a:cubicBezTo>
                <a:lnTo>
                  <a:pt x="49088" y="5455"/>
                </a:lnTo>
                <a:lnTo>
                  <a:pt x="92727" y="5455"/>
                </a:lnTo>
                <a:lnTo>
                  <a:pt x="92727" y="40911"/>
                </a:lnTo>
                <a:cubicBezTo>
                  <a:pt x="92727" y="42416"/>
                  <a:pt x="93950" y="43638"/>
                  <a:pt x="95455" y="43638"/>
                </a:cubicBezTo>
                <a:cubicBezTo>
                  <a:pt x="96961" y="43638"/>
                  <a:pt x="98183" y="42416"/>
                  <a:pt x="98183" y="40911"/>
                </a:cubicBezTo>
                <a:lnTo>
                  <a:pt x="98183" y="5455"/>
                </a:ln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46361"/>
                </a:lnTo>
                <a:lnTo>
                  <a:pt x="106361" y="46361"/>
                </a:lnTo>
                <a:cubicBezTo>
                  <a:pt x="104861" y="46361"/>
                  <a:pt x="103638" y="47588"/>
                  <a:pt x="103638" y="49088"/>
                </a:cubicBezTo>
                <a:cubicBezTo>
                  <a:pt x="103638" y="50600"/>
                  <a:pt x="104861" y="51816"/>
                  <a:pt x="106361" y="51816"/>
                </a:cubicBezTo>
                <a:lnTo>
                  <a:pt x="114544" y="51816"/>
                </a:lnTo>
                <a:lnTo>
                  <a:pt x="114544" y="87272"/>
                </a:lnTo>
                <a:cubicBezTo>
                  <a:pt x="114544" y="90288"/>
                  <a:pt x="112105" y="92727"/>
                  <a:pt x="109088" y="92727"/>
                </a:cubicBezTo>
                <a:lnTo>
                  <a:pt x="106361" y="92727"/>
                </a:lnTo>
                <a:cubicBezTo>
                  <a:pt x="104861" y="92727"/>
                  <a:pt x="103638" y="93950"/>
                  <a:pt x="103638" y="95455"/>
                </a:cubicBezTo>
                <a:cubicBezTo>
                  <a:pt x="103638" y="96961"/>
                  <a:pt x="104861" y="98183"/>
                  <a:pt x="106361" y="98183"/>
                </a:cubicBezTo>
                <a:lnTo>
                  <a:pt x="106361" y="98183"/>
                </a:lnTo>
                <a:lnTo>
                  <a:pt x="109088" y="98183"/>
                </a:lnTo>
                <a:lnTo>
                  <a:pt x="109088" y="98183"/>
                </a:lnTo>
                <a:lnTo>
                  <a:pt x="114544" y="98183"/>
                </a:lnTo>
                <a:cubicBezTo>
                  <a:pt x="117555" y="98183"/>
                  <a:pt x="120000" y="95738"/>
                  <a:pt x="120000" y="92727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09088" y="60000"/>
                </a:moveTo>
                <a:lnTo>
                  <a:pt x="103638" y="60000"/>
                </a:lnTo>
                <a:lnTo>
                  <a:pt x="103638" y="65455"/>
                </a:lnTo>
                <a:lnTo>
                  <a:pt x="109088" y="65455"/>
                </a:lnTo>
                <a:cubicBezTo>
                  <a:pt x="109088" y="65455"/>
                  <a:pt x="109088" y="60000"/>
                  <a:pt x="109088" y="60000"/>
                </a:cubicBezTo>
                <a:close/>
                <a:moveTo>
                  <a:pt x="103638" y="38183"/>
                </a:moveTo>
                <a:lnTo>
                  <a:pt x="109088" y="38183"/>
                </a:lnTo>
                <a:lnTo>
                  <a:pt x="109088" y="32727"/>
                </a:lnTo>
                <a:lnTo>
                  <a:pt x="103638" y="32727"/>
                </a:lnTo>
                <a:cubicBezTo>
                  <a:pt x="103638" y="32727"/>
                  <a:pt x="103638" y="38183"/>
                  <a:pt x="103638" y="38183"/>
                </a:cubicBezTo>
                <a:close/>
                <a:moveTo>
                  <a:pt x="103638" y="87272"/>
                </a:moveTo>
                <a:lnTo>
                  <a:pt x="109088" y="87272"/>
                </a:lnTo>
                <a:lnTo>
                  <a:pt x="109088" y="81816"/>
                </a:lnTo>
                <a:lnTo>
                  <a:pt x="103638" y="81816"/>
                </a:lnTo>
                <a:cubicBezTo>
                  <a:pt x="103638" y="81816"/>
                  <a:pt x="103638" y="87272"/>
                  <a:pt x="103638" y="87272"/>
                </a:cubicBezTo>
                <a:close/>
                <a:moveTo>
                  <a:pt x="109088" y="10911"/>
                </a:moveTo>
                <a:lnTo>
                  <a:pt x="103638" y="10911"/>
                </a:lnTo>
                <a:lnTo>
                  <a:pt x="103638" y="16361"/>
                </a:lnTo>
                <a:lnTo>
                  <a:pt x="109088" y="16361"/>
                </a:lnTo>
                <a:cubicBezTo>
                  <a:pt x="109088" y="16361"/>
                  <a:pt x="109088" y="10911"/>
                  <a:pt x="109088" y="10911"/>
                </a:cubicBezTo>
                <a:close/>
                <a:moveTo>
                  <a:pt x="103638" y="27272"/>
                </a:moveTo>
                <a:lnTo>
                  <a:pt x="109088" y="27272"/>
                </a:lnTo>
                <a:lnTo>
                  <a:pt x="109088" y="21816"/>
                </a:lnTo>
                <a:lnTo>
                  <a:pt x="103638" y="21816"/>
                </a:lnTo>
                <a:cubicBezTo>
                  <a:pt x="103638" y="21816"/>
                  <a:pt x="103638" y="27272"/>
                  <a:pt x="103638" y="27272"/>
                </a:cubicBezTo>
                <a:close/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38" y="60000"/>
                  <a:pt x="27272" y="69766"/>
                  <a:pt x="27272" y="81816"/>
                </a:cubicBezTo>
                <a:cubicBezTo>
                  <a:pt x="27272" y="93872"/>
                  <a:pt x="37038" y="103638"/>
                  <a:pt x="49088" y="103638"/>
                </a:cubicBezTo>
                <a:cubicBezTo>
                  <a:pt x="61144" y="103638"/>
                  <a:pt x="70911" y="93872"/>
                  <a:pt x="70911" y="81816"/>
                </a:cubicBezTo>
                <a:cubicBezTo>
                  <a:pt x="70911" y="69766"/>
                  <a:pt x="61144" y="60000"/>
                  <a:pt x="49088" y="60000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05"/>
                  <a:pt x="46077" y="76361"/>
                  <a:pt x="49088" y="76361"/>
                </a:cubicBezTo>
                <a:cubicBezTo>
                  <a:pt x="52100" y="76361"/>
                  <a:pt x="54544" y="78805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66"/>
                  <a:pt x="78805" y="70911"/>
                  <a:pt x="81816" y="70911"/>
                </a:cubicBezTo>
                <a:cubicBezTo>
                  <a:pt x="84827" y="70911"/>
                  <a:pt x="87272" y="68466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2825064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76361"/>
                </a:moveTo>
                <a:cubicBezTo>
                  <a:pt x="91222" y="76361"/>
                  <a:pt x="90000" y="77588"/>
                  <a:pt x="90000" y="79088"/>
                </a:cubicBezTo>
                <a:cubicBezTo>
                  <a:pt x="90000" y="80600"/>
                  <a:pt x="91222" y="81816"/>
                  <a:pt x="92727" y="81816"/>
                </a:cubicBezTo>
                <a:cubicBezTo>
                  <a:pt x="94233" y="81816"/>
                  <a:pt x="95455" y="80600"/>
                  <a:pt x="95455" y="79088"/>
                </a:cubicBezTo>
                <a:cubicBezTo>
                  <a:pt x="95455" y="77588"/>
                  <a:pt x="94233" y="76361"/>
                  <a:pt x="92727" y="76361"/>
                </a:cubicBezTo>
                <a:moveTo>
                  <a:pt x="92727" y="60000"/>
                </a:moveTo>
                <a:cubicBezTo>
                  <a:pt x="89716" y="60000"/>
                  <a:pt x="87272" y="62444"/>
                  <a:pt x="87272" y="65455"/>
                </a:cubicBezTo>
                <a:cubicBezTo>
                  <a:pt x="87272" y="68472"/>
                  <a:pt x="89716" y="70911"/>
                  <a:pt x="92727" y="70911"/>
                </a:cubicBezTo>
                <a:cubicBezTo>
                  <a:pt x="95738" y="70911"/>
                  <a:pt x="98183" y="68472"/>
                  <a:pt x="98183" y="65455"/>
                </a:cubicBezTo>
                <a:cubicBezTo>
                  <a:pt x="98183" y="62444"/>
                  <a:pt x="95738" y="60000"/>
                  <a:pt x="92727" y="60000"/>
                </a:cubicBezTo>
                <a:moveTo>
                  <a:pt x="79088" y="32727"/>
                </a:moveTo>
                <a:lnTo>
                  <a:pt x="99777" y="32727"/>
                </a:lnTo>
                <a:lnTo>
                  <a:pt x="93527" y="38983"/>
                </a:lnTo>
                <a:cubicBezTo>
                  <a:pt x="93033" y="39477"/>
                  <a:pt x="92727" y="40161"/>
                  <a:pt x="92727" y="40911"/>
                </a:cubicBezTo>
                <a:cubicBezTo>
                  <a:pt x="92727" y="42416"/>
                  <a:pt x="93950" y="43638"/>
                  <a:pt x="95455" y="43638"/>
                </a:cubicBezTo>
                <a:cubicBezTo>
                  <a:pt x="96205" y="43638"/>
                  <a:pt x="96888" y="43333"/>
                  <a:pt x="97383" y="42838"/>
                </a:cubicBezTo>
                <a:lnTo>
                  <a:pt x="108294" y="31933"/>
                </a:lnTo>
                <a:cubicBezTo>
                  <a:pt x="108783" y="31433"/>
                  <a:pt x="109088" y="30755"/>
                  <a:pt x="109088" y="30000"/>
                </a:cubicBezTo>
                <a:cubicBezTo>
                  <a:pt x="109088" y="29250"/>
                  <a:pt x="108783" y="28566"/>
                  <a:pt x="108294" y="28072"/>
                </a:cubicBezTo>
                <a:lnTo>
                  <a:pt x="97383" y="17161"/>
                </a:lnTo>
                <a:cubicBezTo>
                  <a:pt x="96888" y="16672"/>
                  <a:pt x="96205" y="16361"/>
                  <a:pt x="95455" y="16361"/>
                </a:cubicBezTo>
                <a:cubicBezTo>
                  <a:pt x="93950" y="16361"/>
                  <a:pt x="92727" y="17588"/>
                  <a:pt x="92727" y="19088"/>
                </a:cubicBezTo>
                <a:cubicBezTo>
                  <a:pt x="92727" y="19844"/>
                  <a:pt x="93033" y="20527"/>
                  <a:pt x="93527" y="21022"/>
                </a:cubicBezTo>
                <a:lnTo>
                  <a:pt x="99777" y="27272"/>
                </a:lnTo>
                <a:lnTo>
                  <a:pt x="79088" y="27272"/>
                </a:lnTo>
                <a:cubicBezTo>
                  <a:pt x="77588" y="27272"/>
                  <a:pt x="76361" y="28494"/>
                  <a:pt x="76361" y="30000"/>
                </a:cubicBezTo>
                <a:cubicBezTo>
                  <a:pt x="76361" y="31511"/>
                  <a:pt x="77588" y="32727"/>
                  <a:pt x="79088" y="32727"/>
                </a:cubicBezTo>
                <a:moveTo>
                  <a:pt x="60000" y="87272"/>
                </a:moveTo>
                <a:cubicBezTo>
                  <a:pt x="56988" y="87272"/>
                  <a:pt x="54544" y="84827"/>
                  <a:pt x="54544" y="81816"/>
                </a:cubicBezTo>
                <a:cubicBezTo>
                  <a:pt x="54544" y="78811"/>
                  <a:pt x="56988" y="76361"/>
                  <a:pt x="60000" y="76361"/>
                </a:cubicBezTo>
                <a:cubicBezTo>
                  <a:pt x="63011" y="76361"/>
                  <a:pt x="65455" y="78811"/>
                  <a:pt x="65455" y="81816"/>
                </a:cubicBezTo>
                <a:cubicBezTo>
                  <a:pt x="65455" y="84827"/>
                  <a:pt x="63011" y="87272"/>
                  <a:pt x="60000" y="87272"/>
                </a:cubicBezTo>
                <a:moveTo>
                  <a:pt x="60000" y="70911"/>
                </a:moveTo>
                <a:cubicBezTo>
                  <a:pt x="53977" y="70911"/>
                  <a:pt x="49088" y="75794"/>
                  <a:pt x="49088" y="81816"/>
                </a:cubicBezTo>
                <a:cubicBezTo>
                  <a:pt x="49088" y="87844"/>
                  <a:pt x="53977" y="92727"/>
                  <a:pt x="60000" y="92727"/>
                </a:cubicBezTo>
                <a:cubicBezTo>
                  <a:pt x="66022" y="92727"/>
                  <a:pt x="70911" y="87844"/>
                  <a:pt x="70911" y="81816"/>
                </a:cubicBezTo>
                <a:cubicBezTo>
                  <a:pt x="70911" y="75794"/>
                  <a:pt x="66022" y="70911"/>
                  <a:pt x="60000" y="70911"/>
                </a:cubicBezTo>
                <a:moveTo>
                  <a:pt x="22616" y="42838"/>
                </a:moveTo>
                <a:cubicBezTo>
                  <a:pt x="23111" y="43333"/>
                  <a:pt x="23794" y="43638"/>
                  <a:pt x="24544" y="43638"/>
                </a:cubicBezTo>
                <a:cubicBezTo>
                  <a:pt x="26050" y="43638"/>
                  <a:pt x="27272" y="42416"/>
                  <a:pt x="27272" y="40911"/>
                </a:cubicBezTo>
                <a:cubicBezTo>
                  <a:pt x="27272" y="40161"/>
                  <a:pt x="26966" y="39477"/>
                  <a:pt x="26472" y="38983"/>
                </a:cubicBezTo>
                <a:lnTo>
                  <a:pt x="20222" y="32727"/>
                </a:lnTo>
                <a:lnTo>
                  <a:pt x="40911" y="32727"/>
                </a:lnTo>
                <a:cubicBezTo>
                  <a:pt x="42411" y="32727"/>
                  <a:pt x="43638" y="31511"/>
                  <a:pt x="43638" y="30000"/>
                </a:cubicBezTo>
                <a:cubicBezTo>
                  <a:pt x="43638" y="28494"/>
                  <a:pt x="42411" y="27272"/>
                  <a:pt x="40911" y="27272"/>
                </a:cubicBezTo>
                <a:lnTo>
                  <a:pt x="20222" y="27272"/>
                </a:lnTo>
                <a:lnTo>
                  <a:pt x="26472" y="21022"/>
                </a:lnTo>
                <a:cubicBezTo>
                  <a:pt x="26966" y="20527"/>
                  <a:pt x="27272" y="19844"/>
                  <a:pt x="27272" y="19088"/>
                </a:cubicBezTo>
                <a:cubicBezTo>
                  <a:pt x="27272" y="17588"/>
                  <a:pt x="26050" y="16361"/>
                  <a:pt x="24544" y="16361"/>
                </a:cubicBezTo>
                <a:cubicBezTo>
                  <a:pt x="23794" y="16361"/>
                  <a:pt x="23111" y="16672"/>
                  <a:pt x="22616" y="17161"/>
                </a:cubicBezTo>
                <a:lnTo>
                  <a:pt x="11705" y="28072"/>
                </a:lnTo>
                <a:cubicBezTo>
                  <a:pt x="11216" y="28566"/>
                  <a:pt x="10911" y="29250"/>
                  <a:pt x="10911" y="30000"/>
                </a:cubicBezTo>
                <a:cubicBezTo>
                  <a:pt x="10911" y="30755"/>
                  <a:pt x="11216" y="31433"/>
                  <a:pt x="11705" y="31933"/>
                </a:cubicBezTo>
                <a:cubicBezTo>
                  <a:pt x="11705" y="31933"/>
                  <a:pt x="22616" y="42838"/>
                  <a:pt x="22616" y="42838"/>
                </a:cubicBezTo>
                <a:close/>
                <a:moveTo>
                  <a:pt x="114544" y="87272"/>
                </a:moveTo>
                <a:lnTo>
                  <a:pt x="109088" y="87272"/>
                </a:lnTo>
                <a:lnTo>
                  <a:pt x="109088" y="60000"/>
                </a:lnTo>
                <a:cubicBezTo>
                  <a:pt x="109088" y="53977"/>
                  <a:pt x="104205" y="49088"/>
                  <a:pt x="98183" y="49088"/>
                </a:cubicBezTo>
                <a:lnTo>
                  <a:pt x="87272" y="49088"/>
                </a:lnTo>
                <a:cubicBezTo>
                  <a:pt x="79088" y="49088"/>
                  <a:pt x="79088" y="38183"/>
                  <a:pt x="68183" y="38183"/>
                </a:cubicBezTo>
                <a:lnTo>
                  <a:pt x="51816" y="38183"/>
                </a:lnTo>
                <a:cubicBezTo>
                  <a:pt x="40911" y="38183"/>
                  <a:pt x="40911" y="49088"/>
                  <a:pt x="32727" y="49088"/>
                </a:cubicBezTo>
                <a:lnTo>
                  <a:pt x="21816" y="49088"/>
                </a:lnTo>
                <a:cubicBezTo>
                  <a:pt x="15794" y="49088"/>
                  <a:pt x="10911" y="53977"/>
                  <a:pt x="10911" y="60000"/>
                </a:cubicBezTo>
                <a:lnTo>
                  <a:pt x="10911" y="87272"/>
                </a:ln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87272"/>
                  <a:pt x="114544" y="87272"/>
                </a:cubicBezTo>
                <a:close/>
                <a:moveTo>
                  <a:pt x="103638" y="109088"/>
                </a:moveTo>
                <a:cubicBezTo>
                  <a:pt x="103638" y="112100"/>
                  <a:pt x="101194" y="114544"/>
                  <a:pt x="98183" y="114544"/>
                </a:cubicBezTo>
                <a:lnTo>
                  <a:pt x="21816" y="114544"/>
                </a:lnTo>
                <a:cubicBezTo>
                  <a:pt x="18805" y="114544"/>
                  <a:pt x="16361" y="112100"/>
                  <a:pt x="16361" y="109088"/>
                </a:cubicBezTo>
                <a:lnTo>
                  <a:pt x="16361" y="60000"/>
                </a:lnTo>
                <a:cubicBezTo>
                  <a:pt x="16361" y="56988"/>
                  <a:pt x="18805" y="54544"/>
                  <a:pt x="21816" y="54544"/>
                </a:cubicBezTo>
                <a:lnTo>
                  <a:pt x="32727" y="54544"/>
                </a:lnTo>
                <a:cubicBezTo>
                  <a:pt x="43638" y="54544"/>
                  <a:pt x="43638" y="43638"/>
                  <a:pt x="51816" y="43638"/>
                </a:cubicBezTo>
                <a:lnTo>
                  <a:pt x="60000" y="43638"/>
                </a:lnTo>
                <a:lnTo>
                  <a:pt x="68183" y="43638"/>
                </a:lnTo>
                <a:cubicBezTo>
                  <a:pt x="76361" y="43638"/>
                  <a:pt x="76361" y="54544"/>
                  <a:pt x="87272" y="54544"/>
                </a:cubicBezTo>
                <a:lnTo>
                  <a:pt x="98183" y="54544"/>
                </a:lnTo>
                <a:cubicBezTo>
                  <a:pt x="101194" y="54544"/>
                  <a:pt x="103638" y="56988"/>
                  <a:pt x="103638" y="60000"/>
                </a:cubicBezTo>
                <a:cubicBezTo>
                  <a:pt x="103638" y="60000"/>
                  <a:pt x="103638" y="109088"/>
                  <a:pt x="103638" y="109088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87272"/>
                </a:lnTo>
                <a:cubicBezTo>
                  <a:pt x="0" y="90288"/>
                  <a:pt x="2444" y="92727"/>
                  <a:pt x="5455" y="92727"/>
                </a:cubicBezTo>
                <a:lnTo>
                  <a:pt x="10911" y="92727"/>
                </a:lnTo>
                <a:lnTo>
                  <a:pt x="10911" y="109088"/>
                </a:lnTo>
                <a:cubicBezTo>
                  <a:pt x="10911" y="115116"/>
                  <a:pt x="15794" y="120000"/>
                  <a:pt x="21816" y="120000"/>
                </a:cubicBezTo>
                <a:lnTo>
                  <a:pt x="98183" y="120000"/>
                </a:lnTo>
                <a:cubicBezTo>
                  <a:pt x="104205" y="120000"/>
                  <a:pt x="109088" y="115116"/>
                  <a:pt x="109088" y="109088"/>
                </a:cubicBezTo>
                <a:lnTo>
                  <a:pt x="109088" y="92727"/>
                </a:lnTo>
                <a:lnTo>
                  <a:pt x="114544" y="92727"/>
                </a:lnTo>
                <a:cubicBezTo>
                  <a:pt x="117555" y="92727"/>
                  <a:pt x="120000" y="90288"/>
                  <a:pt x="120000" y="8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60000" y="98183"/>
                </a:moveTo>
                <a:cubicBezTo>
                  <a:pt x="50961" y="98183"/>
                  <a:pt x="43638" y="90855"/>
                  <a:pt x="43638" y="81816"/>
                </a:cubicBezTo>
                <a:cubicBezTo>
                  <a:pt x="43638" y="72783"/>
                  <a:pt x="50961" y="65455"/>
                  <a:pt x="60000" y="65455"/>
                </a:cubicBezTo>
                <a:cubicBezTo>
                  <a:pt x="69038" y="65455"/>
                  <a:pt x="76361" y="72783"/>
                  <a:pt x="76361" y="81816"/>
                </a:cubicBezTo>
                <a:cubicBezTo>
                  <a:pt x="76361" y="90855"/>
                  <a:pt x="69038" y="98183"/>
                  <a:pt x="60000" y="98183"/>
                </a:cubicBezTo>
                <a:moveTo>
                  <a:pt x="60000" y="60000"/>
                </a:moveTo>
                <a:cubicBezTo>
                  <a:pt x="47950" y="60000"/>
                  <a:pt x="38183" y="69766"/>
                  <a:pt x="38183" y="81816"/>
                </a:cubicBezTo>
                <a:cubicBezTo>
                  <a:pt x="38183" y="93872"/>
                  <a:pt x="47950" y="103638"/>
                  <a:pt x="60000" y="103638"/>
                </a:cubicBezTo>
                <a:cubicBezTo>
                  <a:pt x="72050" y="103638"/>
                  <a:pt x="81816" y="93872"/>
                  <a:pt x="81816" y="81816"/>
                </a:cubicBezTo>
                <a:cubicBezTo>
                  <a:pt x="81816" y="69766"/>
                  <a:pt x="72050" y="60000"/>
                  <a:pt x="60000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3891586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43638"/>
                </a:moveTo>
                <a:cubicBezTo>
                  <a:pt x="89177" y="43638"/>
                  <a:pt x="90977" y="44027"/>
                  <a:pt x="92677" y="44627"/>
                </a:cubicBezTo>
                <a:cubicBezTo>
                  <a:pt x="92688" y="44294"/>
                  <a:pt x="92727" y="43972"/>
                  <a:pt x="92727" y="43638"/>
                </a:cubicBezTo>
                <a:cubicBezTo>
                  <a:pt x="92727" y="31588"/>
                  <a:pt x="82955" y="21816"/>
                  <a:pt x="70911" y="21816"/>
                </a:cubicBezTo>
                <a:cubicBezTo>
                  <a:pt x="62838" y="21816"/>
                  <a:pt x="55805" y="26211"/>
                  <a:pt x="52033" y="32727"/>
                </a:cubicBezTo>
                <a:lnTo>
                  <a:pt x="57272" y="32727"/>
                </a:lnTo>
                <a:cubicBezTo>
                  <a:pt x="57783" y="32727"/>
                  <a:pt x="58227" y="32800"/>
                  <a:pt x="58705" y="32833"/>
                </a:cubicBezTo>
                <a:cubicBezTo>
                  <a:pt x="61705" y="29450"/>
                  <a:pt x="66033" y="27272"/>
                  <a:pt x="70911" y="27272"/>
                </a:cubicBezTo>
                <a:cubicBezTo>
                  <a:pt x="79944" y="27272"/>
                  <a:pt x="87272" y="34600"/>
                  <a:pt x="87272" y="43638"/>
                </a:cubicBezTo>
                <a:moveTo>
                  <a:pt x="65088" y="34438"/>
                </a:moveTo>
                <a:cubicBezTo>
                  <a:pt x="67233" y="35483"/>
                  <a:pt x="68905" y="36872"/>
                  <a:pt x="70272" y="38244"/>
                </a:cubicBezTo>
                <a:cubicBezTo>
                  <a:pt x="70483" y="38222"/>
                  <a:pt x="70688" y="38183"/>
                  <a:pt x="70911" y="38183"/>
                </a:cubicBezTo>
                <a:cubicBezTo>
                  <a:pt x="73922" y="38183"/>
                  <a:pt x="76361" y="40627"/>
                  <a:pt x="76361" y="43638"/>
                </a:cubicBezTo>
                <a:lnTo>
                  <a:pt x="81816" y="43638"/>
                </a:lnTo>
                <a:cubicBezTo>
                  <a:pt x="81816" y="37611"/>
                  <a:pt x="76933" y="32727"/>
                  <a:pt x="70911" y="32727"/>
                </a:cubicBezTo>
                <a:cubicBezTo>
                  <a:pt x="68761" y="32727"/>
                  <a:pt x="66777" y="33366"/>
                  <a:pt x="65088" y="34438"/>
                </a:cubicBezTo>
                <a:moveTo>
                  <a:pt x="109088" y="10911"/>
                </a:moveTo>
                <a:lnTo>
                  <a:pt x="98183" y="10911"/>
                </a:lnTo>
                <a:cubicBezTo>
                  <a:pt x="90000" y="10911"/>
                  <a:pt x="90000" y="0"/>
                  <a:pt x="79088" y="0"/>
                </a:cubicBezTo>
                <a:lnTo>
                  <a:pt x="62727" y="0"/>
                </a:lnTo>
                <a:cubicBezTo>
                  <a:pt x="51816" y="0"/>
                  <a:pt x="51816" y="10911"/>
                  <a:pt x="43638" y="10911"/>
                </a:cubicBezTo>
                <a:lnTo>
                  <a:pt x="32727" y="10911"/>
                </a:lnTo>
                <a:cubicBezTo>
                  <a:pt x="26700" y="10911"/>
                  <a:pt x="21816" y="15794"/>
                  <a:pt x="21816" y="21816"/>
                </a:cubicBezTo>
                <a:lnTo>
                  <a:pt x="21816" y="43638"/>
                </a:lnTo>
                <a:cubicBezTo>
                  <a:pt x="22916" y="43638"/>
                  <a:pt x="23533" y="43161"/>
                  <a:pt x="25705" y="40655"/>
                </a:cubicBezTo>
                <a:cubicBezTo>
                  <a:pt x="26177" y="40111"/>
                  <a:pt x="26705" y="39516"/>
                  <a:pt x="27272" y="38916"/>
                </a:cubicBezTo>
                <a:lnTo>
                  <a:pt x="27272" y="21816"/>
                </a:lnTo>
                <a:cubicBezTo>
                  <a:pt x="27272" y="18811"/>
                  <a:pt x="29716" y="16361"/>
                  <a:pt x="32727" y="16361"/>
                </a:cubicBezTo>
                <a:lnTo>
                  <a:pt x="43638" y="16361"/>
                </a:lnTo>
                <a:cubicBezTo>
                  <a:pt x="54544" y="16361"/>
                  <a:pt x="54544" y="5455"/>
                  <a:pt x="62727" y="5455"/>
                </a:cubicBezTo>
                <a:lnTo>
                  <a:pt x="70911" y="5455"/>
                </a:lnTo>
                <a:lnTo>
                  <a:pt x="79088" y="5455"/>
                </a:lnTo>
                <a:cubicBezTo>
                  <a:pt x="87272" y="5455"/>
                  <a:pt x="87272" y="16361"/>
                  <a:pt x="98183" y="16361"/>
                </a:cubicBezTo>
                <a:lnTo>
                  <a:pt x="109088" y="16361"/>
                </a:lnTo>
                <a:cubicBezTo>
                  <a:pt x="112100" y="16361"/>
                  <a:pt x="114544" y="18811"/>
                  <a:pt x="114544" y="21816"/>
                </a:cubicBezTo>
                <a:lnTo>
                  <a:pt x="114544" y="70911"/>
                </a:lnTo>
                <a:cubicBezTo>
                  <a:pt x="114544" y="73922"/>
                  <a:pt x="112100" y="76361"/>
                  <a:pt x="109088" y="76361"/>
                </a:cubicBezTo>
                <a:lnTo>
                  <a:pt x="103638" y="76361"/>
                </a:lnTo>
                <a:lnTo>
                  <a:pt x="103638" y="81816"/>
                </a:lnTo>
                <a:lnTo>
                  <a:pt x="109088" y="81816"/>
                </a:lnTo>
                <a:cubicBezTo>
                  <a:pt x="115116" y="81816"/>
                  <a:pt x="120000" y="76938"/>
                  <a:pt x="120000" y="70911"/>
                </a:cubicBezTo>
                <a:lnTo>
                  <a:pt x="120000" y="21816"/>
                </a:lnTo>
                <a:cubicBezTo>
                  <a:pt x="120000" y="15794"/>
                  <a:pt x="115116" y="10911"/>
                  <a:pt x="109088" y="10911"/>
                </a:cubicBezTo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60000"/>
                </a:lnTo>
                <a:cubicBezTo>
                  <a:pt x="5455" y="56988"/>
                  <a:pt x="7900" y="54544"/>
                  <a:pt x="10911" y="54544"/>
                </a:cubicBezTo>
                <a:lnTo>
                  <a:pt x="21816" y="54544"/>
                </a:lnTo>
                <a:cubicBezTo>
                  <a:pt x="32727" y="54544"/>
                  <a:pt x="32727" y="43638"/>
                  <a:pt x="40911" y="43638"/>
                </a:cubicBezTo>
                <a:lnTo>
                  <a:pt x="49088" y="43638"/>
                </a:lnTo>
                <a:lnTo>
                  <a:pt x="57272" y="43638"/>
                </a:lnTo>
                <a:cubicBezTo>
                  <a:pt x="65455" y="43638"/>
                  <a:pt x="65455" y="54544"/>
                  <a:pt x="76361" y="54544"/>
                </a:cubicBezTo>
                <a:lnTo>
                  <a:pt x="87272" y="54544"/>
                </a:lnTo>
                <a:cubicBezTo>
                  <a:pt x="90283" y="54544"/>
                  <a:pt x="92727" y="56988"/>
                  <a:pt x="92727" y="60000"/>
                </a:cubicBezTo>
                <a:cubicBezTo>
                  <a:pt x="92727" y="60000"/>
                  <a:pt x="92727" y="109088"/>
                  <a:pt x="92727" y="109088"/>
                </a:cubicBezTo>
                <a:close/>
                <a:moveTo>
                  <a:pt x="87272" y="49088"/>
                </a:moveTo>
                <a:lnTo>
                  <a:pt x="76361" y="49088"/>
                </a:lnTo>
                <a:cubicBezTo>
                  <a:pt x="68183" y="49088"/>
                  <a:pt x="68183" y="38183"/>
                  <a:pt x="57272" y="38183"/>
                </a:cubicBezTo>
                <a:lnTo>
                  <a:pt x="40911" y="38183"/>
                </a:lnTo>
                <a:cubicBezTo>
                  <a:pt x="30000" y="38183"/>
                  <a:pt x="30000" y="49088"/>
                  <a:pt x="21816" y="49088"/>
                </a:cubicBezTo>
                <a:lnTo>
                  <a:pt x="10911" y="49088"/>
                </a:lnTo>
                <a:cubicBezTo>
                  <a:pt x="4883" y="49088"/>
                  <a:pt x="0" y="53977"/>
                  <a:pt x="0" y="60000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60000"/>
                </a:lnTo>
                <a:cubicBezTo>
                  <a:pt x="98183" y="53977"/>
                  <a:pt x="93300" y="49088"/>
                  <a:pt x="87272" y="49088"/>
                </a:cubicBezTo>
                <a:moveTo>
                  <a:pt x="109088" y="27272"/>
                </a:moveTo>
                <a:cubicBezTo>
                  <a:pt x="109088" y="24261"/>
                  <a:pt x="106650" y="21816"/>
                  <a:pt x="103638" y="21816"/>
                </a:cubicBezTo>
                <a:cubicBezTo>
                  <a:pt x="100627" y="21816"/>
                  <a:pt x="98183" y="24261"/>
                  <a:pt x="98183" y="27272"/>
                </a:cubicBezTo>
                <a:cubicBezTo>
                  <a:pt x="98183" y="30283"/>
                  <a:pt x="100627" y="32727"/>
                  <a:pt x="103638" y="32727"/>
                </a:cubicBezTo>
                <a:cubicBezTo>
                  <a:pt x="106650" y="32727"/>
                  <a:pt x="109088" y="30283"/>
                  <a:pt x="109088" y="27272"/>
                </a:cubicBezTo>
                <a:moveTo>
                  <a:pt x="106361" y="40911"/>
                </a:moveTo>
                <a:cubicBezTo>
                  <a:pt x="106361" y="39405"/>
                  <a:pt x="105138" y="38183"/>
                  <a:pt x="103638" y="38183"/>
                </a:cubicBezTo>
                <a:cubicBezTo>
                  <a:pt x="102133" y="38183"/>
                  <a:pt x="100911" y="39405"/>
                  <a:pt x="100911" y="40911"/>
                </a:cubicBezTo>
                <a:cubicBezTo>
                  <a:pt x="100911" y="42416"/>
                  <a:pt x="102133" y="43638"/>
                  <a:pt x="103638" y="43638"/>
                </a:cubicBezTo>
                <a:cubicBezTo>
                  <a:pt x="105138" y="43638"/>
                  <a:pt x="106361" y="42416"/>
                  <a:pt x="106361" y="40911"/>
                </a:cubicBezTo>
                <a:moveTo>
                  <a:pt x="49088" y="87272"/>
                </a:moveTo>
                <a:cubicBezTo>
                  <a:pt x="46077" y="87272"/>
                  <a:pt x="43638" y="84827"/>
                  <a:pt x="43638" y="81816"/>
                </a:cubicBezTo>
                <a:cubicBezTo>
                  <a:pt x="43638" y="78811"/>
                  <a:pt x="46077" y="76361"/>
                  <a:pt x="49088" y="76361"/>
                </a:cubicBezTo>
                <a:cubicBezTo>
                  <a:pt x="52100" y="76361"/>
                  <a:pt x="54544" y="78811"/>
                  <a:pt x="54544" y="81816"/>
                </a:cubicBezTo>
                <a:cubicBezTo>
                  <a:pt x="54544" y="84827"/>
                  <a:pt x="52100" y="87272"/>
                  <a:pt x="49088" y="87272"/>
                </a:cubicBezTo>
                <a:moveTo>
                  <a:pt x="49088" y="70911"/>
                </a:moveTo>
                <a:cubicBezTo>
                  <a:pt x="43066" y="70911"/>
                  <a:pt x="38183" y="75794"/>
                  <a:pt x="38183" y="81816"/>
                </a:cubicBezTo>
                <a:cubicBezTo>
                  <a:pt x="38183" y="87844"/>
                  <a:pt x="43066" y="92727"/>
                  <a:pt x="49088" y="92727"/>
                </a:cubicBezTo>
                <a:cubicBezTo>
                  <a:pt x="55116" y="92727"/>
                  <a:pt x="60000" y="87844"/>
                  <a:pt x="60000" y="81816"/>
                </a:cubicBezTo>
                <a:cubicBezTo>
                  <a:pt x="60000" y="75794"/>
                  <a:pt x="55116" y="70911"/>
                  <a:pt x="49088" y="70911"/>
                </a:cubicBezTo>
                <a:moveTo>
                  <a:pt x="81816" y="60000"/>
                </a:moveTo>
                <a:cubicBezTo>
                  <a:pt x="78805" y="60000"/>
                  <a:pt x="76361" y="62444"/>
                  <a:pt x="76361" y="65455"/>
                </a:cubicBezTo>
                <a:cubicBezTo>
                  <a:pt x="76361" y="68472"/>
                  <a:pt x="78805" y="70911"/>
                  <a:pt x="81816" y="70911"/>
                </a:cubicBezTo>
                <a:cubicBezTo>
                  <a:pt x="84827" y="70911"/>
                  <a:pt x="87272" y="68472"/>
                  <a:pt x="87272" y="65455"/>
                </a:cubicBezTo>
                <a:cubicBezTo>
                  <a:pt x="87272" y="62444"/>
                  <a:pt x="84827" y="60000"/>
                  <a:pt x="81816" y="60000"/>
                </a:cubicBezTo>
                <a:moveTo>
                  <a:pt x="81816" y="76361"/>
                </a:moveTo>
                <a:cubicBezTo>
                  <a:pt x="80311" y="76361"/>
                  <a:pt x="79088" y="77588"/>
                  <a:pt x="79088" y="79088"/>
                </a:cubicBezTo>
                <a:cubicBezTo>
                  <a:pt x="79088" y="80600"/>
                  <a:pt x="80311" y="81816"/>
                  <a:pt x="81816" y="81816"/>
                </a:cubicBezTo>
                <a:cubicBezTo>
                  <a:pt x="83322" y="81816"/>
                  <a:pt x="84544" y="80600"/>
                  <a:pt x="84544" y="79088"/>
                </a:cubicBezTo>
                <a:cubicBezTo>
                  <a:pt x="84544" y="77588"/>
                  <a:pt x="83322" y="76361"/>
                  <a:pt x="81816" y="76361"/>
                </a:cubicBezTo>
                <a:moveTo>
                  <a:pt x="49088" y="98183"/>
                </a:moveTo>
                <a:cubicBezTo>
                  <a:pt x="40055" y="98183"/>
                  <a:pt x="32727" y="90855"/>
                  <a:pt x="32727" y="81816"/>
                </a:cubicBezTo>
                <a:cubicBezTo>
                  <a:pt x="32727" y="72783"/>
                  <a:pt x="40055" y="65455"/>
                  <a:pt x="49088" y="65455"/>
                </a:cubicBezTo>
                <a:cubicBezTo>
                  <a:pt x="58127" y="65455"/>
                  <a:pt x="65455" y="72783"/>
                  <a:pt x="65455" y="81816"/>
                </a:cubicBezTo>
                <a:cubicBezTo>
                  <a:pt x="65455" y="90855"/>
                  <a:pt x="58127" y="98183"/>
                  <a:pt x="49088" y="98183"/>
                </a:cubicBezTo>
                <a:moveTo>
                  <a:pt x="49088" y="60000"/>
                </a:moveTo>
                <a:cubicBezTo>
                  <a:pt x="37044" y="60000"/>
                  <a:pt x="27272" y="69766"/>
                  <a:pt x="27272" y="81816"/>
                </a:cubicBezTo>
                <a:cubicBezTo>
                  <a:pt x="27272" y="93872"/>
                  <a:pt x="37044" y="103638"/>
                  <a:pt x="49088" y="103638"/>
                </a:cubicBezTo>
                <a:cubicBezTo>
                  <a:pt x="61138" y="103638"/>
                  <a:pt x="70911" y="93872"/>
                  <a:pt x="70911" y="81816"/>
                </a:cubicBezTo>
                <a:cubicBezTo>
                  <a:pt x="70911" y="69766"/>
                  <a:pt x="61138" y="60000"/>
                  <a:pt x="49088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4958108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6024630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43638"/>
                </a:moveTo>
                <a:lnTo>
                  <a:pt x="43638" y="43638"/>
                </a:lnTo>
                <a:lnTo>
                  <a:pt x="43638" y="54544"/>
                </a:lnTo>
                <a:lnTo>
                  <a:pt x="54544" y="54544"/>
                </a:lnTo>
                <a:cubicBezTo>
                  <a:pt x="54544" y="54544"/>
                  <a:pt x="54544" y="43638"/>
                  <a:pt x="54544" y="43638"/>
                </a:cubicBezTo>
                <a:close/>
                <a:moveTo>
                  <a:pt x="32727" y="43638"/>
                </a:moveTo>
                <a:lnTo>
                  <a:pt x="21816" y="43638"/>
                </a:lnTo>
                <a:lnTo>
                  <a:pt x="21816" y="54544"/>
                </a:lnTo>
                <a:lnTo>
                  <a:pt x="32727" y="54544"/>
                </a:lnTo>
                <a:cubicBezTo>
                  <a:pt x="32727" y="54544"/>
                  <a:pt x="32727" y="43638"/>
                  <a:pt x="32727" y="43638"/>
                </a:cubicBezTo>
                <a:close/>
                <a:moveTo>
                  <a:pt x="76361" y="43638"/>
                </a:moveTo>
                <a:lnTo>
                  <a:pt x="65455" y="43638"/>
                </a:lnTo>
                <a:lnTo>
                  <a:pt x="65455" y="54544"/>
                </a:lnTo>
                <a:lnTo>
                  <a:pt x="76361" y="54544"/>
                </a:lnTo>
                <a:cubicBezTo>
                  <a:pt x="76361" y="54544"/>
                  <a:pt x="76361" y="43638"/>
                  <a:pt x="76361" y="43638"/>
                </a:cubicBezTo>
                <a:close/>
                <a:moveTo>
                  <a:pt x="43638" y="76361"/>
                </a:moveTo>
                <a:lnTo>
                  <a:pt x="54544" y="76361"/>
                </a:lnTo>
                <a:lnTo>
                  <a:pt x="54544" y="65455"/>
                </a:lnTo>
                <a:lnTo>
                  <a:pt x="43638" y="65455"/>
                </a:lnTo>
                <a:cubicBezTo>
                  <a:pt x="43638" y="65455"/>
                  <a:pt x="43638" y="76361"/>
                  <a:pt x="43638" y="76361"/>
                </a:cubicBezTo>
                <a:close/>
                <a:moveTo>
                  <a:pt x="76361" y="65455"/>
                </a:moveTo>
                <a:lnTo>
                  <a:pt x="87272" y="65455"/>
                </a:lnTo>
                <a:lnTo>
                  <a:pt x="87272" y="54544"/>
                </a:lnTo>
                <a:lnTo>
                  <a:pt x="76361" y="54544"/>
                </a:lnTo>
                <a:cubicBezTo>
                  <a:pt x="76361" y="54544"/>
                  <a:pt x="76361" y="65455"/>
                  <a:pt x="76361" y="65455"/>
                </a:cubicBezTo>
                <a:close/>
                <a:moveTo>
                  <a:pt x="32727" y="65455"/>
                </a:moveTo>
                <a:lnTo>
                  <a:pt x="21816" y="65455"/>
                </a:lnTo>
                <a:lnTo>
                  <a:pt x="21816" y="76361"/>
                </a:lnTo>
                <a:lnTo>
                  <a:pt x="32727" y="76361"/>
                </a:lnTo>
                <a:cubicBezTo>
                  <a:pt x="32727" y="76361"/>
                  <a:pt x="32727" y="65455"/>
                  <a:pt x="32727" y="65455"/>
                </a:cubicBezTo>
                <a:close/>
                <a:moveTo>
                  <a:pt x="65455" y="76361"/>
                </a:moveTo>
                <a:lnTo>
                  <a:pt x="76361" y="76361"/>
                </a:lnTo>
                <a:lnTo>
                  <a:pt x="76361" y="65455"/>
                </a:lnTo>
                <a:lnTo>
                  <a:pt x="65455" y="65455"/>
                </a:lnTo>
                <a:cubicBezTo>
                  <a:pt x="65455" y="65455"/>
                  <a:pt x="65455" y="76361"/>
                  <a:pt x="65455" y="76361"/>
                </a:cubicBezTo>
                <a:close/>
                <a:moveTo>
                  <a:pt x="76361" y="87272"/>
                </a:moveTo>
                <a:lnTo>
                  <a:pt x="87272" y="87272"/>
                </a:lnTo>
                <a:lnTo>
                  <a:pt x="87272" y="76361"/>
                </a:lnTo>
                <a:lnTo>
                  <a:pt x="76361" y="76361"/>
                </a:lnTo>
                <a:cubicBezTo>
                  <a:pt x="76361" y="76361"/>
                  <a:pt x="76361" y="87272"/>
                  <a:pt x="76361" y="87272"/>
                </a:cubicBezTo>
                <a:close/>
                <a:moveTo>
                  <a:pt x="98183" y="43638"/>
                </a:moveTo>
                <a:lnTo>
                  <a:pt x="109088" y="43638"/>
                </a:lnTo>
                <a:lnTo>
                  <a:pt x="109088" y="32727"/>
                </a:lnTo>
                <a:lnTo>
                  <a:pt x="98183" y="32727"/>
                </a:lnTo>
                <a:cubicBezTo>
                  <a:pt x="98183" y="32727"/>
                  <a:pt x="98183" y="43638"/>
                  <a:pt x="98183" y="43638"/>
                </a:cubicBezTo>
                <a:close/>
                <a:moveTo>
                  <a:pt x="87272" y="54544"/>
                </a:moveTo>
                <a:lnTo>
                  <a:pt x="98183" y="54544"/>
                </a:lnTo>
                <a:lnTo>
                  <a:pt x="98183" y="43638"/>
                </a:lnTo>
                <a:lnTo>
                  <a:pt x="87272" y="43638"/>
                </a:lnTo>
                <a:cubicBezTo>
                  <a:pt x="87272" y="43638"/>
                  <a:pt x="87272" y="54544"/>
                  <a:pt x="87272" y="54544"/>
                </a:cubicBezTo>
                <a:close/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0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0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77"/>
                  <a:pt x="23038" y="120000"/>
                  <a:pt x="24544" y="120000"/>
                </a:cubicBezTo>
                <a:cubicBezTo>
                  <a:pt x="26050" y="120000"/>
                  <a:pt x="27272" y="118777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77"/>
                  <a:pt x="93950" y="120000"/>
                  <a:pt x="95455" y="120000"/>
                </a:cubicBezTo>
                <a:cubicBezTo>
                  <a:pt x="96961" y="120000"/>
                  <a:pt x="98183" y="118777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  <a:moveTo>
                  <a:pt x="32727" y="87272"/>
                </a:moveTo>
                <a:lnTo>
                  <a:pt x="43638" y="87272"/>
                </a:lnTo>
                <a:lnTo>
                  <a:pt x="43638" y="76361"/>
                </a:lnTo>
                <a:lnTo>
                  <a:pt x="32727" y="76361"/>
                </a:lnTo>
                <a:cubicBezTo>
                  <a:pt x="32727" y="76361"/>
                  <a:pt x="32727" y="87272"/>
                  <a:pt x="32727" y="87272"/>
                </a:cubicBezTo>
                <a:close/>
                <a:moveTo>
                  <a:pt x="54544" y="87272"/>
                </a:moveTo>
                <a:lnTo>
                  <a:pt x="65455" y="87272"/>
                </a:lnTo>
                <a:lnTo>
                  <a:pt x="65455" y="76361"/>
                </a:lnTo>
                <a:lnTo>
                  <a:pt x="54544" y="76361"/>
                </a:lnTo>
                <a:cubicBezTo>
                  <a:pt x="54544" y="76361"/>
                  <a:pt x="54544" y="87272"/>
                  <a:pt x="54544" y="87272"/>
                </a:cubicBezTo>
                <a:close/>
                <a:moveTo>
                  <a:pt x="43638" y="54544"/>
                </a:moveTo>
                <a:lnTo>
                  <a:pt x="32727" y="54544"/>
                </a:lnTo>
                <a:lnTo>
                  <a:pt x="32727" y="65455"/>
                </a:lnTo>
                <a:lnTo>
                  <a:pt x="43638" y="65455"/>
                </a:lnTo>
                <a:cubicBezTo>
                  <a:pt x="43638" y="65455"/>
                  <a:pt x="43638" y="54544"/>
                  <a:pt x="43638" y="54544"/>
                </a:cubicBezTo>
                <a:close/>
                <a:moveTo>
                  <a:pt x="87272" y="76361"/>
                </a:moveTo>
                <a:lnTo>
                  <a:pt x="98183" y="76361"/>
                </a:lnTo>
                <a:lnTo>
                  <a:pt x="98183" y="65455"/>
                </a:lnTo>
                <a:lnTo>
                  <a:pt x="87272" y="65455"/>
                </a:lnTo>
                <a:cubicBezTo>
                  <a:pt x="87272" y="65455"/>
                  <a:pt x="87272" y="76361"/>
                  <a:pt x="87272" y="76361"/>
                </a:cubicBezTo>
                <a:close/>
                <a:moveTo>
                  <a:pt x="10911" y="43638"/>
                </a:moveTo>
                <a:lnTo>
                  <a:pt x="21816" y="43638"/>
                </a:lnTo>
                <a:lnTo>
                  <a:pt x="21816" y="32727"/>
                </a:lnTo>
                <a:lnTo>
                  <a:pt x="10911" y="32727"/>
                </a:lnTo>
                <a:cubicBezTo>
                  <a:pt x="10911" y="32727"/>
                  <a:pt x="10911" y="43638"/>
                  <a:pt x="10911" y="43638"/>
                </a:cubicBezTo>
                <a:close/>
                <a:moveTo>
                  <a:pt x="21816" y="98183"/>
                </a:moveTo>
                <a:lnTo>
                  <a:pt x="32727" y="98183"/>
                </a:lnTo>
                <a:lnTo>
                  <a:pt x="32727" y="87272"/>
                </a:lnTo>
                <a:lnTo>
                  <a:pt x="21816" y="87272"/>
                </a:lnTo>
                <a:cubicBezTo>
                  <a:pt x="21816" y="87272"/>
                  <a:pt x="21816" y="98183"/>
                  <a:pt x="21816" y="98183"/>
                </a:cubicBezTo>
                <a:close/>
                <a:moveTo>
                  <a:pt x="65455" y="32727"/>
                </a:moveTo>
                <a:lnTo>
                  <a:pt x="54544" y="32727"/>
                </a:lnTo>
                <a:lnTo>
                  <a:pt x="54544" y="43638"/>
                </a:lnTo>
                <a:lnTo>
                  <a:pt x="65455" y="43638"/>
                </a:lnTo>
                <a:cubicBezTo>
                  <a:pt x="65455" y="43638"/>
                  <a:pt x="65455" y="32727"/>
                  <a:pt x="65455" y="32727"/>
                </a:cubicBezTo>
                <a:close/>
                <a:moveTo>
                  <a:pt x="43638" y="32727"/>
                </a:moveTo>
                <a:lnTo>
                  <a:pt x="32727" y="32727"/>
                </a:lnTo>
                <a:lnTo>
                  <a:pt x="32727" y="43638"/>
                </a:lnTo>
                <a:lnTo>
                  <a:pt x="43638" y="43638"/>
                </a:lnTo>
                <a:cubicBezTo>
                  <a:pt x="43638" y="43638"/>
                  <a:pt x="43638" y="32727"/>
                  <a:pt x="43638" y="32727"/>
                </a:cubicBezTo>
                <a:close/>
                <a:moveTo>
                  <a:pt x="10911" y="87272"/>
                </a:moveTo>
                <a:lnTo>
                  <a:pt x="21816" y="87272"/>
                </a:lnTo>
                <a:lnTo>
                  <a:pt x="21816" y="76361"/>
                </a:lnTo>
                <a:lnTo>
                  <a:pt x="10911" y="76361"/>
                </a:lnTo>
                <a:cubicBezTo>
                  <a:pt x="10911" y="76361"/>
                  <a:pt x="10911" y="87272"/>
                  <a:pt x="10911" y="87272"/>
                </a:cubicBezTo>
                <a:close/>
                <a:moveTo>
                  <a:pt x="10911" y="65455"/>
                </a:moveTo>
                <a:lnTo>
                  <a:pt x="21816" y="65455"/>
                </a:lnTo>
                <a:lnTo>
                  <a:pt x="21816" y="54544"/>
                </a:lnTo>
                <a:lnTo>
                  <a:pt x="10911" y="54544"/>
                </a:lnTo>
                <a:cubicBezTo>
                  <a:pt x="10911" y="54544"/>
                  <a:pt x="10911" y="65455"/>
                  <a:pt x="10911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87272"/>
                </a:lnTo>
                <a:lnTo>
                  <a:pt x="43638" y="87272"/>
                </a:lnTo>
                <a:cubicBezTo>
                  <a:pt x="43638" y="87272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65455" y="87272"/>
                </a:lnTo>
                <a:cubicBezTo>
                  <a:pt x="65455" y="87272"/>
                  <a:pt x="65455" y="98183"/>
                  <a:pt x="65455" y="98183"/>
                </a:cubicBezTo>
                <a:close/>
                <a:moveTo>
                  <a:pt x="87272" y="98183"/>
                </a:moveTo>
                <a:lnTo>
                  <a:pt x="98183" y="98183"/>
                </a:lnTo>
                <a:lnTo>
                  <a:pt x="98183" y="87272"/>
                </a:lnTo>
                <a:lnTo>
                  <a:pt x="87272" y="87272"/>
                </a:lnTo>
                <a:cubicBezTo>
                  <a:pt x="87272" y="87272"/>
                  <a:pt x="87272" y="98183"/>
                  <a:pt x="87272" y="98183"/>
                </a:cubicBezTo>
                <a:close/>
                <a:moveTo>
                  <a:pt x="65455" y="54544"/>
                </a:moveTo>
                <a:lnTo>
                  <a:pt x="54544" y="54544"/>
                </a:lnTo>
                <a:lnTo>
                  <a:pt x="54544" y="65455"/>
                </a:lnTo>
                <a:lnTo>
                  <a:pt x="65455" y="65455"/>
                </a:lnTo>
                <a:cubicBezTo>
                  <a:pt x="65455" y="65455"/>
                  <a:pt x="65455" y="54544"/>
                  <a:pt x="65455" y="54544"/>
                </a:cubicBezTo>
                <a:close/>
                <a:moveTo>
                  <a:pt x="109088" y="54544"/>
                </a:moveTo>
                <a:lnTo>
                  <a:pt x="98183" y="54544"/>
                </a:lnTo>
                <a:lnTo>
                  <a:pt x="98183" y="65455"/>
                </a:lnTo>
                <a:lnTo>
                  <a:pt x="109088" y="65455"/>
                </a:lnTo>
                <a:cubicBezTo>
                  <a:pt x="109088" y="65455"/>
                  <a:pt x="109088" y="54544"/>
                  <a:pt x="109088" y="54544"/>
                </a:cubicBezTo>
                <a:close/>
                <a:moveTo>
                  <a:pt x="109088" y="76361"/>
                </a:moveTo>
                <a:lnTo>
                  <a:pt x="98183" y="76361"/>
                </a:lnTo>
                <a:lnTo>
                  <a:pt x="98183" y="87272"/>
                </a:lnTo>
                <a:lnTo>
                  <a:pt x="109088" y="87272"/>
                </a:lnTo>
                <a:cubicBezTo>
                  <a:pt x="109088" y="87272"/>
                  <a:pt x="109088" y="76361"/>
                  <a:pt x="109088" y="76361"/>
                </a:cubicBezTo>
                <a:close/>
                <a:moveTo>
                  <a:pt x="87272" y="32727"/>
                </a:moveTo>
                <a:lnTo>
                  <a:pt x="76361" y="32727"/>
                </a:lnTo>
                <a:lnTo>
                  <a:pt x="76361" y="43638"/>
                </a:lnTo>
                <a:lnTo>
                  <a:pt x="87272" y="43638"/>
                </a:lnTo>
                <a:cubicBezTo>
                  <a:pt x="87272" y="43638"/>
                  <a:pt x="87272" y="32727"/>
                  <a:pt x="87272" y="32727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7091153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65455"/>
                </a:moveTo>
                <a:cubicBezTo>
                  <a:pt x="102127" y="65455"/>
                  <a:pt x="100911" y="66677"/>
                  <a:pt x="100911" y="68183"/>
                </a:cubicBezTo>
                <a:cubicBezTo>
                  <a:pt x="100911" y="69688"/>
                  <a:pt x="102127" y="70911"/>
                  <a:pt x="103638" y="70911"/>
                </a:cubicBezTo>
                <a:cubicBezTo>
                  <a:pt x="105144" y="70911"/>
                  <a:pt x="106361" y="69688"/>
                  <a:pt x="106361" y="68183"/>
                </a:cubicBezTo>
                <a:cubicBezTo>
                  <a:pt x="106361" y="66677"/>
                  <a:pt x="105144" y="65455"/>
                  <a:pt x="103638" y="65455"/>
                </a:cubicBezTo>
                <a:moveTo>
                  <a:pt x="103638" y="76361"/>
                </a:moveTo>
                <a:cubicBezTo>
                  <a:pt x="102127" y="76361"/>
                  <a:pt x="100911" y="77588"/>
                  <a:pt x="100911" y="79088"/>
                </a:cubicBezTo>
                <a:cubicBezTo>
                  <a:pt x="100911" y="80600"/>
                  <a:pt x="102127" y="81816"/>
                  <a:pt x="103638" y="81816"/>
                </a:cubicBezTo>
                <a:cubicBezTo>
                  <a:pt x="105144" y="81816"/>
                  <a:pt x="106361" y="80600"/>
                  <a:pt x="106361" y="79088"/>
                </a:cubicBezTo>
                <a:cubicBezTo>
                  <a:pt x="106361" y="77588"/>
                  <a:pt x="105144" y="76361"/>
                  <a:pt x="103638" y="76361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2727" y="114544"/>
                </a:lnTo>
                <a:lnTo>
                  <a:pt x="92727" y="38183"/>
                </a:ln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43638"/>
                </a:lnTo>
                <a:cubicBezTo>
                  <a:pt x="5455" y="40627"/>
                  <a:pt x="7900" y="38183"/>
                  <a:pt x="10911" y="38183"/>
                </a:cubicBezTo>
                <a:lnTo>
                  <a:pt x="87272" y="38183"/>
                </a:lnTo>
                <a:cubicBezTo>
                  <a:pt x="87272" y="38183"/>
                  <a:pt x="87272" y="114544"/>
                  <a:pt x="87272" y="114544"/>
                </a:cubicBezTo>
                <a:close/>
                <a:moveTo>
                  <a:pt x="109088" y="32727"/>
                </a:moveTo>
                <a:lnTo>
                  <a:pt x="73361" y="32727"/>
                </a:lnTo>
                <a:cubicBezTo>
                  <a:pt x="72605" y="29011"/>
                  <a:pt x="70316" y="25872"/>
                  <a:pt x="67205" y="23922"/>
                </a:cubicBez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11" y="0"/>
                  <a:pt x="76361" y="2444"/>
                  <a:pt x="76361" y="5455"/>
                </a:cubicBezTo>
                <a:cubicBezTo>
                  <a:pt x="76361" y="5944"/>
                  <a:pt x="76450" y="6405"/>
                  <a:pt x="76566" y="6850"/>
                </a:cubicBezTo>
                <a:lnTo>
                  <a:pt x="61450" y="21966"/>
                </a:lnTo>
                <a:cubicBezTo>
                  <a:pt x="60972" y="21916"/>
                  <a:pt x="60494" y="21816"/>
                  <a:pt x="60000" y="21816"/>
                </a:cubicBezTo>
                <a:cubicBezTo>
                  <a:pt x="59505" y="21816"/>
                  <a:pt x="59027" y="21916"/>
                  <a:pt x="58550" y="21966"/>
                </a:cubicBezTo>
                <a:lnTo>
                  <a:pt x="43433" y="6850"/>
                </a:lnTo>
                <a:cubicBezTo>
                  <a:pt x="43550" y="6405"/>
                  <a:pt x="43638" y="5944"/>
                  <a:pt x="43638" y="5455"/>
                </a:cubicBezTo>
                <a:cubicBezTo>
                  <a:pt x="43638" y="2444"/>
                  <a:pt x="41188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2794" y="23922"/>
                </a:lnTo>
                <a:cubicBezTo>
                  <a:pt x="49683" y="25872"/>
                  <a:pt x="47394" y="29011"/>
                  <a:pt x="46638" y="32727"/>
                </a:cubicBez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70911" y="98183"/>
                </a:moveTo>
                <a:lnTo>
                  <a:pt x="21816" y="98183"/>
                </a:lnTo>
                <a:lnTo>
                  <a:pt x="21816" y="54544"/>
                </a:lnTo>
                <a:lnTo>
                  <a:pt x="70911" y="54544"/>
                </a:lnTo>
                <a:cubicBezTo>
                  <a:pt x="70911" y="54544"/>
                  <a:pt x="70911" y="98183"/>
                  <a:pt x="70911" y="98183"/>
                </a:cubicBezTo>
                <a:close/>
                <a:moveTo>
                  <a:pt x="76361" y="49088"/>
                </a:moveTo>
                <a:lnTo>
                  <a:pt x="16361" y="49088"/>
                </a:lnTo>
                <a:lnTo>
                  <a:pt x="16361" y="103638"/>
                </a:lnTo>
                <a:lnTo>
                  <a:pt x="76361" y="103638"/>
                </a:lnTo>
                <a:cubicBezTo>
                  <a:pt x="76361" y="103638"/>
                  <a:pt x="76361" y="49088"/>
                  <a:pt x="76361" y="49088"/>
                </a:cubicBezTo>
                <a:close/>
                <a:moveTo>
                  <a:pt x="103638" y="49088"/>
                </a:moveTo>
                <a:cubicBezTo>
                  <a:pt x="100627" y="49088"/>
                  <a:pt x="98183" y="51533"/>
                  <a:pt x="98183" y="54544"/>
                </a:cubicBezTo>
                <a:cubicBezTo>
                  <a:pt x="98183" y="57555"/>
                  <a:pt x="100627" y="60000"/>
                  <a:pt x="103638" y="60000"/>
                </a:cubicBezTo>
                <a:cubicBezTo>
                  <a:pt x="106644" y="60000"/>
                  <a:pt x="109088" y="57555"/>
                  <a:pt x="109088" y="54544"/>
                </a:cubicBezTo>
                <a:cubicBezTo>
                  <a:pt x="109088" y="51533"/>
                  <a:pt x="106644" y="49088"/>
                  <a:pt x="103638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8157675" y="511309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60000" y="30000"/>
                </a:moveTo>
                <a:lnTo>
                  <a:pt x="21816" y="60000"/>
                </a:lnTo>
                <a:lnTo>
                  <a:pt x="49088" y="60000"/>
                </a:lnTo>
                <a:lnTo>
                  <a:pt x="54544" y="90000"/>
                </a:lnTo>
                <a:lnTo>
                  <a:pt x="92727" y="60000"/>
                </a:lnTo>
                <a:lnTo>
                  <a:pt x="65455" y="60000"/>
                </a:lnTo>
                <a:cubicBezTo>
                  <a:pt x="65455" y="60000"/>
                  <a:pt x="60000" y="30000"/>
                  <a:pt x="60000" y="3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9224197" y="511309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894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894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10290719" y="511309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11357241" y="511309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60000" y="100000"/>
                </a:lnTo>
                <a:lnTo>
                  <a:pt x="60000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1758542" y="6179617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100000"/>
                </a:moveTo>
                <a:lnTo>
                  <a:pt x="81816" y="100000"/>
                </a:lnTo>
                <a:lnTo>
                  <a:pt x="81816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2825064" y="6179617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100000"/>
                </a:moveTo>
                <a:lnTo>
                  <a:pt x="103638" y="100000"/>
                </a:lnTo>
                <a:lnTo>
                  <a:pt x="103638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  <a:moveTo>
                  <a:pt x="109088" y="100000"/>
                </a:moveTo>
                <a:cubicBezTo>
                  <a:pt x="109088" y="105522"/>
                  <a:pt x="106650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2"/>
                  <a:pt x="5455" y="100000"/>
                </a:cubicBezTo>
                <a:lnTo>
                  <a:pt x="5455" y="20000"/>
                </a:lnTo>
                <a:cubicBezTo>
                  <a:pt x="5455" y="14477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50" y="10000"/>
                  <a:pt x="109088" y="14477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44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44"/>
                  <a:pt x="114544" y="100000"/>
                </a:cubicBezTo>
                <a:lnTo>
                  <a:pt x="114544" y="80005"/>
                </a:lnTo>
                <a:cubicBezTo>
                  <a:pt x="117555" y="80005"/>
                  <a:pt x="120000" y="75522"/>
                  <a:pt x="120000" y="70000"/>
                </a:cubicBezTo>
                <a:lnTo>
                  <a:pt x="120000" y="50000"/>
                </a:lnTo>
                <a:cubicBezTo>
                  <a:pt x="120000" y="44477"/>
                  <a:pt x="117555" y="40000"/>
                  <a:pt x="114544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3916979" y="6052650"/>
            <a:ext cx="507869" cy="5586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12005"/>
                </a:moveTo>
                <a:lnTo>
                  <a:pt x="72000" y="12100"/>
                </a:lnTo>
                <a:cubicBezTo>
                  <a:pt x="70344" y="12100"/>
                  <a:pt x="69000" y="13322"/>
                  <a:pt x="69000" y="14827"/>
                </a:cubicBezTo>
                <a:cubicBezTo>
                  <a:pt x="69000" y="16333"/>
                  <a:pt x="70344" y="17555"/>
                  <a:pt x="72000" y="17555"/>
                </a:cubicBezTo>
                <a:lnTo>
                  <a:pt x="72000" y="17622"/>
                </a:lnTo>
                <a:cubicBezTo>
                  <a:pt x="96038" y="22588"/>
                  <a:pt x="114000" y="42094"/>
                  <a:pt x="114000" y="65455"/>
                </a:cubicBezTo>
                <a:cubicBezTo>
                  <a:pt x="114000" y="92566"/>
                  <a:pt x="89822" y="114544"/>
                  <a:pt x="60000" y="114544"/>
                </a:cubicBezTo>
                <a:cubicBezTo>
                  <a:pt x="30177" y="114544"/>
                  <a:pt x="6000" y="92566"/>
                  <a:pt x="6000" y="65455"/>
                </a:cubicBezTo>
                <a:cubicBezTo>
                  <a:pt x="6000" y="42094"/>
                  <a:pt x="23961" y="22588"/>
                  <a:pt x="48000" y="17622"/>
                </a:cubicBezTo>
                <a:lnTo>
                  <a:pt x="48000" y="17555"/>
                </a:lnTo>
                <a:cubicBezTo>
                  <a:pt x="49655" y="17555"/>
                  <a:pt x="51000" y="16333"/>
                  <a:pt x="51000" y="14827"/>
                </a:cubicBezTo>
                <a:cubicBezTo>
                  <a:pt x="51000" y="13322"/>
                  <a:pt x="49655" y="12100"/>
                  <a:pt x="48000" y="12100"/>
                </a:cubicBezTo>
                <a:lnTo>
                  <a:pt x="48000" y="12005"/>
                </a:lnTo>
                <a:cubicBezTo>
                  <a:pt x="20611" y="17061"/>
                  <a:pt x="0" y="39061"/>
                  <a:pt x="0" y="65455"/>
                </a:cubicBezTo>
                <a:cubicBezTo>
                  <a:pt x="0" y="95577"/>
                  <a:pt x="26861" y="120000"/>
                  <a:pt x="60000" y="120000"/>
                </a:cubicBezTo>
                <a:cubicBezTo>
                  <a:pt x="93138" y="120000"/>
                  <a:pt x="120000" y="95577"/>
                  <a:pt x="120000" y="65455"/>
                </a:cubicBezTo>
                <a:cubicBezTo>
                  <a:pt x="120000" y="39061"/>
                  <a:pt x="99388" y="17061"/>
                  <a:pt x="72000" y="12005"/>
                </a:cubicBezTo>
                <a:moveTo>
                  <a:pt x="60000" y="70905"/>
                </a:moveTo>
                <a:cubicBezTo>
                  <a:pt x="61655" y="70905"/>
                  <a:pt x="63000" y="69688"/>
                  <a:pt x="63000" y="68177"/>
                </a:cubicBezTo>
                <a:lnTo>
                  <a:pt x="63000" y="2727"/>
                </a:lnTo>
                <a:cubicBezTo>
                  <a:pt x="63000" y="1222"/>
                  <a:pt x="61655" y="0"/>
                  <a:pt x="60000" y="0"/>
                </a:cubicBezTo>
                <a:cubicBezTo>
                  <a:pt x="58344" y="0"/>
                  <a:pt x="57000" y="1222"/>
                  <a:pt x="57000" y="2727"/>
                </a:cubicBezTo>
                <a:lnTo>
                  <a:pt x="57000" y="68177"/>
                </a:lnTo>
                <a:cubicBezTo>
                  <a:pt x="57000" y="69688"/>
                  <a:pt x="58344" y="70905"/>
                  <a:pt x="60000" y="7090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4958108" y="6128831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120000"/>
                </a:moveTo>
                <a:lnTo>
                  <a:pt x="73638" y="120000"/>
                </a:lnTo>
                <a:lnTo>
                  <a:pt x="73638" y="0"/>
                </a:lnTo>
                <a:lnTo>
                  <a:pt x="68183" y="0"/>
                </a:lnTo>
                <a:cubicBezTo>
                  <a:pt x="68183" y="0"/>
                  <a:pt x="68183" y="120000"/>
                  <a:pt x="68183" y="120000"/>
                </a:cubicBezTo>
                <a:close/>
                <a:moveTo>
                  <a:pt x="79088" y="120000"/>
                </a:moveTo>
                <a:lnTo>
                  <a:pt x="92727" y="120000"/>
                </a:lnTo>
                <a:lnTo>
                  <a:pt x="92727" y="0"/>
                </a:lnTo>
                <a:lnTo>
                  <a:pt x="79088" y="0"/>
                </a:lnTo>
                <a:cubicBezTo>
                  <a:pt x="79088" y="0"/>
                  <a:pt x="79088" y="120000"/>
                  <a:pt x="79088" y="120000"/>
                </a:cubicBezTo>
                <a:close/>
                <a:moveTo>
                  <a:pt x="98183" y="120000"/>
                </a:moveTo>
                <a:lnTo>
                  <a:pt x="103638" y="120000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120000"/>
                  <a:pt x="98183" y="120000"/>
                </a:cubicBezTo>
                <a:close/>
                <a:moveTo>
                  <a:pt x="114544" y="0"/>
                </a:moveTo>
                <a:lnTo>
                  <a:pt x="109088" y="0"/>
                </a:lnTo>
                <a:lnTo>
                  <a:pt x="109088" y="120000"/>
                </a:ln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27272" y="120000"/>
                </a:moveTo>
                <a:lnTo>
                  <a:pt x="32727" y="120000"/>
                </a:lnTo>
                <a:lnTo>
                  <a:pt x="32727" y="0"/>
                </a:lnTo>
                <a:lnTo>
                  <a:pt x="27272" y="0"/>
                </a:lnTo>
                <a:cubicBezTo>
                  <a:pt x="27272" y="0"/>
                  <a:pt x="27272" y="120000"/>
                  <a:pt x="27272" y="120000"/>
                </a:cubicBezTo>
                <a:close/>
                <a:moveTo>
                  <a:pt x="0" y="7500"/>
                </a:move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moveTo>
                  <a:pt x="10911" y="120000"/>
                </a:moveTo>
                <a:lnTo>
                  <a:pt x="21816" y="120000"/>
                </a:lnTo>
                <a:lnTo>
                  <a:pt x="21816" y="0"/>
                </a:lnTo>
                <a:lnTo>
                  <a:pt x="10911" y="0"/>
                </a:lnTo>
                <a:cubicBezTo>
                  <a:pt x="10911" y="0"/>
                  <a:pt x="10911" y="120000"/>
                  <a:pt x="10911" y="120000"/>
                </a:cubicBezTo>
                <a:close/>
                <a:moveTo>
                  <a:pt x="38183" y="120000"/>
                </a:moveTo>
                <a:lnTo>
                  <a:pt x="51816" y="120000"/>
                </a:lnTo>
                <a:lnTo>
                  <a:pt x="51816" y="0"/>
                </a:lnTo>
                <a:lnTo>
                  <a:pt x="38183" y="0"/>
                </a:lnTo>
                <a:cubicBezTo>
                  <a:pt x="38183" y="0"/>
                  <a:pt x="38183" y="120000"/>
                  <a:pt x="38183" y="120000"/>
                </a:cubicBezTo>
                <a:close/>
                <a:moveTo>
                  <a:pt x="57272" y="120000"/>
                </a:moveTo>
                <a:lnTo>
                  <a:pt x="62727" y="120000"/>
                </a:lnTo>
                <a:lnTo>
                  <a:pt x="62727" y="0"/>
                </a:lnTo>
                <a:lnTo>
                  <a:pt x="57272" y="0"/>
                </a:lnTo>
                <a:cubicBezTo>
                  <a:pt x="57272" y="0"/>
                  <a:pt x="57272" y="120000"/>
                  <a:pt x="57272" y="12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6024630" y="6052650"/>
            <a:ext cx="558655" cy="5586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85672"/>
                </a:moveTo>
                <a:cubicBezTo>
                  <a:pt x="59255" y="84866"/>
                  <a:pt x="61083" y="83788"/>
                  <a:pt x="62727" y="82472"/>
                </a:cubicBezTo>
                <a:lnTo>
                  <a:pt x="62727" y="48438"/>
                </a:lnTo>
                <a:cubicBezTo>
                  <a:pt x="61083" y="47122"/>
                  <a:pt x="59255" y="46038"/>
                  <a:pt x="57272" y="45238"/>
                </a:cubicBezTo>
                <a:cubicBezTo>
                  <a:pt x="57272" y="45238"/>
                  <a:pt x="57272" y="85672"/>
                  <a:pt x="57272" y="85672"/>
                </a:cubicBezTo>
                <a:close/>
                <a:moveTo>
                  <a:pt x="68183" y="76005"/>
                </a:moveTo>
                <a:cubicBezTo>
                  <a:pt x="69916" y="72877"/>
                  <a:pt x="70911" y="69283"/>
                  <a:pt x="70911" y="65455"/>
                </a:cubicBezTo>
                <a:cubicBezTo>
                  <a:pt x="70911" y="61622"/>
                  <a:pt x="69916" y="58027"/>
                  <a:pt x="68183" y="54900"/>
                </a:cubicBezTo>
                <a:cubicBezTo>
                  <a:pt x="68183" y="54900"/>
                  <a:pt x="68183" y="76005"/>
                  <a:pt x="68183" y="76005"/>
                </a:cubicBezTo>
                <a:close/>
                <a:moveTo>
                  <a:pt x="32727" y="79850"/>
                </a:moveTo>
                <a:lnTo>
                  <a:pt x="32727" y="51055"/>
                </a:lnTo>
                <a:cubicBezTo>
                  <a:pt x="29344" y="54900"/>
                  <a:pt x="27272" y="59933"/>
                  <a:pt x="27272" y="65455"/>
                </a:cubicBezTo>
                <a:cubicBezTo>
                  <a:pt x="27272" y="70977"/>
                  <a:pt x="29344" y="76005"/>
                  <a:pt x="32727" y="79850"/>
                </a:cubicBezTo>
                <a:moveTo>
                  <a:pt x="38183" y="46577"/>
                </a:moveTo>
                <a:lnTo>
                  <a:pt x="38183" y="84327"/>
                </a:lnTo>
                <a:cubicBezTo>
                  <a:pt x="41394" y="86188"/>
                  <a:pt x="45111" y="87272"/>
                  <a:pt x="49088" y="87272"/>
                </a:cubicBezTo>
                <a:cubicBezTo>
                  <a:pt x="50016" y="87272"/>
                  <a:pt x="50922" y="87200"/>
                  <a:pt x="51816" y="87083"/>
                </a:cubicBezTo>
                <a:lnTo>
                  <a:pt x="51816" y="43822"/>
                </a:lnTo>
                <a:cubicBezTo>
                  <a:pt x="50922" y="43711"/>
                  <a:pt x="50016" y="43633"/>
                  <a:pt x="49088" y="43633"/>
                </a:cubicBezTo>
                <a:cubicBezTo>
                  <a:pt x="45111" y="43633"/>
                  <a:pt x="41394" y="44716"/>
                  <a:pt x="38183" y="46577"/>
                </a:cubicBezTo>
                <a:moveTo>
                  <a:pt x="114544" y="0"/>
                </a:moveTo>
                <a:lnTo>
                  <a:pt x="109088" y="0"/>
                </a:lnTo>
                <a:lnTo>
                  <a:pt x="109088" y="87272"/>
                </a:ln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49088" y="98177"/>
                </a:moveTo>
                <a:cubicBezTo>
                  <a:pt x="31016" y="98177"/>
                  <a:pt x="16361" y="83527"/>
                  <a:pt x="16361" y="65455"/>
                </a:cubicBezTo>
                <a:cubicBezTo>
                  <a:pt x="16361" y="47377"/>
                  <a:pt x="31016" y="32727"/>
                  <a:pt x="49088" y="32727"/>
                </a:cubicBezTo>
                <a:cubicBezTo>
                  <a:pt x="67166" y="32727"/>
                  <a:pt x="81816" y="47377"/>
                  <a:pt x="81816" y="65455"/>
                </a:cubicBezTo>
                <a:cubicBezTo>
                  <a:pt x="81816" y="83527"/>
                  <a:pt x="67166" y="98177"/>
                  <a:pt x="49088" y="98177"/>
                </a:cubicBezTo>
                <a:moveTo>
                  <a:pt x="77927" y="90427"/>
                </a:moveTo>
                <a:cubicBezTo>
                  <a:pt x="83733" y="83733"/>
                  <a:pt x="87272" y="75016"/>
                  <a:pt x="87272" y="65455"/>
                </a:cubicBezTo>
                <a:cubicBezTo>
                  <a:pt x="87272" y="44366"/>
                  <a:pt x="70177" y="27272"/>
                  <a:pt x="49088" y="27272"/>
                </a:cubicBezTo>
                <a:cubicBezTo>
                  <a:pt x="28005" y="27272"/>
                  <a:pt x="10911" y="44366"/>
                  <a:pt x="10911" y="65455"/>
                </a:cubicBezTo>
                <a:cubicBezTo>
                  <a:pt x="10911" y="86538"/>
                  <a:pt x="28005" y="103633"/>
                  <a:pt x="49088" y="103633"/>
                </a:cubicBezTo>
                <a:cubicBezTo>
                  <a:pt x="58650" y="103633"/>
                  <a:pt x="67372" y="100094"/>
                  <a:pt x="74072" y="94288"/>
                </a:cubicBezTo>
                <a:lnTo>
                  <a:pt x="98983" y="119200"/>
                </a:lnTo>
                <a:cubicBezTo>
                  <a:pt x="99472" y="119694"/>
                  <a:pt x="10015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cubicBezTo>
                  <a:pt x="103638" y="116522"/>
                  <a:pt x="103333" y="115838"/>
                  <a:pt x="102838" y="115344"/>
                </a:cubicBezTo>
                <a:cubicBezTo>
                  <a:pt x="102838" y="115344"/>
                  <a:pt x="77927" y="90427"/>
                  <a:pt x="77927" y="90427"/>
                </a:cubicBezTo>
                <a:close/>
                <a:moveTo>
                  <a:pt x="98183" y="87272"/>
                </a:moveTo>
                <a:lnTo>
                  <a:pt x="103638" y="87272"/>
                </a:lnTo>
                <a:lnTo>
                  <a:pt x="103638" y="0"/>
                </a:lnTo>
                <a:lnTo>
                  <a:pt x="98183" y="0"/>
                </a:lnTo>
                <a:cubicBezTo>
                  <a:pt x="98183" y="0"/>
                  <a:pt x="98183" y="87272"/>
                  <a:pt x="98183" y="87272"/>
                </a:cubicBezTo>
                <a:close/>
                <a:moveTo>
                  <a:pt x="92727" y="87272"/>
                </a:moveTo>
                <a:lnTo>
                  <a:pt x="92727" y="65461"/>
                </a:lnTo>
                <a:cubicBezTo>
                  <a:pt x="92727" y="73411"/>
                  <a:pt x="90561" y="80850"/>
                  <a:pt x="86838" y="87272"/>
                </a:cubicBezTo>
                <a:cubicBezTo>
                  <a:pt x="86838" y="87272"/>
                  <a:pt x="92727" y="87272"/>
                  <a:pt x="92727" y="87272"/>
                </a:cubicBezTo>
                <a:close/>
                <a:moveTo>
                  <a:pt x="92727" y="0"/>
                </a:moveTo>
                <a:lnTo>
                  <a:pt x="79088" y="0"/>
                </a:lnTo>
                <a:lnTo>
                  <a:pt x="79088" y="33822"/>
                </a:lnTo>
                <a:cubicBezTo>
                  <a:pt x="87472" y="41772"/>
                  <a:pt x="92727" y="52988"/>
                  <a:pt x="92727" y="65450"/>
                </a:cubicBezTo>
                <a:cubicBezTo>
                  <a:pt x="92727" y="65450"/>
                  <a:pt x="92727" y="0"/>
                  <a:pt x="92727" y="0"/>
                </a:cubicBezTo>
                <a:close/>
                <a:moveTo>
                  <a:pt x="62727" y="0"/>
                </a:moveTo>
                <a:lnTo>
                  <a:pt x="57272" y="0"/>
                </a:lnTo>
                <a:lnTo>
                  <a:pt x="57272" y="22611"/>
                </a:lnTo>
                <a:cubicBezTo>
                  <a:pt x="59138" y="22966"/>
                  <a:pt x="60955" y="23438"/>
                  <a:pt x="62727" y="24022"/>
                </a:cubicBezTo>
                <a:cubicBezTo>
                  <a:pt x="62727" y="24022"/>
                  <a:pt x="62727" y="0"/>
                  <a:pt x="62727" y="0"/>
                </a:cubicBezTo>
                <a:close/>
                <a:moveTo>
                  <a:pt x="10911" y="87272"/>
                </a:moveTo>
                <a:lnTo>
                  <a:pt x="11338" y="87272"/>
                </a:lnTo>
                <a:cubicBezTo>
                  <a:pt x="11200" y="87033"/>
                  <a:pt x="11044" y="86805"/>
                  <a:pt x="10911" y="86561"/>
                </a:cubicBezTo>
                <a:cubicBezTo>
                  <a:pt x="10911" y="86561"/>
                  <a:pt x="10911" y="87272"/>
                  <a:pt x="10911" y="87272"/>
                </a:cubicBezTo>
                <a:close/>
                <a:moveTo>
                  <a:pt x="73638" y="0"/>
                </a:moveTo>
                <a:lnTo>
                  <a:pt x="68183" y="0"/>
                </a:lnTo>
                <a:lnTo>
                  <a:pt x="68183" y="26261"/>
                </a:lnTo>
                <a:cubicBezTo>
                  <a:pt x="70072" y="27188"/>
                  <a:pt x="71911" y="28205"/>
                  <a:pt x="73638" y="29383"/>
                </a:cubicBezTo>
                <a:cubicBezTo>
                  <a:pt x="73638" y="29383"/>
                  <a:pt x="73638" y="0"/>
                  <a:pt x="73638" y="0"/>
                </a:cubicBezTo>
                <a:close/>
                <a:moveTo>
                  <a:pt x="51816" y="21955"/>
                </a:moveTo>
                <a:lnTo>
                  <a:pt x="51816" y="0"/>
                </a:lnTo>
                <a:lnTo>
                  <a:pt x="38183" y="0"/>
                </a:lnTo>
                <a:lnTo>
                  <a:pt x="38183" y="23250"/>
                </a:lnTo>
                <a:cubicBezTo>
                  <a:pt x="41672" y="22350"/>
                  <a:pt x="45316" y="21816"/>
                  <a:pt x="49088" y="21816"/>
                </a:cubicBezTo>
                <a:cubicBezTo>
                  <a:pt x="50011" y="21816"/>
                  <a:pt x="50911" y="21900"/>
                  <a:pt x="51816" y="21955"/>
                </a:cubicBezTo>
                <a:moveTo>
                  <a:pt x="32727" y="0"/>
                </a:moveTo>
                <a:lnTo>
                  <a:pt x="27272" y="0"/>
                </a:lnTo>
                <a:lnTo>
                  <a:pt x="27272" y="27705"/>
                </a:lnTo>
                <a:cubicBezTo>
                  <a:pt x="29022" y="26688"/>
                  <a:pt x="30838" y="25783"/>
                  <a:pt x="32727" y="25022"/>
                </a:cubicBezTo>
                <a:cubicBezTo>
                  <a:pt x="32727" y="25022"/>
                  <a:pt x="32727" y="0"/>
                  <a:pt x="32727" y="0"/>
                </a:cubicBezTo>
                <a:close/>
                <a:moveTo>
                  <a:pt x="0" y="5455"/>
                </a:move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moveTo>
                  <a:pt x="21816" y="31422"/>
                </a:moveTo>
                <a:lnTo>
                  <a:pt x="21816" y="0"/>
                </a:lnTo>
                <a:lnTo>
                  <a:pt x="10911" y="0"/>
                </a:lnTo>
                <a:lnTo>
                  <a:pt x="10911" y="44344"/>
                </a:lnTo>
                <a:cubicBezTo>
                  <a:pt x="13677" y="39355"/>
                  <a:pt x="17394" y="34966"/>
                  <a:pt x="21816" y="3142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0" name="Shape 630"/>
          <p:cNvSpPr/>
          <p:nvPr/>
        </p:nvSpPr>
        <p:spPr>
          <a:xfrm>
            <a:off x="7091153" y="6128831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44" y="120000"/>
                </a:moveTo>
                <a:lnTo>
                  <a:pt x="65455" y="120000"/>
                </a:lnTo>
                <a:lnTo>
                  <a:pt x="65455" y="97500"/>
                </a:lnTo>
                <a:lnTo>
                  <a:pt x="54544" y="97500"/>
                </a:lnTo>
                <a:cubicBezTo>
                  <a:pt x="54544" y="97500"/>
                  <a:pt x="54544" y="120000"/>
                  <a:pt x="54544" y="120000"/>
                </a:cubicBezTo>
                <a:close/>
                <a:moveTo>
                  <a:pt x="43638" y="120000"/>
                </a:moveTo>
                <a:lnTo>
                  <a:pt x="49088" y="120000"/>
                </a:lnTo>
                <a:lnTo>
                  <a:pt x="49088" y="97500"/>
                </a:lnTo>
                <a:lnTo>
                  <a:pt x="43638" y="97500"/>
                </a:lnTo>
                <a:cubicBezTo>
                  <a:pt x="43638" y="97500"/>
                  <a:pt x="43638" y="120000"/>
                  <a:pt x="43638" y="120000"/>
                </a:cubicBezTo>
                <a:close/>
                <a:moveTo>
                  <a:pt x="16361" y="120000"/>
                </a:moveTo>
                <a:lnTo>
                  <a:pt x="21816" y="120000"/>
                </a:lnTo>
                <a:lnTo>
                  <a:pt x="21816" y="97500"/>
                </a:lnTo>
                <a:lnTo>
                  <a:pt x="16361" y="97500"/>
                </a:lnTo>
                <a:cubicBezTo>
                  <a:pt x="16361" y="97500"/>
                  <a:pt x="16361" y="120000"/>
                  <a:pt x="16361" y="120000"/>
                </a:cubicBezTo>
                <a:close/>
                <a:moveTo>
                  <a:pt x="27272" y="120000"/>
                </a:moveTo>
                <a:lnTo>
                  <a:pt x="38183" y="120000"/>
                </a:lnTo>
                <a:lnTo>
                  <a:pt x="38183" y="97500"/>
                </a:lnTo>
                <a:lnTo>
                  <a:pt x="27272" y="97500"/>
                </a:lnTo>
                <a:cubicBezTo>
                  <a:pt x="27272" y="97500"/>
                  <a:pt x="27272" y="120000"/>
                  <a:pt x="27272" y="120000"/>
                </a:cubicBezTo>
                <a:close/>
                <a:moveTo>
                  <a:pt x="70911" y="120000"/>
                </a:moveTo>
                <a:lnTo>
                  <a:pt x="76361" y="120000"/>
                </a:lnTo>
                <a:lnTo>
                  <a:pt x="76361" y="97500"/>
                </a:lnTo>
                <a:lnTo>
                  <a:pt x="70911" y="97500"/>
                </a:lnTo>
                <a:cubicBezTo>
                  <a:pt x="70911" y="97500"/>
                  <a:pt x="70911" y="120000"/>
                  <a:pt x="70911" y="120000"/>
                </a:cubicBezTo>
                <a:close/>
                <a:moveTo>
                  <a:pt x="114544" y="82500"/>
                </a:moveTo>
                <a:lnTo>
                  <a:pt x="5455" y="82500"/>
                </a:lnTo>
                <a:lnTo>
                  <a:pt x="5455" y="75000"/>
                </a:lnTo>
                <a:lnTo>
                  <a:pt x="114544" y="75000"/>
                </a:lnTo>
                <a:cubicBezTo>
                  <a:pt x="114544" y="75000"/>
                  <a:pt x="114544" y="82500"/>
                  <a:pt x="114544" y="82500"/>
                </a:cubicBezTo>
                <a:close/>
                <a:moveTo>
                  <a:pt x="114544" y="67500"/>
                </a:moveTo>
                <a:lnTo>
                  <a:pt x="5455" y="67500"/>
                </a:lnTo>
                <a:cubicBezTo>
                  <a:pt x="2444" y="67500"/>
                  <a:pt x="0" y="70861"/>
                  <a:pt x="0" y="75000"/>
                </a:cubicBezTo>
                <a:lnTo>
                  <a:pt x="0" y="82500"/>
                </a:lnTo>
                <a:cubicBezTo>
                  <a:pt x="0" y="86638"/>
                  <a:pt x="2444" y="90000"/>
                  <a:pt x="5455" y="90000"/>
                </a:cubicBezTo>
                <a:lnTo>
                  <a:pt x="114544" y="90000"/>
                </a:lnTo>
                <a:cubicBezTo>
                  <a:pt x="117555" y="90000"/>
                  <a:pt x="120000" y="86638"/>
                  <a:pt x="120000" y="82500"/>
                </a:cubicBezTo>
                <a:lnTo>
                  <a:pt x="120000" y="75000"/>
                </a:lnTo>
                <a:cubicBezTo>
                  <a:pt x="120000" y="70861"/>
                  <a:pt x="117555" y="67500"/>
                  <a:pt x="114544" y="67500"/>
                </a:cubicBezTo>
                <a:moveTo>
                  <a:pt x="5455" y="112500"/>
                </a:moveTo>
                <a:cubicBezTo>
                  <a:pt x="5455" y="116644"/>
                  <a:pt x="7900" y="120000"/>
                  <a:pt x="10911" y="120000"/>
                </a:cubicBezTo>
                <a:lnTo>
                  <a:pt x="10911" y="97500"/>
                </a:lnTo>
                <a:lnTo>
                  <a:pt x="5455" y="97500"/>
                </a:lnTo>
                <a:cubicBezTo>
                  <a:pt x="5455" y="97500"/>
                  <a:pt x="5455" y="112500"/>
                  <a:pt x="5455" y="112500"/>
                </a:cubicBezTo>
                <a:close/>
                <a:moveTo>
                  <a:pt x="92727" y="120000"/>
                </a:moveTo>
                <a:lnTo>
                  <a:pt x="98183" y="120000"/>
                </a:lnTo>
                <a:lnTo>
                  <a:pt x="98183" y="97500"/>
                </a:lnTo>
                <a:lnTo>
                  <a:pt x="92727" y="97500"/>
                </a:lnTo>
                <a:cubicBezTo>
                  <a:pt x="92727" y="97500"/>
                  <a:pt x="92727" y="120000"/>
                  <a:pt x="92727" y="120000"/>
                </a:cubicBezTo>
                <a:close/>
                <a:moveTo>
                  <a:pt x="81816" y="120000"/>
                </a:moveTo>
                <a:lnTo>
                  <a:pt x="87272" y="120000"/>
                </a:lnTo>
                <a:lnTo>
                  <a:pt x="87272" y="97500"/>
                </a:lnTo>
                <a:lnTo>
                  <a:pt x="81816" y="97500"/>
                </a:lnTo>
                <a:cubicBezTo>
                  <a:pt x="81816" y="97500"/>
                  <a:pt x="81816" y="120000"/>
                  <a:pt x="81816" y="120000"/>
                </a:cubicBezTo>
                <a:close/>
                <a:moveTo>
                  <a:pt x="103638" y="120000"/>
                </a:moveTo>
                <a:lnTo>
                  <a:pt x="109088" y="120000"/>
                </a:lnTo>
                <a:cubicBezTo>
                  <a:pt x="112100" y="120000"/>
                  <a:pt x="114544" y="116644"/>
                  <a:pt x="114544" y="112500"/>
                </a:cubicBezTo>
                <a:lnTo>
                  <a:pt x="114544" y="97500"/>
                </a:lnTo>
                <a:lnTo>
                  <a:pt x="103638" y="97500"/>
                </a:lnTo>
                <a:cubicBezTo>
                  <a:pt x="103638" y="97500"/>
                  <a:pt x="103638" y="120000"/>
                  <a:pt x="103638" y="120000"/>
                </a:cubicBezTo>
                <a:close/>
                <a:moveTo>
                  <a:pt x="87272" y="0"/>
                </a:moveTo>
                <a:lnTo>
                  <a:pt x="81816" y="0"/>
                </a:lnTo>
                <a:lnTo>
                  <a:pt x="81816" y="60000"/>
                </a:lnTo>
                <a:lnTo>
                  <a:pt x="87272" y="60000"/>
                </a:lnTo>
                <a:cubicBezTo>
                  <a:pt x="87272" y="60000"/>
                  <a:pt x="87272" y="0"/>
                  <a:pt x="87272" y="0"/>
                </a:cubicBezTo>
                <a:close/>
                <a:moveTo>
                  <a:pt x="114544" y="7500"/>
                </a:moveTo>
                <a:cubicBezTo>
                  <a:pt x="114544" y="3361"/>
                  <a:pt x="112100" y="0"/>
                  <a:pt x="109088" y="0"/>
                </a:cubicBezTo>
                <a:lnTo>
                  <a:pt x="103638" y="0"/>
                </a:lnTo>
                <a:lnTo>
                  <a:pt x="103638" y="60000"/>
                </a:lnTo>
                <a:lnTo>
                  <a:pt x="114544" y="60000"/>
                </a:lnTo>
                <a:cubicBezTo>
                  <a:pt x="114544" y="60000"/>
                  <a:pt x="114544" y="7500"/>
                  <a:pt x="114544" y="7500"/>
                </a:cubicBezTo>
                <a:close/>
                <a:moveTo>
                  <a:pt x="76361" y="0"/>
                </a:moveTo>
                <a:lnTo>
                  <a:pt x="70911" y="0"/>
                </a:lnTo>
                <a:lnTo>
                  <a:pt x="70911" y="60000"/>
                </a:lnTo>
                <a:lnTo>
                  <a:pt x="76361" y="60000"/>
                </a:lnTo>
                <a:cubicBezTo>
                  <a:pt x="76361" y="60000"/>
                  <a:pt x="76361" y="0"/>
                  <a:pt x="76361" y="0"/>
                </a:cubicBezTo>
                <a:close/>
                <a:moveTo>
                  <a:pt x="98183" y="0"/>
                </a:moveTo>
                <a:lnTo>
                  <a:pt x="92727" y="0"/>
                </a:lnTo>
                <a:lnTo>
                  <a:pt x="92727" y="60000"/>
                </a:lnTo>
                <a:lnTo>
                  <a:pt x="98183" y="60000"/>
                </a:lnTo>
                <a:cubicBezTo>
                  <a:pt x="98183" y="60000"/>
                  <a:pt x="98183" y="0"/>
                  <a:pt x="98183" y="0"/>
                </a:cubicBezTo>
                <a:close/>
                <a:moveTo>
                  <a:pt x="10911" y="0"/>
                </a:moveTo>
                <a:cubicBezTo>
                  <a:pt x="7900" y="0"/>
                  <a:pt x="5455" y="3361"/>
                  <a:pt x="5455" y="7500"/>
                </a:cubicBezTo>
                <a:lnTo>
                  <a:pt x="5455" y="60000"/>
                </a:lnTo>
                <a:lnTo>
                  <a:pt x="10911" y="60000"/>
                </a:lnTo>
                <a:cubicBezTo>
                  <a:pt x="10911" y="60000"/>
                  <a:pt x="10911" y="0"/>
                  <a:pt x="10911" y="0"/>
                </a:cubicBezTo>
                <a:close/>
                <a:moveTo>
                  <a:pt x="21816" y="0"/>
                </a:moveTo>
                <a:lnTo>
                  <a:pt x="16361" y="0"/>
                </a:lnTo>
                <a:lnTo>
                  <a:pt x="16361" y="60000"/>
                </a:lnTo>
                <a:lnTo>
                  <a:pt x="21816" y="60000"/>
                </a:lnTo>
                <a:cubicBezTo>
                  <a:pt x="21816" y="60000"/>
                  <a:pt x="21816" y="0"/>
                  <a:pt x="21816" y="0"/>
                </a:cubicBezTo>
                <a:close/>
                <a:moveTo>
                  <a:pt x="38183" y="0"/>
                </a:moveTo>
                <a:lnTo>
                  <a:pt x="27272" y="0"/>
                </a:lnTo>
                <a:lnTo>
                  <a:pt x="27272" y="60000"/>
                </a:lnTo>
                <a:lnTo>
                  <a:pt x="38183" y="60000"/>
                </a:lnTo>
                <a:cubicBezTo>
                  <a:pt x="38183" y="60000"/>
                  <a:pt x="38183" y="0"/>
                  <a:pt x="38183" y="0"/>
                </a:cubicBezTo>
                <a:close/>
                <a:moveTo>
                  <a:pt x="49088" y="0"/>
                </a:moveTo>
                <a:lnTo>
                  <a:pt x="43638" y="0"/>
                </a:lnTo>
                <a:lnTo>
                  <a:pt x="43638" y="60000"/>
                </a:lnTo>
                <a:lnTo>
                  <a:pt x="49088" y="60000"/>
                </a:lnTo>
                <a:cubicBezTo>
                  <a:pt x="49088" y="60000"/>
                  <a:pt x="49088" y="0"/>
                  <a:pt x="49088" y="0"/>
                </a:cubicBezTo>
                <a:close/>
                <a:moveTo>
                  <a:pt x="65455" y="0"/>
                </a:moveTo>
                <a:lnTo>
                  <a:pt x="54544" y="0"/>
                </a:lnTo>
                <a:lnTo>
                  <a:pt x="54544" y="60000"/>
                </a:lnTo>
                <a:lnTo>
                  <a:pt x="65455" y="60000"/>
                </a:lnTo>
                <a:cubicBezTo>
                  <a:pt x="65455" y="60000"/>
                  <a:pt x="65455" y="0"/>
                  <a:pt x="65455" y="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8157675" y="6052651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57272"/>
                </a:moveTo>
                <a:cubicBezTo>
                  <a:pt x="15144" y="57272"/>
                  <a:pt x="16361" y="56055"/>
                  <a:pt x="16361" y="54544"/>
                </a:cubicBezTo>
                <a:cubicBezTo>
                  <a:pt x="16361" y="53038"/>
                  <a:pt x="15144" y="51816"/>
                  <a:pt x="13638" y="51816"/>
                </a:cubicBezTo>
                <a:cubicBezTo>
                  <a:pt x="12127" y="51816"/>
                  <a:pt x="10911" y="53038"/>
                  <a:pt x="10911" y="54544"/>
                </a:cubicBezTo>
                <a:cubicBezTo>
                  <a:pt x="10911" y="56055"/>
                  <a:pt x="12127" y="57272"/>
                  <a:pt x="13638" y="57272"/>
                </a:cubicBezTo>
                <a:moveTo>
                  <a:pt x="114544" y="65455"/>
                </a:moveTo>
                <a:lnTo>
                  <a:pt x="5455" y="65455"/>
                </a:lnTo>
                <a:lnTo>
                  <a:pt x="5455" y="43638"/>
                </a:lnTo>
                <a:lnTo>
                  <a:pt x="114544" y="43638"/>
                </a:lnTo>
                <a:cubicBezTo>
                  <a:pt x="114544" y="43638"/>
                  <a:pt x="114544" y="65455"/>
                  <a:pt x="114544" y="65455"/>
                </a:cubicBezTo>
                <a:close/>
                <a:moveTo>
                  <a:pt x="16361" y="5455"/>
                </a:moveTo>
                <a:lnTo>
                  <a:pt x="81816" y="5455"/>
                </a:lnTo>
                <a:lnTo>
                  <a:pt x="81816" y="24544"/>
                </a:lnTo>
                <a:cubicBezTo>
                  <a:pt x="81816" y="26055"/>
                  <a:pt x="83038" y="27272"/>
                  <a:pt x="84544" y="27272"/>
                </a:cubicBezTo>
                <a:lnTo>
                  <a:pt x="103638" y="27272"/>
                </a:lnTo>
                <a:lnTo>
                  <a:pt x="103638" y="38183"/>
                </a:lnTo>
                <a:lnTo>
                  <a:pt x="16361" y="38183"/>
                </a:lnTo>
                <a:cubicBezTo>
                  <a:pt x="16361" y="38183"/>
                  <a:pt x="16361" y="5455"/>
                  <a:pt x="16361" y="5455"/>
                </a:cubicBezTo>
                <a:close/>
                <a:moveTo>
                  <a:pt x="87272" y="8183"/>
                </a:moveTo>
                <a:lnTo>
                  <a:pt x="100911" y="21816"/>
                </a:lnTo>
                <a:lnTo>
                  <a:pt x="87272" y="21816"/>
                </a:lnTo>
                <a:cubicBezTo>
                  <a:pt x="87272" y="21816"/>
                  <a:pt x="87272" y="8183"/>
                  <a:pt x="87272" y="8183"/>
                </a:cubicBezTo>
                <a:close/>
                <a:moveTo>
                  <a:pt x="114544" y="38183"/>
                </a:moveTo>
                <a:lnTo>
                  <a:pt x="109088" y="38183"/>
                </a:lnTo>
                <a:lnTo>
                  <a:pt x="109088" y="21816"/>
                </a:lnTo>
                <a:lnTo>
                  <a:pt x="87272" y="0"/>
                </a:lnTo>
                <a:lnTo>
                  <a:pt x="16361" y="0"/>
                </a:lnTo>
                <a:cubicBezTo>
                  <a:pt x="13350" y="0"/>
                  <a:pt x="10911" y="2444"/>
                  <a:pt x="10911" y="5455"/>
                </a:cubicBezTo>
                <a:lnTo>
                  <a:pt x="10911" y="38183"/>
                </a:lnTo>
                <a:lnTo>
                  <a:pt x="5455" y="38183"/>
                </a:lnTo>
                <a:cubicBezTo>
                  <a:pt x="2438" y="38183"/>
                  <a:pt x="0" y="40627"/>
                  <a:pt x="0" y="43638"/>
                </a:cubicBezTo>
                <a:lnTo>
                  <a:pt x="0" y="65455"/>
                </a:lnTo>
                <a:cubicBezTo>
                  <a:pt x="0" y="68466"/>
                  <a:pt x="2438" y="70911"/>
                  <a:pt x="5455" y="70911"/>
                </a:cubicBezTo>
                <a:lnTo>
                  <a:pt x="10911" y="70911"/>
                </a:lnTo>
                <a:lnTo>
                  <a:pt x="10911" y="117272"/>
                </a:lnTo>
                <a:cubicBezTo>
                  <a:pt x="10911" y="118783"/>
                  <a:pt x="12127" y="120000"/>
                  <a:pt x="13638" y="120000"/>
                </a:cubicBezTo>
                <a:cubicBezTo>
                  <a:pt x="15144" y="120000"/>
                  <a:pt x="16361" y="118783"/>
                  <a:pt x="16361" y="117272"/>
                </a:cubicBezTo>
                <a:lnTo>
                  <a:pt x="16361" y="70911"/>
                </a:lnTo>
                <a:lnTo>
                  <a:pt x="21816" y="70911"/>
                </a:lnTo>
                <a:lnTo>
                  <a:pt x="21816" y="100911"/>
                </a:lnTo>
                <a:cubicBezTo>
                  <a:pt x="21816" y="102416"/>
                  <a:pt x="23038" y="103638"/>
                  <a:pt x="24544" y="103638"/>
                </a:cubicBezTo>
                <a:cubicBezTo>
                  <a:pt x="26055" y="103638"/>
                  <a:pt x="27272" y="102416"/>
                  <a:pt x="27272" y="100911"/>
                </a:cubicBezTo>
                <a:lnTo>
                  <a:pt x="27272" y="70911"/>
                </a:lnTo>
                <a:lnTo>
                  <a:pt x="32727" y="70911"/>
                </a:lnTo>
                <a:lnTo>
                  <a:pt x="32727" y="84544"/>
                </a:lnTo>
                <a:cubicBezTo>
                  <a:pt x="32727" y="86055"/>
                  <a:pt x="33944" y="87272"/>
                  <a:pt x="35455" y="87272"/>
                </a:cubicBezTo>
                <a:cubicBezTo>
                  <a:pt x="36961" y="87272"/>
                  <a:pt x="38183" y="86055"/>
                  <a:pt x="38183" y="84544"/>
                </a:cubicBezTo>
                <a:lnTo>
                  <a:pt x="38183" y="70911"/>
                </a:lnTo>
                <a:lnTo>
                  <a:pt x="43638" y="70911"/>
                </a:lnTo>
                <a:lnTo>
                  <a:pt x="43638" y="111816"/>
                </a:lnTo>
                <a:cubicBezTo>
                  <a:pt x="43638" y="113327"/>
                  <a:pt x="44855" y="114544"/>
                  <a:pt x="46361" y="114544"/>
                </a:cubicBezTo>
                <a:cubicBezTo>
                  <a:pt x="47872" y="114544"/>
                  <a:pt x="49088" y="113327"/>
                  <a:pt x="49088" y="111816"/>
                </a:cubicBezTo>
                <a:lnTo>
                  <a:pt x="49088" y="70911"/>
                </a:lnTo>
                <a:lnTo>
                  <a:pt x="57272" y="70911"/>
                </a:lnTo>
                <a:lnTo>
                  <a:pt x="57272" y="106361"/>
                </a:lnTo>
                <a:cubicBezTo>
                  <a:pt x="57272" y="107872"/>
                  <a:pt x="58494" y="109088"/>
                  <a:pt x="60000" y="109088"/>
                </a:cubicBezTo>
                <a:cubicBezTo>
                  <a:pt x="61505" y="109088"/>
                  <a:pt x="62727" y="107872"/>
                  <a:pt x="62727" y="106361"/>
                </a:cubicBezTo>
                <a:lnTo>
                  <a:pt x="62727" y="70911"/>
                </a:lnTo>
                <a:lnTo>
                  <a:pt x="70911" y="70911"/>
                </a:lnTo>
                <a:lnTo>
                  <a:pt x="70911" y="90000"/>
                </a:lnTo>
                <a:cubicBezTo>
                  <a:pt x="70911" y="91511"/>
                  <a:pt x="72127" y="92727"/>
                  <a:pt x="73638" y="92727"/>
                </a:cubicBezTo>
                <a:cubicBezTo>
                  <a:pt x="75144" y="92727"/>
                  <a:pt x="76361" y="91511"/>
                  <a:pt x="76361" y="90000"/>
                </a:cubicBezTo>
                <a:lnTo>
                  <a:pt x="76361" y="70911"/>
                </a:lnTo>
                <a:lnTo>
                  <a:pt x="81816" y="70911"/>
                </a:lnTo>
                <a:lnTo>
                  <a:pt x="81816" y="95455"/>
                </a:lnTo>
                <a:cubicBezTo>
                  <a:pt x="81816" y="96961"/>
                  <a:pt x="83038" y="98183"/>
                  <a:pt x="84544" y="98183"/>
                </a:cubicBezTo>
                <a:cubicBezTo>
                  <a:pt x="86055" y="98183"/>
                  <a:pt x="87272" y="96961"/>
                  <a:pt x="87272" y="95455"/>
                </a:cubicBezTo>
                <a:lnTo>
                  <a:pt x="87272" y="70911"/>
                </a:lnTo>
                <a:lnTo>
                  <a:pt x="92727" y="70911"/>
                </a:lnTo>
                <a:lnTo>
                  <a:pt x="92727" y="111816"/>
                </a:lnTo>
                <a:cubicBezTo>
                  <a:pt x="92727" y="113327"/>
                  <a:pt x="93944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70911"/>
                </a:lnTo>
                <a:lnTo>
                  <a:pt x="103638" y="70911"/>
                </a:lnTo>
                <a:lnTo>
                  <a:pt x="103638" y="106361"/>
                </a:lnTo>
                <a:cubicBezTo>
                  <a:pt x="103638" y="107872"/>
                  <a:pt x="104855" y="109088"/>
                  <a:pt x="106361" y="109088"/>
                </a:cubicBezTo>
                <a:cubicBezTo>
                  <a:pt x="107872" y="109088"/>
                  <a:pt x="109088" y="107872"/>
                  <a:pt x="109088" y="106361"/>
                </a:cubicBezTo>
                <a:lnTo>
                  <a:pt x="109088" y="70911"/>
                </a:lnTo>
                <a:lnTo>
                  <a:pt x="114544" y="70911"/>
                </a:lnTo>
                <a:cubicBezTo>
                  <a:pt x="117555" y="70911"/>
                  <a:pt x="120000" y="68466"/>
                  <a:pt x="120000" y="65455"/>
                </a:cubicBezTo>
                <a:lnTo>
                  <a:pt x="120000" y="43638"/>
                </a:lnTo>
                <a:cubicBezTo>
                  <a:pt x="120000" y="40627"/>
                  <a:pt x="117555" y="38183"/>
                  <a:pt x="114544" y="38183"/>
                </a:cubicBezTo>
                <a:moveTo>
                  <a:pt x="24544" y="57272"/>
                </a:moveTo>
                <a:cubicBezTo>
                  <a:pt x="26055" y="57272"/>
                  <a:pt x="27272" y="56055"/>
                  <a:pt x="27272" y="54544"/>
                </a:cubicBezTo>
                <a:cubicBezTo>
                  <a:pt x="27272" y="53038"/>
                  <a:pt x="26055" y="51816"/>
                  <a:pt x="24544" y="51816"/>
                </a:cubicBezTo>
                <a:cubicBezTo>
                  <a:pt x="23038" y="51816"/>
                  <a:pt x="21816" y="53038"/>
                  <a:pt x="21816" y="54544"/>
                </a:cubicBezTo>
                <a:cubicBezTo>
                  <a:pt x="21816" y="56055"/>
                  <a:pt x="23038" y="57272"/>
                  <a:pt x="24544" y="57272"/>
                </a:cubicBezTo>
                <a:moveTo>
                  <a:pt x="68183" y="21816"/>
                </a:moveTo>
                <a:lnTo>
                  <a:pt x="30000" y="21816"/>
                </a:lnTo>
                <a:cubicBezTo>
                  <a:pt x="28494" y="21816"/>
                  <a:pt x="27272" y="23038"/>
                  <a:pt x="27272" y="24544"/>
                </a:cubicBezTo>
                <a:cubicBezTo>
                  <a:pt x="27272" y="26055"/>
                  <a:pt x="28494" y="27272"/>
                  <a:pt x="30000" y="27272"/>
                </a:cubicBezTo>
                <a:lnTo>
                  <a:pt x="68183" y="27272"/>
                </a:lnTo>
                <a:cubicBezTo>
                  <a:pt x="69688" y="27272"/>
                  <a:pt x="70911" y="26055"/>
                  <a:pt x="70911" y="24544"/>
                </a:cubicBezTo>
                <a:cubicBezTo>
                  <a:pt x="70911" y="23038"/>
                  <a:pt x="69688" y="21816"/>
                  <a:pt x="68183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9249590" y="6052651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3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27" y="5788"/>
                  <a:pt x="62166" y="5483"/>
                  <a:pt x="62983" y="5483"/>
                </a:cubicBezTo>
                <a:cubicBezTo>
                  <a:pt x="64650" y="5483"/>
                  <a:pt x="66000" y="6711"/>
                  <a:pt x="66000" y="8216"/>
                </a:cubicBezTo>
                <a:cubicBezTo>
                  <a:pt x="66000" y="8216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0"/>
                </a:lnTo>
                <a:lnTo>
                  <a:pt x="25344" y="35594"/>
                </a:lnTo>
                <a:lnTo>
                  <a:pt x="25327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38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55"/>
                  <a:pt x="67988" y="0"/>
                  <a:pt x="62994" y="0"/>
                </a:cubicBezTo>
                <a:cubicBezTo>
                  <a:pt x="60444" y="0"/>
                  <a:pt x="58150" y="966"/>
                  <a:pt x="56500" y="2505"/>
                </a:cubicBezTo>
                <a:lnTo>
                  <a:pt x="19805" y="32805"/>
                </a:lnTo>
                <a:cubicBezTo>
                  <a:pt x="8766" y="33611"/>
                  <a:pt x="0" y="45461"/>
                  <a:pt x="0" y="60000"/>
                </a:cubicBezTo>
                <a:cubicBezTo>
                  <a:pt x="0" y="74583"/>
                  <a:pt x="8822" y="86461"/>
                  <a:pt x="19916" y="87200"/>
                </a:cubicBezTo>
                <a:lnTo>
                  <a:pt x="56500" y="117494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2"/>
                  <a:pt x="72000" y="111516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  <a:moveTo>
                  <a:pt x="106244" y="60000"/>
                </a:moveTo>
                <a:lnTo>
                  <a:pt x="119122" y="48294"/>
                </a:lnTo>
                <a:cubicBezTo>
                  <a:pt x="119666" y="47800"/>
                  <a:pt x="120000" y="47116"/>
                  <a:pt x="120000" y="46361"/>
                </a:cubicBezTo>
                <a:cubicBezTo>
                  <a:pt x="120000" y="44855"/>
                  <a:pt x="118655" y="43638"/>
                  <a:pt x="117000" y="43638"/>
                </a:cubicBezTo>
                <a:cubicBezTo>
                  <a:pt x="116172" y="43638"/>
                  <a:pt x="115422" y="43938"/>
                  <a:pt x="114877" y="44433"/>
                </a:cubicBezTo>
                <a:lnTo>
                  <a:pt x="102000" y="56144"/>
                </a:lnTo>
                <a:lnTo>
                  <a:pt x="89122" y="44433"/>
                </a:lnTo>
                <a:cubicBezTo>
                  <a:pt x="88577" y="43938"/>
                  <a:pt x="87827" y="43638"/>
                  <a:pt x="87000" y="43638"/>
                </a:cubicBezTo>
                <a:cubicBezTo>
                  <a:pt x="85344" y="43638"/>
                  <a:pt x="84000" y="44855"/>
                  <a:pt x="84000" y="46361"/>
                </a:cubicBezTo>
                <a:cubicBezTo>
                  <a:pt x="84000" y="47116"/>
                  <a:pt x="84333" y="47800"/>
                  <a:pt x="84877" y="48294"/>
                </a:cubicBezTo>
                <a:lnTo>
                  <a:pt x="97755" y="60000"/>
                </a:lnTo>
                <a:lnTo>
                  <a:pt x="84877" y="71705"/>
                </a:lnTo>
                <a:cubicBezTo>
                  <a:pt x="84333" y="72200"/>
                  <a:pt x="84000" y="7288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87827" y="76361"/>
                  <a:pt x="88577" y="76061"/>
                  <a:pt x="89122" y="75566"/>
                </a:cubicBezTo>
                <a:lnTo>
                  <a:pt x="102000" y="63855"/>
                </a:lnTo>
                <a:lnTo>
                  <a:pt x="114877" y="75566"/>
                </a:lnTo>
                <a:cubicBezTo>
                  <a:pt x="115422" y="76061"/>
                  <a:pt x="116172" y="76361"/>
                  <a:pt x="117000" y="76361"/>
                </a:cubicBezTo>
                <a:cubicBezTo>
                  <a:pt x="118655" y="76361"/>
                  <a:pt x="120000" y="75144"/>
                  <a:pt x="120000" y="73638"/>
                </a:cubicBezTo>
                <a:cubicBezTo>
                  <a:pt x="120000" y="72883"/>
                  <a:pt x="119666" y="72200"/>
                  <a:pt x="119122" y="71705"/>
                </a:cubicBezTo>
                <a:cubicBezTo>
                  <a:pt x="119122" y="71705"/>
                  <a:pt x="106244" y="60000"/>
                  <a:pt x="106244" y="6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0417685" y="6052651"/>
            <a:ext cx="304871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944" y="111783"/>
                </a:moveTo>
                <a:cubicBezTo>
                  <a:pt x="109944" y="113294"/>
                  <a:pt x="107694" y="114511"/>
                  <a:pt x="104922" y="114511"/>
                </a:cubicBezTo>
                <a:cubicBezTo>
                  <a:pt x="103477" y="114511"/>
                  <a:pt x="102200" y="114177"/>
                  <a:pt x="101283" y="113650"/>
                </a:cubicBezTo>
                <a:lnTo>
                  <a:pt x="101261" y="113661"/>
                </a:lnTo>
                <a:lnTo>
                  <a:pt x="99950" y="113011"/>
                </a:lnTo>
                <a:lnTo>
                  <a:pt x="99950" y="6977"/>
                </a:lnTo>
                <a:lnTo>
                  <a:pt x="101416" y="6255"/>
                </a:lnTo>
                <a:lnTo>
                  <a:pt x="101433" y="6261"/>
                </a:lnTo>
                <a:cubicBezTo>
                  <a:pt x="102338" y="5788"/>
                  <a:pt x="103561" y="5483"/>
                  <a:pt x="104922" y="5483"/>
                </a:cubicBezTo>
                <a:cubicBezTo>
                  <a:pt x="107694" y="5483"/>
                  <a:pt x="109944" y="6711"/>
                  <a:pt x="109944" y="8216"/>
                </a:cubicBezTo>
                <a:cubicBezTo>
                  <a:pt x="109944" y="8216"/>
                  <a:pt x="109944" y="111783"/>
                  <a:pt x="109944" y="111783"/>
                </a:cubicBezTo>
                <a:close/>
                <a:moveTo>
                  <a:pt x="89955" y="108044"/>
                </a:moveTo>
                <a:lnTo>
                  <a:pt x="39977" y="83211"/>
                </a:lnTo>
                <a:lnTo>
                  <a:pt x="39977" y="36705"/>
                </a:lnTo>
                <a:lnTo>
                  <a:pt x="42216" y="35594"/>
                </a:lnTo>
                <a:lnTo>
                  <a:pt x="42194" y="35588"/>
                </a:lnTo>
                <a:lnTo>
                  <a:pt x="89955" y="11927"/>
                </a:lnTo>
                <a:cubicBezTo>
                  <a:pt x="89955" y="11927"/>
                  <a:pt x="89955" y="108044"/>
                  <a:pt x="89955" y="108044"/>
                </a:cubicBezTo>
                <a:close/>
                <a:moveTo>
                  <a:pt x="29983" y="81377"/>
                </a:moveTo>
                <a:cubicBezTo>
                  <a:pt x="18577" y="79355"/>
                  <a:pt x="9994" y="70555"/>
                  <a:pt x="9994" y="60000"/>
                </a:cubicBezTo>
                <a:cubicBezTo>
                  <a:pt x="9994" y="49444"/>
                  <a:pt x="18577" y="40638"/>
                  <a:pt x="29983" y="38622"/>
                </a:cubicBezTo>
                <a:cubicBezTo>
                  <a:pt x="29983" y="38622"/>
                  <a:pt x="29983" y="81377"/>
                  <a:pt x="29983" y="81377"/>
                </a:cubicBezTo>
                <a:close/>
                <a:moveTo>
                  <a:pt x="119938" y="8483"/>
                </a:moveTo>
                <a:cubicBezTo>
                  <a:pt x="119950" y="8377"/>
                  <a:pt x="120000" y="8277"/>
                  <a:pt x="120000" y="8177"/>
                </a:cubicBezTo>
                <a:cubicBezTo>
                  <a:pt x="120000" y="3655"/>
                  <a:pt x="113255" y="0"/>
                  <a:pt x="104938" y="0"/>
                </a:cubicBezTo>
                <a:cubicBezTo>
                  <a:pt x="100683" y="0"/>
                  <a:pt x="96861" y="966"/>
                  <a:pt x="94122" y="2505"/>
                </a:cubicBezTo>
                <a:lnTo>
                  <a:pt x="32994" y="32805"/>
                </a:lnTo>
                <a:cubicBezTo>
                  <a:pt x="14600" y="33611"/>
                  <a:pt x="0" y="45461"/>
                  <a:pt x="0" y="60000"/>
                </a:cubicBezTo>
                <a:cubicBezTo>
                  <a:pt x="0" y="74583"/>
                  <a:pt x="14700" y="86461"/>
                  <a:pt x="33177" y="87200"/>
                </a:cubicBezTo>
                <a:lnTo>
                  <a:pt x="94122" y="117488"/>
                </a:lnTo>
                <a:cubicBezTo>
                  <a:pt x="96855" y="119033"/>
                  <a:pt x="100683" y="120000"/>
                  <a:pt x="104938" y="120000"/>
                </a:cubicBezTo>
                <a:cubicBezTo>
                  <a:pt x="113255" y="120000"/>
                  <a:pt x="120000" y="116338"/>
                  <a:pt x="120000" y="111827"/>
                </a:cubicBezTo>
                <a:cubicBezTo>
                  <a:pt x="120000" y="111722"/>
                  <a:pt x="119950" y="111622"/>
                  <a:pt x="119938" y="111516"/>
                </a:cubicBezTo>
                <a:cubicBezTo>
                  <a:pt x="119938" y="111516"/>
                  <a:pt x="119938" y="8483"/>
                  <a:pt x="119938" y="848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11433421" y="6052651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12576316" y="2853084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000" y="43638"/>
                </a:moveTo>
                <a:cubicBezTo>
                  <a:pt x="85344" y="43638"/>
                  <a:pt x="84000" y="44861"/>
                  <a:pt x="84000" y="46361"/>
                </a:cubicBezTo>
                <a:cubicBezTo>
                  <a:pt x="84000" y="47872"/>
                  <a:pt x="85344" y="49088"/>
                  <a:pt x="87000" y="49088"/>
                </a:cubicBezTo>
                <a:cubicBezTo>
                  <a:pt x="91972" y="49088"/>
                  <a:pt x="96000" y="53977"/>
                  <a:pt x="96000" y="60000"/>
                </a:cubicBezTo>
                <a:cubicBezTo>
                  <a:pt x="96000" y="66022"/>
                  <a:pt x="91972" y="70911"/>
                  <a:pt x="87000" y="70911"/>
                </a:cubicBezTo>
                <a:cubicBezTo>
                  <a:pt x="85344" y="70911"/>
                  <a:pt x="84000" y="72133"/>
                  <a:pt x="84000" y="73638"/>
                </a:cubicBezTo>
                <a:cubicBezTo>
                  <a:pt x="84000" y="75144"/>
                  <a:pt x="85344" y="76361"/>
                  <a:pt x="87000" y="76361"/>
                </a:cubicBezTo>
                <a:cubicBezTo>
                  <a:pt x="95283" y="76361"/>
                  <a:pt x="102000" y="69038"/>
                  <a:pt x="102000" y="60000"/>
                </a:cubicBezTo>
                <a:cubicBezTo>
                  <a:pt x="102000" y="50966"/>
                  <a:pt x="95283" y="43638"/>
                  <a:pt x="87000" y="43638"/>
                </a:cubicBezTo>
                <a:moveTo>
                  <a:pt x="102622" y="31172"/>
                </a:moveTo>
                <a:lnTo>
                  <a:pt x="102572" y="31250"/>
                </a:lnTo>
                <a:cubicBezTo>
                  <a:pt x="102127" y="31022"/>
                  <a:pt x="101644" y="30855"/>
                  <a:pt x="101100" y="30855"/>
                </a:cubicBezTo>
                <a:cubicBezTo>
                  <a:pt x="99444" y="30855"/>
                  <a:pt x="98111" y="32077"/>
                  <a:pt x="98111" y="33577"/>
                </a:cubicBezTo>
                <a:cubicBezTo>
                  <a:pt x="98111" y="34533"/>
                  <a:pt x="98683" y="35338"/>
                  <a:pt x="99500" y="35827"/>
                </a:cubicBezTo>
                <a:lnTo>
                  <a:pt x="99494" y="35838"/>
                </a:lnTo>
                <a:cubicBezTo>
                  <a:pt x="108111" y="40394"/>
                  <a:pt x="114000" y="49494"/>
                  <a:pt x="114000" y="60000"/>
                </a:cubicBezTo>
                <a:cubicBezTo>
                  <a:pt x="114000" y="70494"/>
                  <a:pt x="108127" y="79583"/>
                  <a:pt x="99527" y="84150"/>
                </a:cubicBezTo>
                <a:lnTo>
                  <a:pt x="99550" y="84177"/>
                </a:lnTo>
                <a:cubicBezTo>
                  <a:pt x="98727" y="84661"/>
                  <a:pt x="98155" y="85466"/>
                  <a:pt x="98155" y="86422"/>
                </a:cubicBezTo>
                <a:cubicBezTo>
                  <a:pt x="98155" y="87927"/>
                  <a:pt x="99500" y="89144"/>
                  <a:pt x="101155" y="89144"/>
                </a:cubicBezTo>
                <a:cubicBezTo>
                  <a:pt x="101700" y="89144"/>
                  <a:pt x="102183" y="88977"/>
                  <a:pt x="102627" y="88750"/>
                </a:cubicBezTo>
                <a:lnTo>
                  <a:pt x="102666" y="88805"/>
                </a:lnTo>
                <a:cubicBezTo>
                  <a:pt x="112988" y="83277"/>
                  <a:pt x="120000" y="72450"/>
                  <a:pt x="120000" y="60000"/>
                </a:cubicBezTo>
                <a:cubicBezTo>
                  <a:pt x="120000" y="47533"/>
                  <a:pt x="112966" y="36700"/>
                  <a:pt x="102622" y="31172"/>
                </a:cubicBezTo>
                <a:moveTo>
                  <a:pt x="66000" y="111783"/>
                </a:moveTo>
                <a:cubicBezTo>
                  <a:pt x="66000" y="113294"/>
                  <a:pt x="64650" y="114511"/>
                  <a:pt x="62983" y="114511"/>
                </a:cubicBezTo>
                <a:cubicBezTo>
                  <a:pt x="62116" y="114511"/>
                  <a:pt x="61350" y="114177"/>
                  <a:pt x="60800" y="113650"/>
                </a:cubicBezTo>
                <a:lnTo>
                  <a:pt x="60788" y="113661"/>
                </a:lnTo>
                <a:lnTo>
                  <a:pt x="60000" y="113011"/>
                </a:lnTo>
                <a:lnTo>
                  <a:pt x="60000" y="6977"/>
                </a:lnTo>
                <a:lnTo>
                  <a:pt x="60877" y="6255"/>
                </a:lnTo>
                <a:lnTo>
                  <a:pt x="60888" y="6261"/>
                </a:lnTo>
                <a:cubicBezTo>
                  <a:pt x="61433" y="5788"/>
                  <a:pt x="62166" y="5488"/>
                  <a:pt x="62983" y="5488"/>
                </a:cubicBezTo>
                <a:cubicBezTo>
                  <a:pt x="64650" y="5488"/>
                  <a:pt x="66000" y="6711"/>
                  <a:pt x="66000" y="8222"/>
                </a:cubicBezTo>
                <a:cubicBezTo>
                  <a:pt x="66000" y="8222"/>
                  <a:pt x="66000" y="111783"/>
                  <a:pt x="66000" y="111783"/>
                </a:cubicBezTo>
                <a:close/>
                <a:moveTo>
                  <a:pt x="54000" y="108044"/>
                </a:moveTo>
                <a:lnTo>
                  <a:pt x="24000" y="83216"/>
                </a:lnTo>
                <a:lnTo>
                  <a:pt x="24000" y="36705"/>
                </a:lnTo>
                <a:lnTo>
                  <a:pt x="25338" y="35594"/>
                </a:lnTo>
                <a:lnTo>
                  <a:pt x="25333" y="35588"/>
                </a:lnTo>
                <a:lnTo>
                  <a:pt x="54000" y="11927"/>
                </a:lnTo>
                <a:cubicBezTo>
                  <a:pt x="54000" y="11927"/>
                  <a:pt x="54000" y="108044"/>
                  <a:pt x="54000" y="108044"/>
                </a:cubicBezTo>
                <a:close/>
                <a:moveTo>
                  <a:pt x="18000" y="81383"/>
                </a:moveTo>
                <a:cubicBezTo>
                  <a:pt x="11155" y="79361"/>
                  <a:pt x="6000" y="70555"/>
                  <a:pt x="6000" y="60000"/>
                </a:cubicBezTo>
                <a:cubicBezTo>
                  <a:pt x="6000" y="49444"/>
                  <a:pt x="11155" y="40644"/>
                  <a:pt x="18000" y="38622"/>
                </a:cubicBezTo>
                <a:cubicBezTo>
                  <a:pt x="18000" y="38622"/>
                  <a:pt x="18000" y="81383"/>
                  <a:pt x="18000" y="81383"/>
                </a:cubicBezTo>
                <a:close/>
                <a:moveTo>
                  <a:pt x="72033" y="8177"/>
                </a:moveTo>
                <a:cubicBezTo>
                  <a:pt x="72033" y="3661"/>
                  <a:pt x="67988" y="0"/>
                  <a:pt x="62994" y="0"/>
                </a:cubicBezTo>
                <a:cubicBezTo>
                  <a:pt x="60438" y="0"/>
                  <a:pt x="58144" y="972"/>
                  <a:pt x="56500" y="2505"/>
                </a:cubicBezTo>
                <a:lnTo>
                  <a:pt x="19805" y="32805"/>
                </a:lnTo>
                <a:cubicBezTo>
                  <a:pt x="8766" y="33616"/>
                  <a:pt x="0" y="45461"/>
                  <a:pt x="0" y="60000"/>
                </a:cubicBezTo>
                <a:cubicBezTo>
                  <a:pt x="0" y="74588"/>
                  <a:pt x="8822" y="86466"/>
                  <a:pt x="19916" y="87205"/>
                </a:cubicBezTo>
                <a:lnTo>
                  <a:pt x="56500" y="117488"/>
                </a:lnTo>
                <a:cubicBezTo>
                  <a:pt x="58144" y="119033"/>
                  <a:pt x="60438" y="120000"/>
                  <a:pt x="62994" y="120000"/>
                </a:cubicBezTo>
                <a:cubicBezTo>
                  <a:pt x="67988" y="120000"/>
                  <a:pt x="72033" y="116338"/>
                  <a:pt x="72033" y="111827"/>
                </a:cubicBezTo>
                <a:cubicBezTo>
                  <a:pt x="72033" y="111722"/>
                  <a:pt x="72005" y="111627"/>
                  <a:pt x="72000" y="111522"/>
                </a:cubicBezTo>
                <a:lnTo>
                  <a:pt x="72000" y="8483"/>
                </a:lnTo>
                <a:cubicBezTo>
                  <a:pt x="72005" y="8377"/>
                  <a:pt x="72033" y="8277"/>
                  <a:pt x="72033" y="817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13617447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1783"/>
                </a:moveTo>
                <a:cubicBezTo>
                  <a:pt x="60000" y="113294"/>
                  <a:pt x="58772" y="114511"/>
                  <a:pt x="57255" y="114511"/>
                </a:cubicBezTo>
                <a:cubicBezTo>
                  <a:pt x="56472" y="114511"/>
                  <a:pt x="55772" y="114177"/>
                  <a:pt x="55272" y="113650"/>
                </a:cubicBezTo>
                <a:lnTo>
                  <a:pt x="55261" y="113661"/>
                </a:lnTo>
                <a:lnTo>
                  <a:pt x="54544" y="113011"/>
                </a:lnTo>
                <a:lnTo>
                  <a:pt x="54544" y="6977"/>
                </a:lnTo>
                <a:lnTo>
                  <a:pt x="55344" y="6255"/>
                </a:lnTo>
                <a:lnTo>
                  <a:pt x="55350" y="6261"/>
                </a:lnTo>
                <a:cubicBezTo>
                  <a:pt x="55844" y="5788"/>
                  <a:pt x="56516" y="5483"/>
                  <a:pt x="57255" y="5483"/>
                </a:cubicBezTo>
                <a:cubicBezTo>
                  <a:pt x="58772" y="5483"/>
                  <a:pt x="60000" y="6711"/>
                  <a:pt x="60000" y="8216"/>
                </a:cubicBezTo>
                <a:cubicBezTo>
                  <a:pt x="60000" y="8216"/>
                  <a:pt x="60000" y="111783"/>
                  <a:pt x="60000" y="111783"/>
                </a:cubicBezTo>
                <a:close/>
                <a:moveTo>
                  <a:pt x="49088" y="108044"/>
                </a:moveTo>
                <a:lnTo>
                  <a:pt x="21816" y="83216"/>
                </a:lnTo>
                <a:lnTo>
                  <a:pt x="21816" y="36705"/>
                </a:lnTo>
                <a:lnTo>
                  <a:pt x="23038" y="35594"/>
                </a:lnTo>
                <a:lnTo>
                  <a:pt x="23027" y="35588"/>
                </a:lnTo>
                <a:lnTo>
                  <a:pt x="49088" y="11927"/>
                </a:lnTo>
                <a:cubicBezTo>
                  <a:pt x="49088" y="11927"/>
                  <a:pt x="49088" y="108044"/>
                  <a:pt x="49088" y="108044"/>
                </a:cubicBezTo>
                <a:close/>
                <a:moveTo>
                  <a:pt x="16361" y="81383"/>
                </a:moveTo>
                <a:cubicBezTo>
                  <a:pt x="10138" y="79361"/>
                  <a:pt x="5455" y="70555"/>
                  <a:pt x="5455" y="60000"/>
                </a:cubicBezTo>
                <a:cubicBezTo>
                  <a:pt x="5455" y="49444"/>
                  <a:pt x="10138" y="40638"/>
                  <a:pt x="16361" y="38622"/>
                </a:cubicBezTo>
                <a:cubicBezTo>
                  <a:pt x="16361" y="38622"/>
                  <a:pt x="16361" y="81383"/>
                  <a:pt x="16361" y="81383"/>
                </a:cubicBezTo>
                <a:close/>
                <a:moveTo>
                  <a:pt x="65483" y="8177"/>
                </a:moveTo>
                <a:cubicBezTo>
                  <a:pt x="65483" y="3655"/>
                  <a:pt x="61811" y="0"/>
                  <a:pt x="57266" y="0"/>
                </a:cubicBezTo>
                <a:cubicBezTo>
                  <a:pt x="54944" y="0"/>
                  <a:pt x="52861" y="966"/>
                  <a:pt x="51366" y="2505"/>
                </a:cubicBezTo>
                <a:lnTo>
                  <a:pt x="18005" y="32805"/>
                </a:lnTo>
                <a:cubicBezTo>
                  <a:pt x="7966" y="33616"/>
                  <a:pt x="0" y="45461"/>
                  <a:pt x="0" y="60000"/>
                </a:cubicBezTo>
                <a:cubicBezTo>
                  <a:pt x="0" y="74583"/>
                  <a:pt x="8022" y="86461"/>
                  <a:pt x="18105" y="87200"/>
                </a:cubicBezTo>
                <a:lnTo>
                  <a:pt x="51361" y="117488"/>
                </a:lnTo>
                <a:cubicBezTo>
                  <a:pt x="52855" y="119033"/>
                  <a:pt x="54944" y="120000"/>
                  <a:pt x="57266" y="120000"/>
                </a:cubicBezTo>
                <a:cubicBezTo>
                  <a:pt x="61811" y="120000"/>
                  <a:pt x="65483" y="116338"/>
                  <a:pt x="65483" y="111827"/>
                </a:cubicBezTo>
                <a:cubicBezTo>
                  <a:pt x="65483" y="111722"/>
                  <a:pt x="65455" y="111622"/>
                  <a:pt x="65455" y="111516"/>
                </a:cubicBezTo>
                <a:lnTo>
                  <a:pt x="65455" y="8483"/>
                </a:lnTo>
                <a:cubicBezTo>
                  <a:pt x="65455" y="8377"/>
                  <a:pt x="65483" y="8277"/>
                  <a:pt x="65483" y="8177"/>
                </a:cubicBezTo>
                <a:moveTo>
                  <a:pt x="73638" y="43638"/>
                </a:moveTo>
                <a:cubicBezTo>
                  <a:pt x="72133" y="43638"/>
                  <a:pt x="70911" y="44855"/>
                  <a:pt x="70911" y="46361"/>
                </a:cubicBezTo>
                <a:cubicBezTo>
                  <a:pt x="70911" y="47872"/>
                  <a:pt x="72133" y="49088"/>
                  <a:pt x="73638" y="49088"/>
                </a:cubicBezTo>
                <a:cubicBezTo>
                  <a:pt x="78155" y="49088"/>
                  <a:pt x="81816" y="53977"/>
                  <a:pt x="81816" y="60000"/>
                </a:cubicBezTo>
                <a:cubicBezTo>
                  <a:pt x="81816" y="66022"/>
                  <a:pt x="78155" y="70911"/>
                  <a:pt x="73638" y="70911"/>
                </a:cubicBezTo>
                <a:cubicBezTo>
                  <a:pt x="72133" y="70911"/>
                  <a:pt x="70911" y="72127"/>
                  <a:pt x="70911" y="73638"/>
                </a:cubicBezTo>
                <a:cubicBezTo>
                  <a:pt x="70911" y="75144"/>
                  <a:pt x="72133" y="76361"/>
                  <a:pt x="73638" y="76361"/>
                </a:cubicBezTo>
                <a:cubicBezTo>
                  <a:pt x="81166" y="76361"/>
                  <a:pt x="87272" y="69038"/>
                  <a:pt x="87272" y="60000"/>
                </a:cubicBezTo>
                <a:cubicBezTo>
                  <a:pt x="87272" y="50961"/>
                  <a:pt x="81166" y="43638"/>
                  <a:pt x="73638" y="43638"/>
                </a:cubicBezTo>
                <a:moveTo>
                  <a:pt x="99711" y="19416"/>
                </a:moveTo>
                <a:lnTo>
                  <a:pt x="99655" y="19494"/>
                </a:lnTo>
                <a:cubicBezTo>
                  <a:pt x="99222" y="19211"/>
                  <a:pt x="98738" y="19005"/>
                  <a:pt x="98188" y="19005"/>
                </a:cubicBezTo>
                <a:cubicBezTo>
                  <a:pt x="96683" y="19005"/>
                  <a:pt x="95466" y="20227"/>
                  <a:pt x="95466" y="21733"/>
                </a:cubicBezTo>
                <a:cubicBezTo>
                  <a:pt x="95466" y="22627"/>
                  <a:pt x="95922" y="23383"/>
                  <a:pt x="96588" y="23877"/>
                </a:cubicBezTo>
                <a:cubicBezTo>
                  <a:pt x="107422" y="31727"/>
                  <a:pt x="114544" y="44972"/>
                  <a:pt x="114544" y="60000"/>
                </a:cubicBezTo>
                <a:cubicBezTo>
                  <a:pt x="114544" y="75027"/>
                  <a:pt x="107422" y="88272"/>
                  <a:pt x="96583" y="96122"/>
                </a:cubicBezTo>
                <a:lnTo>
                  <a:pt x="96605" y="96161"/>
                </a:lnTo>
                <a:cubicBezTo>
                  <a:pt x="95972" y="96655"/>
                  <a:pt x="95538" y="97394"/>
                  <a:pt x="95538" y="98266"/>
                </a:cubicBezTo>
                <a:cubicBezTo>
                  <a:pt x="95538" y="99772"/>
                  <a:pt x="96761" y="100994"/>
                  <a:pt x="98266" y="100994"/>
                </a:cubicBezTo>
                <a:cubicBezTo>
                  <a:pt x="98822" y="100994"/>
                  <a:pt x="99305" y="100788"/>
                  <a:pt x="99733" y="100505"/>
                </a:cubicBezTo>
                <a:lnTo>
                  <a:pt x="99761" y="100544"/>
                </a:lnTo>
                <a:cubicBezTo>
                  <a:pt x="99900" y="100444"/>
                  <a:pt x="100022" y="100316"/>
                  <a:pt x="100161" y="100216"/>
                </a:cubicBezTo>
                <a:cubicBezTo>
                  <a:pt x="100172" y="100205"/>
                  <a:pt x="100188" y="100194"/>
                  <a:pt x="100205" y="100183"/>
                </a:cubicBezTo>
                <a:cubicBezTo>
                  <a:pt x="112161" y="91305"/>
                  <a:pt x="120000" y="76633"/>
                  <a:pt x="120000" y="60000"/>
                </a:cubicBezTo>
                <a:cubicBezTo>
                  <a:pt x="120000" y="43127"/>
                  <a:pt x="111955" y="28250"/>
                  <a:pt x="99711" y="19416"/>
                </a:cubicBezTo>
                <a:moveTo>
                  <a:pt x="87838" y="31172"/>
                </a:moveTo>
                <a:lnTo>
                  <a:pt x="87788" y="31250"/>
                </a:lnTo>
                <a:cubicBezTo>
                  <a:pt x="87388" y="31022"/>
                  <a:pt x="86950" y="30850"/>
                  <a:pt x="86455" y="30850"/>
                </a:cubicBezTo>
                <a:cubicBezTo>
                  <a:pt x="84950" y="30850"/>
                  <a:pt x="83733" y="32072"/>
                  <a:pt x="83733" y="33577"/>
                </a:cubicBezTo>
                <a:cubicBezTo>
                  <a:pt x="83733" y="34533"/>
                  <a:pt x="84255" y="35338"/>
                  <a:pt x="85000" y="35822"/>
                </a:cubicBezTo>
                <a:lnTo>
                  <a:pt x="84994" y="35833"/>
                </a:lnTo>
                <a:cubicBezTo>
                  <a:pt x="92827" y="40388"/>
                  <a:pt x="98183" y="49494"/>
                  <a:pt x="98183" y="60000"/>
                </a:cubicBezTo>
                <a:cubicBezTo>
                  <a:pt x="98183" y="70488"/>
                  <a:pt x="92844" y="79583"/>
                  <a:pt x="85027" y="84144"/>
                </a:cubicBezTo>
                <a:lnTo>
                  <a:pt x="85050" y="84172"/>
                </a:lnTo>
                <a:cubicBezTo>
                  <a:pt x="84300" y="84661"/>
                  <a:pt x="83777" y="85466"/>
                  <a:pt x="83777" y="86416"/>
                </a:cubicBezTo>
                <a:cubicBezTo>
                  <a:pt x="83777" y="87927"/>
                  <a:pt x="85000" y="89144"/>
                  <a:pt x="86505" y="89144"/>
                </a:cubicBezTo>
                <a:cubicBezTo>
                  <a:pt x="87000" y="89144"/>
                  <a:pt x="87444" y="88977"/>
                  <a:pt x="87844" y="88750"/>
                </a:cubicBezTo>
                <a:lnTo>
                  <a:pt x="87883" y="88805"/>
                </a:lnTo>
                <a:cubicBezTo>
                  <a:pt x="97261" y="83272"/>
                  <a:pt x="103638" y="72450"/>
                  <a:pt x="103638" y="60000"/>
                </a:cubicBezTo>
                <a:cubicBezTo>
                  <a:pt x="103638" y="47533"/>
                  <a:pt x="97244" y="36700"/>
                  <a:pt x="87838" y="311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14683969" y="2878477"/>
            <a:ext cx="558655" cy="5078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74997"/>
                </a:moveTo>
                <a:cubicBezTo>
                  <a:pt x="92444" y="74997"/>
                  <a:pt x="90000" y="77690"/>
                  <a:pt x="90000" y="81001"/>
                </a:cubicBezTo>
                <a:cubicBezTo>
                  <a:pt x="90000" y="84313"/>
                  <a:pt x="92444" y="87000"/>
                  <a:pt x="95455" y="87000"/>
                </a:cubicBezTo>
                <a:cubicBezTo>
                  <a:pt x="98466" y="87000"/>
                  <a:pt x="100911" y="84313"/>
                  <a:pt x="100911" y="81001"/>
                </a:cubicBezTo>
                <a:cubicBezTo>
                  <a:pt x="100911" y="77690"/>
                  <a:pt x="98466" y="74997"/>
                  <a:pt x="95455" y="74997"/>
                </a:cubicBezTo>
                <a:moveTo>
                  <a:pt x="84544" y="87000"/>
                </a:moveTo>
                <a:cubicBezTo>
                  <a:pt x="81533" y="87000"/>
                  <a:pt x="79088" y="89687"/>
                  <a:pt x="79088" y="92999"/>
                </a:cubicBezTo>
                <a:cubicBezTo>
                  <a:pt x="79088" y="96316"/>
                  <a:pt x="81533" y="98998"/>
                  <a:pt x="84544" y="98998"/>
                </a:cubicBezTo>
                <a:cubicBezTo>
                  <a:pt x="87555" y="98998"/>
                  <a:pt x="90000" y="96316"/>
                  <a:pt x="90000" y="92999"/>
                </a:cubicBezTo>
                <a:cubicBezTo>
                  <a:pt x="90000" y="89687"/>
                  <a:pt x="87555" y="87000"/>
                  <a:pt x="84544" y="87000"/>
                </a:cubicBezTo>
                <a:moveTo>
                  <a:pt x="90000" y="114001"/>
                </a:moveTo>
                <a:cubicBezTo>
                  <a:pt x="81488" y="114001"/>
                  <a:pt x="73994" y="109234"/>
                  <a:pt x="69594" y="101997"/>
                </a:cubicBezTo>
                <a:lnTo>
                  <a:pt x="50405" y="101997"/>
                </a:lnTo>
                <a:cubicBezTo>
                  <a:pt x="46005" y="109234"/>
                  <a:pt x="38511" y="114001"/>
                  <a:pt x="30000" y="114001"/>
                </a:cubicBezTo>
                <a:cubicBezTo>
                  <a:pt x="16444" y="114001"/>
                  <a:pt x="5455" y="101914"/>
                  <a:pt x="5455" y="87000"/>
                </a:cubicBezTo>
                <a:cubicBezTo>
                  <a:pt x="5455" y="72086"/>
                  <a:pt x="16444" y="60000"/>
                  <a:pt x="30000" y="60000"/>
                </a:cubicBezTo>
                <a:lnTo>
                  <a:pt x="90000" y="60000"/>
                </a:lnTo>
                <a:cubicBezTo>
                  <a:pt x="103555" y="60000"/>
                  <a:pt x="114544" y="72086"/>
                  <a:pt x="114544" y="87000"/>
                </a:cubicBezTo>
                <a:cubicBezTo>
                  <a:pt x="114544" y="101914"/>
                  <a:pt x="103555" y="114001"/>
                  <a:pt x="90000" y="114001"/>
                </a:cubicBezTo>
                <a:moveTo>
                  <a:pt x="90000" y="54001"/>
                </a:moveTo>
                <a:lnTo>
                  <a:pt x="62883" y="54001"/>
                </a:lnTo>
                <a:cubicBezTo>
                  <a:pt x="60205" y="48576"/>
                  <a:pt x="62372" y="45811"/>
                  <a:pt x="66350" y="41523"/>
                </a:cubicBezTo>
                <a:cubicBezTo>
                  <a:pt x="69600" y="38022"/>
                  <a:pt x="73638" y="33662"/>
                  <a:pt x="73638" y="27000"/>
                </a:cubicBezTo>
                <a:cubicBezTo>
                  <a:pt x="73638" y="10336"/>
                  <a:pt x="56494" y="713"/>
                  <a:pt x="55766" y="312"/>
                </a:cubicBezTo>
                <a:cubicBezTo>
                  <a:pt x="54422" y="-423"/>
                  <a:pt x="52783" y="178"/>
                  <a:pt x="52105" y="1655"/>
                </a:cubicBezTo>
                <a:cubicBezTo>
                  <a:pt x="51433" y="3133"/>
                  <a:pt x="51977" y="4939"/>
                  <a:pt x="53322" y="5681"/>
                </a:cubicBezTo>
                <a:cubicBezTo>
                  <a:pt x="53472" y="5764"/>
                  <a:pt x="68183" y="14066"/>
                  <a:pt x="68183" y="27000"/>
                </a:cubicBezTo>
                <a:cubicBezTo>
                  <a:pt x="68183" y="31142"/>
                  <a:pt x="65438" y="34103"/>
                  <a:pt x="62527" y="37236"/>
                </a:cubicBezTo>
                <a:cubicBezTo>
                  <a:pt x="58800" y="41261"/>
                  <a:pt x="54305" y="46251"/>
                  <a:pt x="57094" y="54001"/>
                </a:cubicBezTo>
                <a:lnTo>
                  <a:pt x="30000" y="54001"/>
                </a:lnTo>
                <a:cubicBezTo>
                  <a:pt x="13433" y="54001"/>
                  <a:pt x="0" y="68775"/>
                  <a:pt x="0" y="87000"/>
                </a:cubicBezTo>
                <a:cubicBezTo>
                  <a:pt x="0" y="105225"/>
                  <a:pt x="13433" y="120000"/>
                  <a:pt x="30000" y="120000"/>
                </a:cubicBezTo>
                <a:cubicBezTo>
                  <a:pt x="39316" y="120000"/>
                  <a:pt x="47638" y="115328"/>
                  <a:pt x="53138" y="108002"/>
                </a:cubicBezTo>
                <a:lnTo>
                  <a:pt x="66861" y="108002"/>
                </a:lnTo>
                <a:cubicBezTo>
                  <a:pt x="72361" y="115328"/>
                  <a:pt x="80683" y="120000"/>
                  <a:pt x="90000" y="120000"/>
                </a:cubicBezTo>
                <a:cubicBezTo>
                  <a:pt x="106566" y="120000"/>
                  <a:pt x="120000" y="105225"/>
                  <a:pt x="120000" y="87000"/>
                </a:cubicBezTo>
                <a:cubicBezTo>
                  <a:pt x="120000" y="68775"/>
                  <a:pt x="106566" y="54001"/>
                  <a:pt x="90000" y="54001"/>
                </a:cubicBezTo>
                <a:moveTo>
                  <a:pt x="38183" y="84001"/>
                </a:moveTo>
                <a:lnTo>
                  <a:pt x="32727" y="84001"/>
                </a:lnTo>
                <a:lnTo>
                  <a:pt x="32727" y="77996"/>
                </a:lnTo>
                <a:cubicBezTo>
                  <a:pt x="32727" y="76346"/>
                  <a:pt x="31505" y="74997"/>
                  <a:pt x="30000" y="74997"/>
                </a:cubicBezTo>
                <a:cubicBezTo>
                  <a:pt x="28494" y="74997"/>
                  <a:pt x="27272" y="76346"/>
                  <a:pt x="27272" y="77996"/>
                </a:cubicBezTo>
                <a:lnTo>
                  <a:pt x="27272" y="84001"/>
                </a:lnTo>
                <a:lnTo>
                  <a:pt x="21816" y="84001"/>
                </a:lnTo>
                <a:cubicBezTo>
                  <a:pt x="20311" y="84001"/>
                  <a:pt x="19088" y="85339"/>
                  <a:pt x="19088" y="87000"/>
                </a:cubicBezTo>
                <a:cubicBezTo>
                  <a:pt x="19088" y="88661"/>
                  <a:pt x="20311" y="90000"/>
                  <a:pt x="21816" y="90000"/>
                </a:cubicBezTo>
                <a:lnTo>
                  <a:pt x="27272" y="90000"/>
                </a:lnTo>
                <a:lnTo>
                  <a:pt x="27272" y="95998"/>
                </a:lnTo>
                <a:cubicBezTo>
                  <a:pt x="27272" y="97660"/>
                  <a:pt x="28494" y="98998"/>
                  <a:pt x="30000" y="98998"/>
                </a:cubicBezTo>
                <a:cubicBezTo>
                  <a:pt x="31505" y="98998"/>
                  <a:pt x="32727" y="97660"/>
                  <a:pt x="32727" y="95998"/>
                </a:cubicBezTo>
                <a:lnTo>
                  <a:pt x="32727" y="90000"/>
                </a:lnTo>
                <a:lnTo>
                  <a:pt x="38183" y="90000"/>
                </a:lnTo>
                <a:cubicBezTo>
                  <a:pt x="39688" y="90000"/>
                  <a:pt x="40911" y="88661"/>
                  <a:pt x="40911" y="87000"/>
                </a:cubicBezTo>
                <a:cubicBezTo>
                  <a:pt x="40911" y="85339"/>
                  <a:pt x="39688" y="84001"/>
                  <a:pt x="38183" y="84001"/>
                </a:cubicBezTo>
                <a:moveTo>
                  <a:pt x="68183" y="68998"/>
                </a:moveTo>
                <a:cubicBezTo>
                  <a:pt x="66677" y="68998"/>
                  <a:pt x="65455" y="70341"/>
                  <a:pt x="65455" y="71997"/>
                </a:cubicBezTo>
                <a:cubicBezTo>
                  <a:pt x="65455" y="73659"/>
                  <a:pt x="66677" y="74997"/>
                  <a:pt x="68183" y="74997"/>
                </a:cubicBezTo>
                <a:cubicBezTo>
                  <a:pt x="69688" y="74997"/>
                  <a:pt x="70911" y="73659"/>
                  <a:pt x="70911" y="71997"/>
                </a:cubicBezTo>
                <a:cubicBezTo>
                  <a:pt x="70911" y="70341"/>
                  <a:pt x="69688" y="68998"/>
                  <a:pt x="68183" y="68998"/>
                </a:cubicBezTo>
                <a:moveTo>
                  <a:pt x="51816" y="68998"/>
                </a:moveTo>
                <a:cubicBezTo>
                  <a:pt x="50311" y="68998"/>
                  <a:pt x="49088" y="70341"/>
                  <a:pt x="49088" y="71997"/>
                </a:cubicBezTo>
                <a:cubicBezTo>
                  <a:pt x="49088" y="73659"/>
                  <a:pt x="50311" y="74997"/>
                  <a:pt x="51816" y="74997"/>
                </a:cubicBezTo>
                <a:cubicBezTo>
                  <a:pt x="53322" y="74997"/>
                  <a:pt x="54544" y="73659"/>
                  <a:pt x="54544" y="71997"/>
                </a:cubicBezTo>
                <a:cubicBezTo>
                  <a:pt x="54544" y="70341"/>
                  <a:pt x="53322" y="68998"/>
                  <a:pt x="51816" y="6899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15750491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87272"/>
                </a:moveTo>
                <a:lnTo>
                  <a:pt x="57272" y="87272"/>
                </a:lnTo>
                <a:cubicBezTo>
                  <a:pt x="55766" y="87272"/>
                  <a:pt x="54544" y="88494"/>
                  <a:pt x="54544" y="90000"/>
                </a:cubicBezTo>
                <a:cubicBezTo>
                  <a:pt x="54544" y="91511"/>
                  <a:pt x="55766" y="92727"/>
                  <a:pt x="57272" y="92727"/>
                </a:cubicBezTo>
                <a:lnTo>
                  <a:pt x="73638" y="92727"/>
                </a:lnTo>
                <a:cubicBezTo>
                  <a:pt x="75138" y="92727"/>
                  <a:pt x="76361" y="91511"/>
                  <a:pt x="76361" y="90000"/>
                </a:cubicBezTo>
                <a:cubicBezTo>
                  <a:pt x="76361" y="88494"/>
                  <a:pt x="75138" y="87272"/>
                  <a:pt x="73638" y="87272"/>
                </a:cubicBezTo>
                <a:moveTo>
                  <a:pt x="54544" y="68183"/>
                </a:moveTo>
                <a:cubicBezTo>
                  <a:pt x="54544" y="67288"/>
                  <a:pt x="54088" y="66533"/>
                  <a:pt x="53427" y="66038"/>
                </a:cubicBezTo>
                <a:lnTo>
                  <a:pt x="53455" y="66000"/>
                </a:lnTo>
                <a:lnTo>
                  <a:pt x="31638" y="49638"/>
                </a:lnTo>
                <a:lnTo>
                  <a:pt x="31611" y="49672"/>
                </a:lnTo>
                <a:cubicBezTo>
                  <a:pt x="31155" y="49333"/>
                  <a:pt x="30616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711"/>
                  <a:pt x="27727" y="53466"/>
                  <a:pt x="28388" y="53961"/>
                </a:cubicBezTo>
                <a:lnTo>
                  <a:pt x="28361" y="54000"/>
                </a:lnTo>
                <a:lnTo>
                  <a:pt x="47272" y="68183"/>
                </a:lnTo>
                <a:lnTo>
                  <a:pt x="28361" y="82366"/>
                </a:lnTo>
                <a:lnTo>
                  <a:pt x="28388" y="82400"/>
                </a:lnTo>
                <a:cubicBezTo>
                  <a:pt x="27727" y="82900"/>
                  <a:pt x="27272" y="83655"/>
                  <a:pt x="27272" y="84544"/>
                </a:cubicBezTo>
                <a:cubicBezTo>
                  <a:pt x="27272" y="86055"/>
                  <a:pt x="28494" y="87272"/>
                  <a:pt x="30000" y="87272"/>
                </a:cubicBezTo>
                <a:cubicBezTo>
                  <a:pt x="30616" y="87272"/>
                  <a:pt x="31150" y="87033"/>
                  <a:pt x="31611" y="86688"/>
                </a:cubicBezTo>
                <a:lnTo>
                  <a:pt x="31638" y="86727"/>
                </a:lnTo>
                <a:lnTo>
                  <a:pt x="53455" y="70366"/>
                </a:lnTo>
                <a:lnTo>
                  <a:pt x="53427" y="70327"/>
                </a:lnTo>
                <a:cubicBezTo>
                  <a:pt x="54088" y="69827"/>
                  <a:pt x="54544" y="69072"/>
                  <a:pt x="54544" y="68183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16817013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109088"/>
                </a:moveTo>
                <a:lnTo>
                  <a:pt x="62727" y="109088"/>
                </a:lnTo>
                <a:cubicBezTo>
                  <a:pt x="64233" y="109088"/>
                  <a:pt x="65455" y="107866"/>
                  <a:pt x="65455" y="106366"/>
                </a:cubicBezTo>
                <a:cubicBezTo>
                  <a:pt x="65455" y="104855"/>
                  <a:pt x="64233" y="103638"/>
                  <a:pt x="62727" y="103638"/>
                </a:cubicBezTo>
                <a:lnTo>
                  <a:pt x="35455" y="103638"/>
                </a:lnTo>
                <a:cubicBezTo>
                  <a:pt x="33950" y="103638"/>
                  <a:pt x="32727" y="104855"/>
                  <a:pt x="32727" y="106366"/>
                </a:cubicBezTo>
                <a:cubicBezTo>
                  <a:pt x="32727" y="107866"/>
                  <a:pt x="33950" y="109088"/>
                  <a:pt x="35455" y="10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lnTo>
                  <a:pt x="114544" y="98183"/>
                </a:ln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5677" y="60000"/>
                </a:moveTo>
                <a:lnTo>
                  <a:pt x="104322" y="60000"/>
                </a:lnTo>
                <a:lnTo>
                  <a:pt x="113672" y="92727"/>
                </a:lnTo>
                <a:lnTo>
                  <a:pt x="6327" y="92727"/>
                </a:lnTo>
                <a:cubicBezTo>
                  <a:pt x="6327" y="92727"/>
                  <a:pt x="15677" y="60000"/>
                  <a:pt x="15677" y="60000"/>
                </a:cubicBezTo>
                <a:close/>
                <a:moveTo>
                  <a:pt x="120000" y="95455"/>
                </a:moveTo>
                <a:cubicBezTo>
                  <a:pt x="120000" y="95100"/>
                  <a:pt x="119922" y="94761"/>
                  <a:pt x="119794" y="94444"/>
                </a:cubicBezTo>
                <a:lnTo>
                  <a:pt x="119805" y="94444"/>
                </a:lnTo>
                <a:lnTo>
                  <a:pt x="108900" y="56261"/>
                </a:lnTo>
                <a:lnTo>
                  <a:pt x="108883" y="56266"/>
                </a:lnTo>
                <a:cubicBezTo>
                  <a:pt x="108483" y="55261"/>
                  <a:pt x="107511" y="54544"/>
                  <a:pt x="106361" y="54544"/>
                </a:cubicBezTo>
                <a:lnTo>
                  <a:pt x="100911" y="54544"/>
                </a:lnTo>
                <a:lnTo>
                  <a:pt x="100911" y="21816"/>
                </a:lnTo>
                <a:cubicBezTo>
                  <a:pt x="100911" y="20311"/>
                  <a:pt x="99688" y="19088"/>
                  <a:pt x="98183" y="19088"/>
                </a:cubicBezTo>
                <a:cubicBezTo>
                  <a:pt x="96677" y="19088"/>
                  <a:pt x="95455" y="20311"/>
                  <a:pt x="95455" y="21816"/>
                </a:cubicBezTo>
                <a:lnTo>
                  <a:pt x="95455" y="54544"/>
                </a:lnTo>
                <a:lnTo>
                  <a:pt x="24544" y="54544"/>
                </a:lnTo>
                <a:lnTo>
                  <a:pt x="24544" y="21816"/>
                </a:lnTo>
                <a:cubicBezTo>
                  <a:pt x="24544" y="20311"/>
                  <a:pt x="23322" y="19088"/>
                  <a:pt x="21816" y="19088"/>
                </a:cubicBezTo>
                <a:cubicBezTo>
                  <a:pt x="20311" y="19088"/>
                  <a:pt x="19088" y="20311"/>
                  <a:pt x="19088" y="21816"/>
                </a:cubicBezTo>
                <a:lnTo>
                  <a:pt x="19088" y="54544"/>
                </a:lnTo>
                <a:lnTo>
                  <a:pt x="13638" y="54544"/>
                </a:lnTo>
                <a:cubicBezTo>
                  <a:pt x="12488" y="54544"/>
                  <a:pt x="11516" y="55261"/>
                  <a:pt x="11116" y="56266"/>
                </a:cubicBezTo>
                <a:lnTo>
                  <a:pt x="11100" y="56261"/>
                </a:lnTo>
                <a:lnTo>
                  <a:pt x="194" y="94444"/>
                </a:lnTo>
                <a:lnTo>
                  <a:pt x="205" y="94450"/>
                </a:lnTo>
                <a:cubicBezTo>
                  <a:pt x="77" y="94761"/>
                  <a:pt x="0" y="95100"/>
                  <a:pt x="0" y="95455"/>
                </a:cubicBezTo>
                <a:lnTo>
                  <a:pt x="0" y="100911"/>
                </a:lnTo>
                <a:lnTo>
                  <a:pt x="377" y="100911"/>
                </a:lnTo>
                <a:cubicBezTo>
                  <a:pt x="138" y="101777"/>
                  <a:pt x="0" y="102688"/>
                  <a:pt x="0" y="10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3638"/>
                </a:lnTo>
                <a:cubicBezTo>
                  <a:pt x="120000" y="102688"/>
                  <a:pt x="119861" y="101777"/>
                  <a:pt x="119622" y="100911"/>
                </a:cubicBezTo>
                <a:lnTo>
                  <a:pt x="120000" y="100911"/>
                </a:lnTo>
                <a:cubicBezTo>
                  <a:pt x="120000" y="100911"/>
                  <a:pt x="120000" y="95455"/>
                  <a:pt x="120000" y="95455"/>
                </a:cubicBezTo>
                <a:close/>
                <a:moveTo>
                  <a:pt x="24544" y="109088"/>
                </a:moveTo>
                <a:cubicBezTo>
                  <a:pt x="26050" y="109088"/>
                  <a:pt x="27272" y="107866"/>
                  <a:pt x="27272" y="106366"/>
                </a:cubicBezTo>
                <a:cubicBezTo>
                  <a:pt x="27272" y="104855"/>
                  <a:pt x="26050" y="103638"/>
                  <a:pt x="24544" y="103638"/>
                </a:cubicBezTo>
                <a:cubicBezTo>
                  <a:pt x="23038" y="103638"/>
                  <a:pt x="21816" y="104855"/>
                  <a:pt x="21816" y="106366"/>
                </a:cubicBezTo>
                <a:cubicBezTo>
                  <a:pt x="21816" y="107866"/>
                  <a:pt x="23038" y="109088"/>
                  <a:pt x="24544" y="109088"/>
                </a:cubicBezTo>
                <a:moveTo>
                  <a:pt x="13638" y="109088"/>
                </a:moveTo>
                <a:cubicBezTo>
                  <a:pt x="15138" y="109088"/>
                  <a:pt x="16361" y="107866"/>
                  <a:pt x="16361" y="106366"/>
                </a:cubicBezTo>
                <a:cubicBezTo>
                  <a:pt x="16361" y="104855"/>
                  <a:pt x="15138" y="103638"/>
                  <a:pt x="13638" y="103638"/>
                </a:cubicBezTo>
                <a:cubicBezTo>
                  <a:pt x="12133" y="103638"/>
                  <a:pt x="10911" y="104855"/>
                  <a:pt x="10911" y="106366"/>
                </a:cubicBezTo>
                <a:cubicBezTo>
                  <a:pt x="10911" y="107866"/>
                  <a:pt x="12133" y="109088"/>
                  <a:pt x="13638" y="109088"/>
                </a:cubicBezTo>
                <a:moveTo>
                  <a:pt x="66683" y="19850"/>
                </a:moveTo>
                <a:lnTo>
                  <a:pt x="70355" y="15766"/>
                </a:lnTo>
                <a:cubicBezTo>
                  <a:pt x="67855" y="12822"/>
                  <a:pt x="64166" y="10911"/>
                  <a:pt x="60000" y="10911"/>
                </a:cubicBezTo>
                <a:cubicBezTo>
                  <a:pt x="55538" y="10911"/>
                  <a:pt x="51611" y="13083"/>
                  <a:pt x="49122" y="16400"/>
                </a:cubicBezTo>
                <a:lnTo>
                  <a:pt x="53033" y="20305"/>
                </a:lnTo>
                <a:cubicBezTo>
                  <a:pt x="54472" y="17950"/>
                  <a:pt x="57038" y="16361"/>
                  <a:pt x="60000" y="16361"/>
                </a:cubicBezTo>
                <a:cubicBezTo>
                  <a:pt x="62766" y="16361"/>
                  <a:pt x="65200" y="17744"/>
                  <a:pt x="66683" y="19850"/>
                </a:cubicBezTo>
                <a:moveTo>
                  <a:pt x="57272" y="24544"/>
                </a:move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cubicBezTo>
                  <a:pt x="62727" y="23038"/>
                  <a:pt x="61505" y="21816"/>
                  <a:pt x="60000" y="21816"/>
                </a:cubicBezTo>
                <a:cubicBezTo>
                  <a:pt x="58494" y="21816"/>
                  <a:pt x="57272" y="23038"/>
                  <a:pt x="57272" y="24544"/>
                </a:cubicBezTo>
                <a:moveTo>
                  <a:pt x="60000" y="5455"/>
                </a:moveTo>
                <a:cubicBezTo>
                  <a:pt x="65566" y="5455"/>
                  <a:pt x="70561" y="7855"/>
                  <a:pt x="74055" y="11655"/>
                </a:cubicBezTo>
                <a:lnTo>
                  <a:pt x="77716" y="7588"/>
                </a:lnTo>
                <a:cubicBezTo>
                  <a:pt x="73250" y="2916"/>
                  <a:pt x="66972" y="0"/>
                  <a:pt x="60000" y="0"/>
                </a:cubicBezTo>
                <a:cubicBezTo>
                  <a:pt x="52527" y="0"/>
                  <a:pt x="45844" y="3350"/>
                  <a:pt x="41344" y="8616"/>
                </a:cubicBezTo>
                <a:lnTo>
                  <a:pt x="45211" y="12477"/>
                </a:lnTo>
                <a:cubicBezTo>
                  <a:pt x="48711" y="8194"/>
                  <a:pt x="54033" y="5455"/>
                  <a:pt x="60000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17883534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2727"/>
                </a:moveTo>
                <a:cubicBezTo>
                  <a:pt x="114544" y="98750"/>
                  <a:pt x="109661" y="103638"/>
                  <a:pt x="103638" y="103638"/>
                </a:cubicBezTo>
                <a:lnTo>
                  <a:pt x="98183" y="103638"/>
                </a:lnTo>
                <a:lnTo>
                  <a:pt x="98183" y="81816"/>
                </a:lnTo>
                <a:cubicBezTo>
                  <a:pt x="98183" y="78811"/>
                  <a:pt x="95738" y="76361"/>
                  <a:pt x="92727" y="76361"/>
                </a:cubicBezTo>
                <a:lnTo>
                  <a:pt x="27272" y="76361"/>
                </a:lnTo>
                <a:cubicBezTo>
                  <a:pt x="24261" y="76361"/>
                  <a:pt x="21816" y="78811"/>
                  <a:pt x="21816" y="81816"/>
                </a:cubicBezTo>
                <a:lnTo>
                  <a:pt x="21816" y="103638"/>
                </a:lnTo>
                <a:lnTo>
                  <a:pt x="16361" y="103638"/>
                </a:lnTo>
                <a:cubicBezTo>
                  <a:pt x="10338" y="103638"/>
                  <a:pt x="5455" y="98750"/>
                  <a:pt x="5455" y="92727"/>
                </a:cubicBezTo>
                <a:lnTo>
                  <a:pt x="5455" y="49088"/>
                </a:lnTo>
                <a:cubicBezTo>
                  <a:pt x="5455" y="43066"/>
                  <a:pt x="10338" y="38183"/>
                  <a:pt x="16361" y="38183"/>
                </a:cubicBezTo>
                <a:lnTo>
                  <a:pt x="103638" y="38183"/>
                </a:lnTo>
                <a:cubicBezTo>
                  <a:pt x="109661" y="38183"/>
                  <a:pt x="114544" y="43066"/>
                  <a:pt x="114544" y="49088"/>
                </a:cubicBezTo>
                <a:cubicBezTo>
                  <a:pt x="114544" y="49088"/>
                  <a:pt x="114544" y="92727"/>
                  <a:pt x="114544" y="92727"/>
                </a:cubicBezTo>
                <a:close/>
                <a:moveTo>
                  <a:pt x="92727" y="114544"/>
                </a:moveTo>
                <a:lnTo>
                  <a:pt x="27272" y="114544"/>
                </a:lnTo>
                <a:lnTo>
                  <a:pt x="27272" y="81816"/>
                </a:lnTo>
                <a:lnTo>
                  <a:pt x="92727" y="81816"/>
                </a:lnTo>
                <a:cubicBezTo>
                  <a:pt x="92727" y="81816"/>
                  <a:pt x="92727" y="114544"/>
                  <a:pt x="92727" y="114544"/>
                </a:cubicBezTo>
                <a:close/>
                <a:moveTo>
                  <a:pt x="27272" y="5455"/>
                </a:moveTo>
                <a:lnTo>
                  <a:pt x="92727" y="5455"/>
                </a:lnTo>
                <a:lnTo>
                  <a:pt x="92727" y="32727"/>
                </a:lnTo>
                <a:lnTo>
                  <a:pt x="27272" y="32727"/>
                </a:lnTo>
                <a:cubicBezTo>
                  <a:pt x="27272" y="32727"/>
                  <a:pt x="27272" y="5455"/>
                  <a:pt x="27272" y="5455"/>
                </a:cubicBezTo>
                <a:close/>
                <a:moveTo>
                  <a:pt x="103638" y="32727"/>
                </a:moveTo>
                <a:lnTo>
                  <a:pt x="98183" y="32727"/>
                </a:lnTo>
                <a:lnTo>
                  <a:pt x="98183" y="5455"/>
                </a:lnTo>
                <a:cubicBezTo>
                  <a:pt x="98183" y="2444"/>
                  <a:pt x="95738" y="0"/>
                  <a:pt x="92727" y="0"/>
                </a:cubicBezTo>
                <a:lnTo>
                  <a:pt x="27272" y="0"/>
                </a:lnTo>
                <a:cubicBezTo>
                  <a:pt x="24261" y="0"/>
                  <a:pt x="21816" y="2444"/>
                  <a:pt x="21816" y="5455"/>
                </a:cubicBezTo>
                <a:lnTo>
                  <a:pt x="21816" y="32727"/>
                </a:lnTo>
                <a:lnTo>
                  <a:pt x="16361" y="32727"/>
                </a:lnTo>
                <a:cubicBezTo>
                  <a:pt x="7322" y="32727"/>
                  <a:pt x="0" y="40055"/>
                  <a:pt x="0" y="49088"/>
                </a:cubicBezTo>
                <a:lnTo>
                  <a:pt x="0" y="92727"/>
                </a:lnTo>
                <a:cubicBezTo>
                  <a:pt x="0" y="101766"/>
                  <a:pt x="7322" y="109088"/>
                  <a:pt x="16361" y="109088"/>
                </a:cubicBezTo>
                <a:lnTo>
                  <a:pt x="21816" y="109088"/>
                </a:lnTo>
                <a:lnTo>
                  <a:pt x="21816" y="114544"/>
                </a:lnTo>
                <a:cubicBezTo>
                  <a:pt x="21816" y="117561"/>
                  <a:pt x="24261" y="120000"/>
                  <a:pt x="27272" y="120000"/>
                </a:cubicBezTo>
                <a:lnTo>
                  <a:pt x="92727" y="120000"/>
                </a:lnTo>
                <a:cubicBezTo>
                  <a:pt x="95738" y="120000"/>
                  <a:pt x="98183" y="117561"/>
                  <a:pt x="98183" y="114544"/>
                </a:cubicBezTo>
                <a:lnTo>
                  <a:pt x="98183" y="109088"/>
                </a:lnTo>
                <a:lnTo>
                  <a:pt x="103638" y="109088"/>
                </a:lnTo>
                <a:cubicBezTo>
                  <a:pt x="112677" y="109088"/>
                  <a:pt x="120000" y="101766"/>
                  <a:pt x="120000" y="92727"/>
                </a:cubicBezTo>
                <a:lnTo>
                  <a:pt x="120000" y="49088"/>
                </a:lnTo>
                <a:cubicBezTo>
                  <a:pt x="120000" y="40055"/>
                  <a:pt x="112677" y="32727"/>
                  <a:pt x="103638" y="32727"/>
                </a:cubicBezTo>
                <a:moveTo>
                  <a:pt x="98183" y="49088"/>
                </a:moveTo>
                <a:cubicBezTo>
                  <a:pt x="95172" y="49088"/>
                  <a:pt x="92727" y="51533"/>
                  <a:pt x="92727" y="54544"/>
                </a:cubicBezTo>
                <a:cubicBezTo>
                  <a:pt x="92727" y="57555"/>
                  <a:pt x="95172" y="60000"/>
                  <a:pt x="98183" y="60000"/>
                </a:cubicBezTo>
                <a:cubicBezTo>
                  <a:pt x="101188" y="60000"/>
                  <a:pt x="103638" y="57555"/>
                  <a:pt x="103638" y="54544"/>
                </a:cubicBezTo>
                <a:cubicBezTo>
                  <a:pt x="103638" y="51533"/>
                  <a:pt x="101188" y="49088"/>
                  <a:pt x="98183" y="49088"/>
                </a:cubicBezTo>
                <a:moveTo>
                  <a:pt x="81816" y="49088"/>
                </a:moveTo>
                <a:cubicBezTo>
                  <a:pt x="78811" y="49088"/>
                  <a:pt x="76361" y="51533"/>
                  <a:pt x="76361" y="54544"/>
                </a:cubicBezTo>
                <a:cubicBezTo>
                  <a:pt x="76361" y="57555"/>
                  <a:pt x="78811" y="60000"/>
                  <a:pt x="81816" y="60000"/>
                </a:cubicBezTo>
                <a:cubicBezTo>
                  <a:pt x="84827" y="60000"/>
                  <a:pt x="87272" y="57555"/>
                  <a:pt x="87272" y="54544"/>
                </a:cubicBezTo>
                <a:cubicBezTo>
                  <a:pt x="87272" y="51533"/>
                  <a:pt x="84827" y="49088"/>
                  <a:pt x="81816" y="49088"/>
                </a:cubicBezTo>
                <a:moveTo>
                  <a:pt x="40911" y="92727"/>
                </a:moveTo>
                <a:lnTo>
                  <a:pt x="68183" y="92727"/>
                </a:lnTo>
                <a:cubicBezTo>
                  <a:pt x="69688" y="92727"/>
                  <a:pt x="70911" y="91511"/>
                  <a:pt x="70911" y="90000"/>
                </a:cubicBezTo>
                <a:cubicBezTo>
                  <a:pt x="70911" y="88494"/>
                  <a:pt x="69688" y="87272"/>
                  <a:pt x="68183" y="87272"/>
                </a:cubicBezTo>
                <a:lnTo>
                  <a:pt x="40911" y="87272"/>
                </a:lnTo>
                <a:cubicBezTo>
                  <a:pt x="39400" y="87272"/>
                  <a:pt x="38183" y="88494"/>
                  <a:pt x="38183" y="90000"/>
                </a:cubicBezTo>
                <a:cubicBezTo>
                  <a:pt x="38183" y="91511"/>
                  <a:pt x="39400" y="92727"/>
                  <a:pt x="40911" y="92727"/>
                </a:cubicBezTo>
                <a:moveTo>
                  <a:pt x="40911" y="103638"/>
                </a:moveTo>
                <a:lnTo>
                  <a:pt x="79088" y="103638"/>
                </a:lnTo>
                <a:cubicBezTo>
                  <a:pt x="80600" y="103638"/>
                  <a:pt x="81816" y="102416"/>
                  <a:pt x="81816" y="100911"/>
                </a:cubicBezTo>
                <a:cubicBezTo>
                  <a:pt x="81816" y="99405"/>
                  <a:pt x="80600" y="98183"/>
                  <a:pt x="79088" y="98183"/>
                </a:cubicBezTo>
                <a:lnTo>
                  <a:pt x="40911" y="98183"/>
                </a:lnTo>
                <a:cubicBezTo>
                  <a:pt x="39400" y="98183"/>
                  <a:pt x="38183" y="99405"/>
                  <a:pt x="38183" y="100911"/>
                </a:cubicBezTo>
                <a:cubicBezTo>
                  <a:pt x="38183" y="102416"/>
                  <a:pt x="39400" y="103638"/>
                  <a:pt x="40911" y="10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19026238" y="2853084"/>
            <a:ext cx="406290" cy="55858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2" y="51806"/>
                </a:moveTo>
                <a:lnTo>
                  <a:pt x="75002" y="54537"/>
                </a:lnTo>
                <a:lnTo>
                  <a:pt x="7499" y="54537"/>
                </a:lnTo>
                <a:lnTo>
                  <a:pt x="7499" y="51806"/>
                </a:lnTo>
                <a:cubicBezTo>
                  <a:pt x="7499" y="39175"/>
                  <a:pt x="20624" y="28779"/>
                  <a:pt x="37498" y="27419"/>
                </a:cubicBezTo>
                <a:lnTo>
                  <a:pt x="37498" y="54537"/>
                </a:lnTo>
                <a:lnTo>
                  <a:pt x="45003" y="54537"/>
                </a:lnTo>
                <a:lnTo>
                  <a:pt x="45003" y="27419"/>
                </a:lnTo>
                <a:cubicBezTo>
                  <a:pt x="61877" y="28779"/>
                  <a:pt x="75002" y="39175"/>
                  <a:pt x="75002" y="51806"/>
                </a:cubicBezTo>
                <a:moveTo>
                  <a:pt x="75002" y="89994"/>
                </a:moveTo>
                <a:cubicBezTo>
                  <a:pt x="75002" y="103556"/>
                  <a:pt x="59891" y="114542"/>
                  <a:pt x="41253" y="114542"/>
                </a:cubicBezTo>
                <a:cubicBezTo>
                  <a:pt x="22610" y="114542"/>
                  <a:pt x="7499" y="103556"/>
                  <a:pt x="7499" y="89994"/>
                </a:cubicBezTo>
                <a:lnTo>
                  <a:pt x="7499" y="59988"/>
                </a:lnTo>
                <a:lnTo>
                  <a:pt x="75002" y="59988"/>
                </a:lnTo>
                <a:cubicBezTo>
                  <a:pt x="75002" y="59988"/>
                  <a:pt x="75002" y="89994"/>
                  <a:pt x="75002" y="89994"/>
                </a:cubicBezTo>
                <a:close/>
                <a:moveTo>
                  <a:pt x="117929" y="267"/>
                </a:moveTo>
                <a:cubicBezTo>
                  <a:pt x="116071" y="-401"/>
                  <a:pt x="114034" y="228"/>
                  <a:pt x="112896" y="1493"/>
                </a:cubicBezTo>
                <a:cubicBezTo>
                  <a:pt x="104476" y="10836"/>
                  <a:pt x="93276" y="19531"/>
                  <a:pt x="72926" y="11181"/>
                </a:cubicBezTo>
                <a:cubicBezTo>
                  <a:pt x="61342" y="6426"/>
                  <a:pt x="53585" y="7976"/>
                  <a:pt x="48223" y="10379"/>
                </a:cubicBezTo>
                <a:cubicBezTo>
                  <a:pt x="42715" y="12859"/>
                  <a:pt x="38887" y="17218"/>
                  <a:pt x="37821" y="21934"/>
                </a:cubicBezTo>
                <a:cubicBezTo>
                  <a:pt x="16651" y="23199"/>
                  <a:pt x="0" y="36081"/>
                  <a:pt x="0" y="51806"/>
                </a:cubicBezTo>
                <a:lnTo>
                  <a:pt x="0" y="89994"/>
                </a:lnTo>
                <a:cubicBezTo>
                  <a:pt x="0" y="106566"/>
                  <a:pt x="18470" y="120000"/>
                  <a:pt x="41253" y="120000"/>
                </a:cubicBezTo>
                <a:cubicBezTo>
                  <a:pt x="64031" y="120000"/>
                  <a:pt x="82501" y="106566"/>
                  <a:pt x="82501" y="89994"/>
                </a:cubicBezTo>
                <a:lnTo>
                  <a:pt x="82501" y="51806"/>
                </a:lnTo>
                <a:cubicBezTo>
                  <a:pt x="82501" y="36270"/>
                  <a:pt x="66263" y="23494"/>
                  <a:pt x="45455" y="21962"/>
                </a:cubicBezTo>
                <a:cubicBezTo>
                  <a:pt x="46320" y="19392"/>
                  <a:pt x="48491" y="16672"/>
                  <a:pt x="52162" y="15022"/>
                </a:cubicBezTo>
                <a:cubicBezTo>
                  <a:pt x="57519" y="12614"/>
                  <a:pt x="61079" y="12976"/>
                  <a:pt x="69572" y="16064"/>
                </a:cubicBezTo>
                <a:cubicBezTo>
                  <a:pt x="83824" y="21243"/>
                  <a:pt x="92947" y="19910"/>
                  <a:pt x="100146" y="17870"/>
                </a:cubicBezTo>
                <a:cubicBezTo>
                  <a:pt x="108956" y="15379"/>
                  <a:pt x="115229" y="10295"/>
                  <a:pt x="119603" y="3929"/>
                </a:cubicBezTo>
                <a:cubicBezTo>
                  <a:pt x="120530" y="2580"/>
                  <a:pt x="119782" y="947"/>
                  <a:pt x="117929" y="267"/>
                </a:cubicBezTo>
                <a:moveTo>
                  <a:pt x="41253" y="103634"/>
                </a:moveTo>
                <a:cubicBezTo>
                  <a:pt x="45388" y="103634"/>
                  <a:pt x="48753" y="101187"/>
                  <a:pt x="48753" y="98177"/>
                </a:cubicBezTo>
                <a:cubicBezTo>
                  <a:pt x="48753" y="95167"/>
                  <a:pt x="45388" y="92725"/>
                  <a:pt x="41253" y="92725"/>
                </a:cubicBezTo>
                <a:cubicBezTo>
                  <a:pt x="37107" y="92725"/>
                  <a:pt x="33748" y="95167"/>
                  <a:pt x="33748" y="98177"/>
                </a:cubicBezTo>
                <a:cubicBezTo>
                  <a:pt x="33748" y="101187"/>
                  <a:pt x="37107" y="103634"/>
                  <a:pt x="41253" y="10363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20016580" y="2853083"/>
            <a:ext cx="558655" cy="5592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544" y="106378"/>
                </a:moveTo>
                <a:lnTo>
                  <a:pt x="30000" y="106378"/>
                </a:lnTo>
                <a:lnTo>
                  <a:pt x="30000" y="100930"/>
                </a:lnTo>
                <a:lnTo>
                  <a:pt x="24544" y="100930"/>
                </a:lnTo>
                <a:cubicBezTo>
                  <a:pt x="24544" y="100930"/>
                  <a:pt x="24544" y="106378"/>
                  <a:pt x="24544" y="106378"/>
                </a:cubicBezTo>
                <a:close/>
                <a:moveTo>
                  <a:pt x="35455" y="90027"/>
                </a:moveTo>
                <a:lnTo>
                  <a:pt x="30000" y="90027"/>
                </a:lnTo>
                <a:lnTo>
                  <a:pt x="30000" y="95481"/>
                </a:lnTo>
                <a:lnTo>
                  <a:pt x="35455" y="95481"/>
                </a:lnTo>
                <a:cubicBezTo>
                  <a:pt x="35455" y="95481"/>
                  <a:pt x="35455" y="90027"/>
                  <a:pt x="35455" y="90027"/>
                </a:cubicBezTo>
                <a:close/>
                <a:moveTo>
                  <a:pt x="13638" y="106378"/>
                </a:moveTo>
                <a:lnTo>
                  <a:pt x="19088" y="106378"/>
                </a:lnTo>
                <a:lnTo>
                  <a:pt x="19088" y="100930"/>
                </a:lnTo>
                <a:lnTo>
                  <a:pt x="13638" y="100930"/>
                </a:lnTo>
                <a:cubicBezTo>
                  <a:pt x="13638" y="100930"/>
                  <a:pt x="13638" y="106378"/>
                  <a:pt x="13638" y="106378"/>
                </a:cubicBezTo>
                <a:close/>
                <a:moveTo>
                  <a:pt x="24544" y="90027"/>
                </a:moveTo>
                <a:lnTo>
                  <a:pt x="13638" y="90027"/>
                </a:lnTo>
                <a:lnTo>
                  <a:pt x="13638" y="95481"/>
                </a:lnTo>
                <a:lnTo>
                  <a:pt x="24544" y="95481"/>
                </a:lnTo>
                <a:cubicBezTo>
                  <a:pt x="24544" y="95481"/>
                  <a:pt x="24544" y="90027"/>
                  <a:pt x="24544" y="90027"/>
                </a:cubicBezTo>
                <a:close/>
                <a:moveTo>
                  <a:pt x="19088" y="68233"/>
                </a:moveTo>
                <a:lnTo>
                  <a:pt x="13638" y="68233"/>
                </a:lnTo>
                <a:lnTo>
                  <a:pt x="13638" y="73682"/>
                </a:lnTo>
                <a:lnTo>
                  <a:pt x="19088" y="73682"/>
                </a:lnTo>
                <a:cubicBezTo>
                  <a:pt x="19088" y="73682"/>
                  <a:pt x="19088" y="68233"/>
                  <a:pt x="19088" y="68233"/>
                </a:cubicBezTo>
                <a:close/>
                <a:moveTo>
                  <a:pt x="19088" y="79130"/>
                </a:moveTo>
                <a:lnTo>
                  <a:pt x="13638" y="79130"/>
                </a:lnTo>
                <a:lnTo>
                  <a:pt x="13638" y="84579"/>
                </a:lnTo>
                <a:lnTo>
                  <a:pt x="19088" y="84579"/>
                </a:lnTo>
                <a:cubicBezTo>
                  <a:pt x="19088" y="84579"/>
                  <a:pt x="19088" y="79130"/>
                  <a:pt x="19088" y="79130"/>
                </a:cubicBezTo>
                <a:close/>
                <a:moveTo>
                  <a:pt x="35455" y="106378"/>
                </a:moveTo>
                <a:lnTo>
                  <a:pt x="73638" y="106378"/>
                </a:lnTo>
                <a:lnTo>
                  <a:pt x="73638" y="100930"/>
                </a:lnTo>
                <a:lnTo>
                  <a:pt x="35455" y="100930"/>
                </a:lnTo>
                <a:cubicBezTo>
                  <a:pt x="35455" y="100930"/>
                  <a:pt x="35455" y="106378"/>
                  <a:pt x="35455" y="106378"/>
                </a:cubicBezTo>
                <a:close/>
                <a:moveTo>
                  <a:pt x="100911" y="84579"/>
                </a:moveTo>
                <a:lnTo>
                  <a:pt x="106361" y="84579"/>
                </a:lnTo>
                <a:lnTo>
                  <a:pt x="106361" y="79130"/>
                </a:lnTo>
                <a:lnTo>
                  <a:pt x="100911" y="79130"/>
                </a:lnTo>
                <a:cubicBezTo>
                  <a:pt x="100911" y="79130"/>
                  <a:pt x="100911" y="84579"/>
                  <a:pt x="100911" y="84579"/>
                </a:cubicBezTo>
                <a:close/>
                <a:moveTo>
                  <a:pt x="30000" y="79130"/>
                </a:moveTo>
                <a:lnTo>
                  <a:pt x="24544" y="79130"/>
                </a:lnTo>
                <a:lnTo>
                  <a:pt x="24544" y="84579"/>
                </a:lnTo>
                <a:lnTo>
                  <a:pt x="30000" y="84579"/>
                </a:lnTo>
                <a:cubicBezTo>
                  <a:pt x="30000" y="84579"/>
                  <a:pt x="30000" y="79130"/>
                  <a:pt x="30000" y="79130"/>
                </a:cubicBezTo>
                <a:close/>
                <a:moveTo>
                  <a:pt x="79088" y="90027"/>
                </a:moveTo>
                <a:lnTo>
                  <a:pt x="73638" y="90027"/>
                </a:lnTo>
                <a:lnTo>
                  <a:pt x="73638" y="95481"/>
                </a:lnTo>
                <a:lnTo>
                  <a:pt x="79088" y="95481"/>
                </a:lnTo>
                <a:cubicBezTo>
                  <a:pt x="79088" y="95481"/>
                  <a:pt x="79088" y="90027"/>
                  <a:pt x="79088" y="90027"/>
                </a:cubicBezTo>
                <a:close/>
                <a:moveTo>
                  <a:pt x="114544" y="109103"/>
                </a:moveTo>
                <a:cubicBezTo>
                  <a:pt x="114544" y="112111"/>
                  <a:pt x="112100" y="114551"/>
                  <a:pt x="109088" y="114551"/>
                </a:cubicBezTo>
                <a:lnTo>
                  <a:pt x="10911" y="114551"/>
                </a:lnTo>
                <a:cubicBezTo>
                  <a:pt x="7894" y="114551"/>
                  <a:pt x="5455" y="112111"/>
                  <a:pt x="5455" y="109103"/>
                </a:cubicBezTo>
                <a:lnTo>
                  <a:pt x="5455" y="65509"/>
                </a:lnTo>
                <a:cubicBezTo>
                  <a:pt x="5455" y="62501"/>
                  <a:pt x="7894" y="60061"/>
                  <a:pt x="10911" y="60061"/>
                </a:cubicBezTo>
                <a:lnTo>
                  <a:pt x="109088" y="60061"/>
                </a:lnTo>
                <a:cubicBezTo>
                  <a:pt x="112100" y="60061"/>
                  <a:pt x="114544" y="62501"/>
                  <a:pt x="114544" y="65509"/>
                </a:cubicBezTo>
                <a:cubicBezTo>
                  <a:pt x="114544" y="65509"/>
                  <a:pt x="114544" y="109103"/>
                  <a:pt x="114544" y="109103"/>
                </a:cubicBezTo>
                <a:close/>
                <a:moveTo>
                  <a:pt x="109088" y="54612"/>
                </a:moveTo>
                <a:lnTo>
                  <a:pt x="60916" y="54612"/>
                </a:lnTo>
                <a:cubicBezTo>
                  <a:pt x="60172" y="52679"/>
                  <a:pt x="59855" y="50451"/>
                  <a:pt x="60388" y="48194"/>
                </a:cubicBezTo>
                <a:cubicBezTo>
                  <a:pt x="61438" y="43749"/>
                  <a:pt x="65455" y="40245"/>
                  <a:pt x="72005" y="38066"/>
                </a:cubicBezTo>
                <a:cubicBezTo>
                  <a:pt x="83000" y="34401"/>
                  <a:pt x="88005" y="27509"/>
                  <a:pt x="90272" y="22367"/>
                </a:cubicBezTo>
                <a:cubicBezTo>
                  <a:pt x="93038" y="16077"/>
                  <a:pt x="93338" y="8612"/>
                  <a:pt x="91088" y="1866"/>
                </a:cubicBezTo>
                <a:cubicBezTo>
                  <a:pt x="90611" y="440"/>
                  <a:pt x="89066" y="-334"/>
                  <a:pt x="87633" y="139"/>
                </a:cubicBezTo>
                <a:cubicBezTo>
                  <a:pt x="86205" y="623"/>
                  <a:pt x="85433" y="2161"/>
                  <a:pt x="85911" y="3587"/>
                </a:cubicBezTo>
                <a:cubicBezTo>
                  <a:pt x="89394" y="14033"/>
                  <a:pt x="86000" y="27654"/>
                  <a:pt x="70277" y="32891"/>
                </a:cubicBezTo>
                <a:cubicBezTo>
                  <a:pt x="59627" y="36445"/>
                  <a:pt x="56138" y="42490"/>
                  <a:pt x="55083" y="46947"/>
                </a:cubicBezTo>
                <a:cubicBezTo>
                  <a:pt x="54494" y="49448"/>
                  <a:pt x="54577" y="52094"/>
                  <a:pt x="55205" y="54612"/>
                </a:cubicBezTo>
                <a:lnTo>
                  <a:pt x="10911" y="54612"/>
                </a:lnTo>
                <a:cubicBezTo>
                  <a:pt x="4883" y="54612"/>
                  <a:pt x="0" y="59493"/>
                  <a:pt x="0" y="65509"/>
                </a:cubicBezTo>
                <a:lnTo>
                  <a:pt x="0" y="109103"/>
                </a:lnTo>
                <a:cubicBezTo>
                  <a:pt x="0" y="115119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9"/>
                  <a:pt x="120000" y="109103"/>
                </a:cubicBezTo>
                <a:lnTo>
                  <a:pt x="120000" y="65509"/>
                </a:lnTo>
                <a:cubicBezTo>
                  <a:pt x="120000" y="59493"/>
                  <a:pt x="115116" y="54612"/>
                  <a:pt x="109088" y="54612"/>
                </a:cubicBezTo>
                <a:moveTo>
                  <a:pt x="95455" y="95481"/>
                </a:moveTo>
                <a:lnTo>
                  <a:pt x="106361" y="95481"/>
                </a:lnTo>
                <a:lnTo>
                  <a:pt x="106361" y="90027"/>
                </a:lnTo>
                <a:lnTo>
                  <a:pt x="95455" y="90027"/>
                </a:lnTo>
                <a:cubicBezTo>
                  <a:pt x="95455" y="90027"/>
                  <a:pt x="95455" y="95481"/>
                  <a:pt x="95455" y="95481"/>
                </a:cubicBezTo>
                <a:close/>
                <a:moveTo>
                  <a:pt x="79088" y="106378"/>
                </a:moveTo>
                <a:lnTo>
                  <a:pt x="84544" y="106378"/>
                </a:lnTo>
                <a:lnTo>
                  <a:pt x="84544" y="100930"/>
                </a:lnTo>
                <a:lnTo>
                  <a:pt x="79088" y="100930"/>
                </a:lnTo>
                <a:cubicBezTo>
                  <a:pt x="79088" y="100930"/>
                  <a:pt x="79088" y="106378"/>
                  <a:pt x="79088" y="106378"/>
                </a:cubicBezTo>
                <a:close/>
                <a:moveTo>
                  <a:pt x="90000" y="106378"/>
                </a:moveTo>
                <a:lnTo>
                  <a:pt x="95455" y="106378"/>
                </a:lnTo>
                <a:lnTo>
                  <a:pt x="95455" y="100930"/>
                </a:lnTo>
                <a:lnTo>
                  <a:pt x="90000" y="100930"/>
                </a:lnTo>
                <a:cubicBezTo>
                  <a:pt x="90000" y="100930"/>
                  <a:pt x="90000" y="106378"/>
                  <a:pt x="90000" y="106378"/>
                </a:cubicBezTo>
                <a:close/>
                <a:moveTo>
                  <a:pt x="100911" y="106378"/>
                </a:moveTo>
                <a:lnTo>
                  <a:pt x="106361" y="106378"/>
                </a:lnTo>
                <a:lnTo>
                  <a:pt x="106361" y="100930"/>
                </a:lnTo>
                <a:lnTo>
                  <a:pt x="100911" y="100930"/>
                </a:lnTo>
                <a:cubicBezTo>
                  <a:pt x="100911" y="100930"/>
                  <a:pt x="100911" y="106378"/>
                  <a:pt x="100911" y="106378"/>
                </a:cubicBezTo>
                <a:close/>
                <a:moveTo>
                  <a:pt x="90000" y="90027"/>
                </a:moveTo>
                <a:lnTo>
                  <a:pt x="84544" y="90027"/>
                </a:lnTo>
                <a:lnTo>
                  <a:pt x="84544" y="95481"/>
                </a:lnTo>
                <a:lnTo>
                  <a:pt x="90000" y="95481"/>
                </a:lnTo>
                <a:cubicBezTo>
                  <a:pt x="90000" y="95481"/>
                  <a:pt x="90000" y="90027"/>
                  <a:pt x="90000" y="90027"/>
                </a:cubicBezTo>
                <a:close/>
                <a:moveTo>
                  <a:pt x="100911" y="73682"/>
                </a:moveTo>
                <a:lnTo>
                  <a:pt x="106361" y="73682"/>
                </a:lnTo>
                <a:lnTo>
                  <a:pt x="106361" y="68233"/>
                </a:lnTo>
                <a:lnTo>
                  <a:pt x="100911" y="68233"/>
                </a:lnTo>
                <a:cubicBezTo>
                  <a:pt x="100911" y="68233"/>
                  <a:pt x="100911" y="73682"/>
                  <a:pt x="100911" y="73682"/>
                </a:cubicBezTo>
                <a:close/>
                <a:moveTo>
                  <a:pt x="73638" y="68233"/>
                </a:moveTo>
                <a:lnTo>
                  <a:pt x="68183" y="68233"/>
                </a:lnTo>
                <a:lnTo>
                  <a:pt x="68183" y="73682"/>
                </a:lnTo>
                <a:lnTo>
                  <a:pt x="73638" y="73682"/>
                </a:lnTo>
                <a:cubicBezTo>
                  <a:pt x="73638" y="73682"/>
                  <a:pt x="73638" y="68233"/>
                  <a:pt x="73638" y="68233"/>
                </a:cubicBezTo>
                <a:close/>
                <a:moveTo>
                  <a:pt x="73638" y="79130"/>
                </a:moveTo>
                <a:lnTo>
                  <a:pt x="68183" y="79130"/>
                </a:lnTo>
                <a:lnTo>
                  <a:pt x="68183" y="84579"/>
                </a:lnTo>
                <a:lnTo>
                  <a:pt x="73638" y="84579"/>
                </a:lnTo>
                <a:cubicBezTo>
                  <a:pt x="73638" y="84579"/>
                  <a:pt x="73638" y="79130"/>
                  <a:pt x="73638" y="79130"/>
                </a:cubicBezTo>
                <a:close/>
                <a:moveTo>
                  <a:pt x="84544" y="79130"/>
                </a:moveTo>
                <a:lnTo>
                  <a:pt x="79088" y="79130"/>
                </a:lnTo>
                <a:lnTo>
                  <a:pt x="79088" y="84579"/>
                </a:lnTo>
                <a:lnTo>
                  <a:pt x="84544" y="84579"/>
                </a:lnTo>
                <a:cubicBezTo>
                  <a:pt x="84544" y="84579"/>
                  <a:pt x="84544" y="79130"/>
                  <a:pt x="84544" y="79130"/>
                </a:cubicBezTo>
                <a:close/>
                <a:moveTo>
                  <a:pt x="95455" y="79130"/>
                </a:moveTo>
                <a:lnTo>
                  <a:pt x="90000" y="79130"/>
                </a:lnTo>
                <a:lnTo>
                  <a:pt x="90000" y="84579"/>
                </a:lnTo>
                <a:lnTo>
                  <a:pt x="95455" y="84579"/>
                </a:lnTo>
                <a:cubicBezTo>
                  <a:pt x="95455" y="84579"/>
                  <a:pt x="95455" y="79130"/>
                  <a:pt x="95455" y="79130"/>
                </a:cubicBezTo>
                <a:close/>
                <a:moveTo>
                  <a:pt x="84544" y="68233"/>
                </a:moveTo>
                <a:lnTo>
                  <a:pt x="79088" y="68233"/>
                </a:lnTo>
                <a:lnTo>
                  <a:pt x="79088" y="73682"/>
                </a:lnTo>
                <a:lnTo>
                  <a:pt x="84544" y="73682"/>
                </a:lnTo>
                <a:cubicBezTo>
                  <a:pt x="84544" y="73682"/>
                  <a:pt x="84544" y="68233"/>
                  <a:pt x="84544" y="68233"/>
                </a:cubicBezTo>
                <a:close/>
                <a:moveTo>
                  <a:pt x="95455" y="68233"/>
                </a:moveTo>
                <a:lnTo>
                  <a:pt x="90000" y="68233"/>
                </a:lnTo>
                <a:lnTo>
                  <a:pt x="90000" y="73682"/>
                </a:lnTo>
                <a:lnTo>
                  <a:pt x="95455" y="73682"/>
                </a:lnTo>
                <a:cubicBezTo>
                  <a:pt x="95455" y="73682"/>
                  <a:pt x="95455" y="68233"/>
                  <a:pt x="95455" y="68233"/>
                </a:cubicBezTo>
                <a:close/>
                <a:moveTo>
                  <a:pt x="62727" y="68233"/>
                </a:moveTo>
                <a:lnTo>
                  <a:pt x="57272" y="68233"/>
                </a:lnTo>
                <a:lnTo>
                  <a:pt x="57272" y="73682"/>
                </a:lnTo>
                <a:lnTo>
                  <a:pt x="62727" y="73682"/>
                </a:lnTo>
                <a:cubicBezTo>
                  <a:pt x="62727" y="73682"/>
                  <a:pt x="62727" y="68233"/>
                  <a:pt x="62727" y="68233"/>
                </a:cubicBezTo>
                <a:close/>
                <a:moveTo>
                  <a:pt x="30000" y="68233"/>
                </a:moveTo>
                <a:lnTo>
                  <a:pt x="24544" y="68233"/>
                </a:lnTo>
                <a:lnTo>
                  <a:pt x="24544" y="73682"/>
                </a:lnTo>
                <a:lnTo>
                  <a:pt x="30000" y="73682"/>
                </a:lnTo>
                <a:cubicBezTo>
                  <a:pt x="30000" y="73682"/>
                  <a:pt x="30000" y="68233"/>
                  <a:pt x="30000" y="68233"/>
                </a:cubicBezTo>
                <a:close/>
                <a:moveTo>
                  <a:pt x="40911" y="95481"/>
                </a:moveTo>
                <a:lnTo>
                  <a:pt x="46361" y="95481"/>
                </a:lnTo>
                <a:lnTo>
                  <a:pt x="46361" y="90027"/>
                </a:lnTo>
                <a:lnTo>
                  <a:pt x="40911" y="90027"/>
                </a:lnTo>
                <a:cubicBezTo>
                  <a:pt x="40911" y="90027"/>
                  <a:pt x="40911" y="95481"/>
                  <a:pt x="40911" y="95481"/>
                </a:cubicBezTo>
                <a:close/>
                <a:moveTo>
                  <a:pt x="40911" y="79130"/>
                </a:moveTo>
                <a:lnTo>
                  <a:pt x="35455" y="79130"/>
                </a:lnTo>
                <a:lnTo>
                  <a:pt x="35455" y="84579"/>
                </a:lnTo>
                <a:lnTo>
                  <a:pt x="40911" y="84579"/>
                </a:lnTo>
                <a:cubicBezTo>
                  <a:pt x="40911" y="84579"/>
                  <a:pt x="40911" y="79130"/>
                  <a:pt x="40911" y="79130"/>
                </a:cubicBezTo>
                <a:close/>
                <a:moveTo>
                  <a:pt x="40911" y="68233"/>
                </a:moveTo>
                <a:lnTo>
                  <a:pt x="35455" y="68233"/>
                </a:lnTo>
                <a:lnTo>
                  <a:pt x="35455" y="73682"/>
                </a:lnTo>
                <a:lnTo>
                  <a:pt x="40911" y="73682"/>
                </a:lnTo>
                <a:cubicBezTo>
                  <a:pt x="40911" y="73682"/>
                  <a:pt x="40911" y="68233"/>
                  <a:pt x="40911" y="68233"/>
                </a:cubicBezTo>
                <a:close/>
                <a:moveTo>
                  <a:pt x="51816" y="79130"/>
                </a:moveTo>
                <a:lnTo>
                  <a:pt x="46361" y="79130"/>
                </a:lnTo>
                <a:lnTo>
                  <a:pt x="46361" y="84579"/>
                </a:lnTo>
                <a:lnTo>
                  <a:pt x="51816" y="84579"/>
                </a:lnTo>
                <a:cubicBezTo>
                  <a:pt x="51816" y="84579"/>
                  <a:pt x="51816" y="79130"/>
                  <a:pt x="51816" y="79130"/>
                </a:cubicBezTo>
                <a:close/>
                <a:moveTo>
                  <a:pt x="62727" y="79130"/>
                </a:moveTo>
                <a:lnTo>
                  <a:pt x="57272" y="79130"/>
                </a:lnTo>
                <a:lnTo>
                  <a:pt x="57272" y="84579"/>
                </a:lnTo>
                <a:lnTo>
                  <a:pt x="62727" y="84579"/>
                </a:lnTo>
                <a:cubicBezTo>
                  <a:pt x="62727" y="84579"/>
                  <a:pt x="62727" y="79130"/>
                  <a:pt x="62727" y="79130"/>
                </a:cubicBezTo>
                <a:close/>
                <a:moveTo>
                  <a:pt x="51816" y="68233"/>
                </a:moveTo>
                <a:lnTo>
                  <a:pt x="46361" y="68233"/>
                </a:lnTo>
                <a:lnTo>
                  <a:pt x="46361" y="73682"/>
                </a:lnTo>
                <a:lnTo>
                  <a:pt x="51816" y="73682"/>
                </a:lnTo>
                <a:cubicBezTo>
                  <a:pt x="51816" y="73682"/>
                  <a:pt x="51816" y="68233"/>
                  <a:pt x="51816" y="68233"/>
                </a:cubicBezTo>
                <a:close/>
                <a:moveTo>
                  <a:pt x="62727" y="95481"/>
                </a:moveTo>
                <a:lnTo>
                  <a:pt x="68183" y="95481"/>
                </a:lnTo>
                <a:lnTo>
                  <a:pt x="68183" y="90027"/>
                </a:lnTo>
                <a:lnTo>
                  <a:pt x="62727" y="90027"/>
                </a:lnTo>
                <a:cubicBezTo>
                  <a:pt x="62727" y="90027"/>
                  <a:pt x="62727" y="95481"/>
                  <a:pt x="62727" y="95481"/>
                </a:cubicBezTo>
                <a:close/>
                <a:moveTo>
                  <a:pt x="51816" y="95481"/>
                </a:moveTo>
                <a:lnTo>
                  <a:pt x="57272" y="95481"/>
                </a:lnTo>
                <a:lnTo>
                  <a:pt x="57272" y="90027"/>
                </a:lnTo>
                <a:lnTo>
                  <a:pt x="51816" y="90027"/>
                </a:lnTo>
                <a:cubicBezTo>
                  <a:pt x="51816" y="90027"/>
                  <a:pt x="51816" y="95481"/>
                  <a:pt x="51816" y="9548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21083102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6361"/>
                </a:moveTo>
                <a:cubicBezTo>
                  <a:pt x="114544" y="110883"/>
                  <a:pt x="110883" y="114544"/>
                  <a:pt x="106361" y="114544"/>
                </a:cubicBezTo>
                <a:cubicBezTo>
                  <a:pt x="101844" y="114544"/>
                  <a:pt x="98183" y="110883"/>
                  <a:pt x="98183" y="106361"/>
                </a:cubicBezTo>
                <a:lnTo>
                  <a:pt x="98183" y="79088"/>
                </a:lnTo>
                <a:cubicBezTo>
                  <a:pt x="98183" y="74577"/>
                  <a:pt x="101844" y="70911"/>
                  <a:pt x="106361" y="70911"/>
                </a:cubicBezTo>
                <a:cubicBezTo>
                  <a:pt x="110883" y="70911"/>
                  <a:pt x="114544" y="74577"/>
                  <a:pt x="114544" y="79088"/>
                </a:cubicBezTo>
                <a:cubicBezTo>
                  <a:pt x="114544" y="79088"/>
                  <a:pt x="114544" y="106361"/>
                  <a:pt x="114544" y="106361"/>
                </a:cubicBezTo>
                <a:close/>
                <a:moveTo>
                  <a:pt x="21816" y="79088"/>
                </a:moveTo>
                <a:lnTo>
                  <a:pt x="21816" y="106361"/>
                </a:lnTo>
                <a:cubicBezTo>
                  <a:pt x="21816" y="110883"/>
                  <a:pt x="18155" y="114544"/>
                  <a:pt x="13638" y="114544"/>
                </a:cubicBezTo>
                <a:cubicBezTo>
                  <a:pt x="9116" y="114544"/>
                  <a:pt x="5455" y="110883"/>
                  <a:pt x="5455" y="106361"/>
                </a:cubicBezTo>
                <a:lnTo>
                  <a:pt x="5455" y="79088"/>
                </a:lnTo>
                <a:cubicBezTo>
                  <a:pt x="5455" y="74577"/>
                  <a:pt x="9116" y="70911"/>
                  <a:pt x="13638" y="70911"/>
                </a:cubicBezTo>
                <a:cubicBezTo>
                  <a:pt x="18155" y="70911"/>
                  <a:pt x="21816" y="74577"/>
                  <a:pt x="21816" y="79088"/>
                </a:cubicBezTo>
                <a:moveTo>
                  <a:pt x="109088" y="65727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65727"/>
                </a:lnTo>
                <a:cubicBezTo>
                  <a:pt x="4683" y="66994"/>
                  <a:pt x="0" y="72494"/>
                  <a:pt x="0" y="79088"/>
                </a:cubicBezTo>
                <a:lnTo>
                  <a:pt x="0" y="106361"/>
                </a:lnTo>
                <a:cubicBezTo>
                  <a:pt x="0" y="113894"/>
                  <a:pt x="6105" y="120000"/>
                  <a:pt x="13638" y="120000"/>
                </a:cubicBezTo>
                <a:cubicBezTo>
                  <a:pt x="21166" y="120000"/>
                  <a:pt x="27272" y="113894"/>
                  <a:pt x="27272" y="106361"/>
                </a:cubicBezTo>
                <a:lnTo>
                  <a:pt x="27272" y="79088"/>
                </a:lnTo>
                <a:cubicBezTo>
                  <a:pt x="27272" y="72494"/>
                  <a:pt x="22588" y="66994"/>
                  <a:pt x="16361" y="65727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7" y="5455"/>
                  <a:pt x="103638" y="17666"/>
                  <a:pt x="103638" y="32727"/>
                </a:cubicBezTo>
                <a:lnTo>
                  <a:pt x="103638" y="65727"/>
                </a:lnTo>
                <a:cubicBezTo>
                  <a:pt x="97411" y="66994"/>
                  <a:pt x="92727" y="72494"/>
                  <a:pt x="92727" y="79088"/>
                </a:cubicBezTo>
                <a:lnTo>
                  <a:pt x="92727" y="106361"/>
                </a:lnTo>
                <a:cubicBezTo>
                  <a:pt x="92727" y="113894"/>
                  <a:pt x="98833" y="120000"/>
                  <a:pt x="106361" y="120000"/>
                </a:cubicBezTo>
                <a:cubicBezTo>
                  <a:pt x="113894" y="120000"/>
                  <a:pt x="120000" y="113894"/>
                  <a:pt x="120000" y="106361"/>
                </a:cubicBezTo>
                <a:lnTo>
                  <a:pt x="120000" y="79088"/>
                </a:lnTo>
                <a:cubicBezTo>
                  <a:pt x="120000" y="72494"/>
                  <a:pt x="115316" y="66994"/>
                  <a:pt x="109088" y="65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22149623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088" y="81816"/>
                </a:lnTo>
                <a:cubicBezTo>
                  <a:pt x="112100" y="81816"/>
                  <a:pt x="114544" y="84261"/>
                  <a:pt x="114544" y="87272"/>
                </a:cubicBez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03638" y="106361"/>
                </a:moveTo>
                <a:cubicBezTo>
                  <a:pt x="103638" y="110883"/>
                  <a:pt x="99972" y="114544"/>
                  <a:pt x="95455" y="114544"/>
                </a:cubicBezTo>
                <a:cubicBezTo>
                  <a:pt x="90933" y="114544"/>
                  <a:pt x="87272" y="110883"/>
                  <a:pt x="87272" y="106361"/>
                </a:cubicBezTo>
                <a:lnTo>
                  <a:pt x="87272" y="79088"/>
                </a:lnTo>
                <a:cubicBezTo>
                  <a:pt x="87272" y="74577"/>
                  <a:pt x="90933" y="70911"/>
                  <a:pt x="95455" y="70911"/>
                </a:cubicBezTo>
                <a:cubicBezTo>
                  <a:pt x="99972" y="70911"/>
                  <a:pt x="103638" y="74577"/>
                  <a:pt x="103638" y="79088"/>
                </a:cubicBezTo>
                <a:cubicBezTo>
                  <a:pt x="103638" y="79088"/>
                  <a:pt x="103638" y="106361"/>
                  <a:pt x="103638" y="106361"/>
                </a:cubicBezTo>
                <a:close/>
                <a:moveTo>
                  <a:pt x="24544" y="70911"/>
                </a:moveTo>
                <a:cubicBezTo>
                  <a:pt x="29061" y="70911"/>
                  <a:pt x="32727" y="74577"/>
                  <a:pt x="32727" y="79088"/>
                </a:cubicBezTo>
                <a:lnTo>
                  <a:pt x="32727" y="106361"/>
                </a:lnTo>
                <a:cubicBezTo>
                  <a:pt x="32727" y="110883"/>
                  <a:pt x="29061" y="114544"/>
                  <a:pt x="24544" y="114544"/>
                </a:cubicBezTo>
                <a:cubicBezTo>
                  <a:pt x="20027" y="114544"/>
                  <a:pt x="16361" y="110883"/>
                  <a:pt x="16361" y="106361"/>
                </a:cubicBezTo>
                <a:lnTo>
                  <a:pt x="16361" y="79088"/>
                </a:lnTo>
                <a:cubicBezTo>
                  <a:pt x="16361" y="74577"/>
                  <a:pt x="20027" y="70911"/>
                  <a:pt x="24544" y="70911"/>
                </a:cubicBezTo>
                <a:moveTo>
                  <a:pt x="10911" y="103638"/>
                </a:moveTo>
                <a:cubicBezTo>
                  <a:pt x="7900" y="103638"/>
                  <a:pt x="5455" y="101194"/>
                  <a:pt x="5455" y="98183"/>
                </a:cubicBezTo>
                <a:lnTo>
                  <a:pt x="5455" y="87272"/>
                </a:lnTo>
                <a:cubicBezTo>
                  <a:pt x="5455" y="84261"/>
                  <a:pt x="7900" y="81816"/>
                  <a:pt x="10911" y="81816"/>
                </a:cubicBezTo>
                <a:cubicBezTo>
                  <a:pt x="10911" y="81816"/>
                  <a:pt x="10911" y="103638"/>
                  <a:pt x="10911" y="103638"/>
                </a:cubicBezTo>
                <a:close/>
                <a:moveTo>
                  <a:pt x="109088" y="76361"/>
                </a:moveTo>
                <a:lnTo>
                  <a:pt x="109088" y="32727"/>
                </a:lnTo>
                <a:cubicBezTo>
                  <a:pt x="109088" y="14655"/>
                  <a:pt x="94438" y="0"/>
                  <a:pt x="76361" y="0"/>
                </a:cubicBezTo>
                <a:lnTo>
                  <a:pt x="43638" y="0"/>
                </a:lnTo>
                <a:cubicBezTo>
                  <a:pt x="25561" y="0"/>
                  <a:pt x="10911" y="14655"/>
                  <a:pt x="10911" y="32727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1" y="65455"/>
                  <a:pt x="18650" y="66516"/>
                  <a:pt x="16361" y="68244"/>
                </a:cubicBezTo>
                <a:lnTo>
                  <a:pt x="16361" y="32727"/>
                </a:lnTo>
                <a:cubicBezTo>
                  <a:pt x="16361" y="17666"/>
                  <a:pt x="28577" y="5455"/>
                  <a:pt x="43638" y="5455"/>
                </a:cubicBezTo>
                <a:lnTo>
                  <a:pt x="76361" y="5455"/>
                </a:lnTo>
                <a:cubicBezTo>
                  <a:pt x="91422" y="5455"/>
                  <a:pt x="103638" y="17666"/>
                  <a:pt x="103638" y="32727"/>
                </a:cubicBezTo>
                <a:lnTo>
                  <a:pt x="103638" y="68244"/>
                </a:lnTo>
                <a:cubicBezTo>
                  <a:pt x="101350" y="66516"/>
                  <a:pt x="98538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0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12550923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90000"/>
                </a:moveTo>
                <a:lnTo>
                  <a:pt x="87272" y="90000"/>
                </a:lnTo>
                <a:lnTo>
                  <a:pt x="87272" y="81816"/>
                </a:lnTo>
                <a:lnTo>
                  <a:pt x="103638" y="81816"/>
                </a:lnTo>
                <a:cubicBezTo>
                  <a:pt x="103638" y="81816"/>
                  <a:pt x="103638" y="90000"/>
                  <a:pt x="103638" y="90000"/>
                </a:cubicBezTo>
                <a:close/>
                <a:moveTo>
                  <a:pt x="103638" y="103638"/>
                </a:moveTo>
                <a:lnTo>
                  <a:pt x="87272" y="103638"/>
                </a:lnTo>
                <a:lnTo>
                  <a:pt x="87272" y="95455"/>
                </a:lnTo>
                <a:lnTo>
                  <a:pt x="103638" y="95455"/>
                </a:lnTo>
                <a:cubicBezTo>
                  <a:pt x="103638" y="95455"/>
                  <a:pt x="103638" y="103638"/>
                  <a:pt x="103638" y="103638"/>
                </a:cubicBezTo>
                <a:close/>
                <a:moveTo>
                  <a:pt x="95455" y="114544"/>
                </a:moveTo>
                <a:cubicBezTo>
                  <a:pt x="91900" y="114544"/>
                  <a:pt x="88900" y="112261"/>
                  <a:pt x="87772" y="109088"/>
                </a:cubicBezTo>
                <a:lnTo>
                  <a:pt x="103133" y="109088"/>
                </a:lnTo>
                <a:cubicBezTo>
                  <a:pt x="102005" y="112261"/>
                  <a:pt x="99011" y="114544"/>
                  <a:pt x="95455" y="114544"/>
                </a:cubicBezTo>
                <a:moveTo>
                  <a:pt x="95455" y="70911"/>
                </a:moveTo>
                <a:cubicBezTo>
                  <a:pt x="99011" y="70911"/>
                  <a:pt x="102005" y="73194"/>
                  <a:pt x="103133" y="76361"/>
                </a:cubicBezTo>
                <a:lnTo>
                  <a:pt x="87772" y="76361"/>
                </a:lnTo>
                <a:cubicBezTo>
                  <a:pt x="88900" y="73194"/>
                  <a:pt x="91900" y="70911"/>
                  <a:pt x="95455" y="70911"/>
                </a:cubicBezTo>
                <a:moveTo>
                  <a:pt x="32727" y="90000"/>
                </a:moveTo>
                <a:lnTo>
                  <a:pt x="16361" y="90000"/>
                </a:lnTo>
                <a:lnTo>
                  <a:pt x="16361" y="81816"/>
                </a:lnTo>
                <a:lnTo>
                  <a:pt x="32727" y="81816"/>
                </a:lnTo>
                <a:cubicBezTo>
                  <a:pt x="32727" y="81816"/>
                  <a:pt x="32727" y="90000"/>
                  <a:pt x="32727" y="90000"/>
                </a:cubicBezTo>
                <a:close/>
                <a:moveTo>
                  <a:pt x="24544" y="70911"/>
                </a:moveTo>
                <a:cubicBezTo>
                  <a:pt x="28100" y="70911"/>
                  <a:pt x="31100" y="73194"/>
                  <a:pt x="32227" y="76361"/>
                </a:cubicBezTo>
                <a:lnTo>
                  <a:pt x="16866" y="76361"/>
                </a:lnTo>
                <a:cubicBezTo>
                  <a:pt x="17994" y="73194"/>
                  <a:pt x="20988" y="70911"/>
                  <a:pt x="24544" y="70911"/>
                </a:cubicBezTo>
                <a:moveTo>
                  <a:pt x="32727" y="103638"/>
                </a:moveTo>
                <a:lnTo>
                  <a:pt x="16361" y="103638"/>
                </a:lnTo>
                <a:lnTo>
                  <a:pt x="16361" y="95455"/>
                </a:lnTo>
                <a:lnTo>
                  <a:pt x="32727" y="95455"/>
                </a:lnTo>
                <a:cubicBezTo>
                  <a:pt x="32727" y="95455"/>
                  <a:pt x="32727" y="103638"/>
                  <a:pt x="32727" y="103638"/>
                </a:cubicBezTo>
                <a:close/>
                <a:moveTo>
                  <a:pt x="24544" y="114544"/>
                </a:moveTo>
                <a:cubicBezTo>
                  <a:pt x="20988" y="114544"/>
                  <a:pt x="17994" y="112261"/>
                  <a:pt x="16866" y="109088"/>
                </a:cubicBezTo>
                <a:lnTo>
                  <a:pt x="32227" y="109088"/>
                </a:lnTo>
                <a:cubicBezTo>
                  <a:pt x="31100" y="112261"/>
                  <a:pt x="28100" y="114544"/>
                  <a:pt x="24544" y="114544"/>
                </a:cubicBezTo>
                <a:moveTo>
                  <a:pt x="109088" y="76361"/>
                </a:moveTo>
                <a:lnTo>
                  <a:pt x="109088" y="49088"/>
                </a:lnTo>
                <a:cubicBezTo>
                  <a:pt x="109088" y="21977"/>
                  <a:pt x="87111" y="0"/>
                  <a:pt x="60000" y="0"/>
                </a:cubicBezTo>
                <a:cubicBezTo>
                  <a:pt x="32888" y="0"/>
                  <a:pt x="10911" y="21977"/>
                  <a:pt x="10911" y="49088"/>
                </a:cubicBezTo>
                <a:lnTo>
                  <a:pt x="10911" y="76361"/>
                </a:lnTo>
                <a:cubicBezTo>
                  <a:pt x="4883" y="76361"/>
                  <a:pt x="0" y="81250"/>
                  <a:pt x="0" y="87272"/>
                </a:cubicBezTo>
                <a:lnTo>
                  <a:pt x="0" y="98183"/>
                </a:lnTo>
                <a:cubicBezTo>
                  <a:pt x="0" y="104205"/>
                  <a:pt x="4883" y="109088"/>
                  <a:pt x="10911" y="109088"/>
                </a:cubicBezTo>
                <a:lnTo>
                  <a:pt x="11183" y="109088"/>
                </a:lnTo>
                <a:cubicBezTo>
                  <a:pt x="12450" y="115316"/>
                  <a:pt x="17950" y="120000"/>
                  <a:pt x="24544" y="120000"/>
                </a:cubicBezTo>
                <a:cubicBezTo>
                  <a:pt x="32077" y="120000"/>
                  <a:pt x="38183" y="113894"/>
                  <a:pt x="38183" y="106361"/>
                </a:cubicBezTo>
                <a:lnTo>
                  <a:pt x="38183" y="79088"/>
                </a:lnTo>
                <a:cubicBezTo>
                  <a:pt x="38183" y="71561"/>
                  <a:pt x="32077" y="65455"/>
                  <a:pt x="24544" y="65455"/>
                </a:cubicBezTo>
                <a:cubicBezTo>
                  <a:pt x="21466" y="65455"/>
                  <a:pt x="18644" y="66505"/>
                  <a:pt x="16361" y="68233"/>
                </a:cubicBezTo>
                <a:lnTo>
                  <a:pt x="16361" y="49088"/>
                </a:lnTo>
                <a:cubicBezTo>
                  <a:pt x="16361" y="24994"/>
                  <a:pt x="35900" y="5455"/>
                  <a:pt x="60000" y="5455"/>
                </a:cubicBezTo>
                <a:cubicBezTo>
                  <a:pt x="84100" y="5455"/>
                  <a:pt x="103638" y="24994"/>
                  <a:pt x="103638" y="49088"/>
                </a:cubicBezTo>
                <a:lnTo>
                  <a:pt x="103638" y="68233"/>
                </a:lnTo>
                <a:cubicBezTo>
                  <a:pt x="101355" y="66505"/>
                  <a:pt x="98533" y="65455"/>
                  <a:pt x="95455" y="65455"/>
                </a:cubicBezTo>
                <a:cubicBezTo>
                  <a:pt x="87922" y="65455"/>
                  <a:pt x="81816" y="71561"/>
                  <a:pt x="81816" y="79088"/>
                </a:cubicBezTo>
                <a:lnTo>
                  <a:pt x="81816" y="106361"/>
                </a:lnTo>
                <a:cubicBezTo>
                  <a:pt x="81816" y="113894"/>
                  <a:pt x="87922" y="120000"/>
                  <a:pt x="95455" y="120000"/>
                </a:cubicBezTo>
                <a:cubicBezTo>
                  <a:pt x="102050" y="120000"/>
                  <a:pt x="107555" y="115316"/>
                  <a:pt x="108816" y="109088"/>
                </a:cubicBezTo>
                <a:lnTo>
                  <a:pt x="109088" y="109088"/>
                </a:lnTo>
                <a:cubicBezTo>
                  <a:pt x="115116" y="109088"/>
                  <a:pt x="120000" y="104205"/>
                  <a:pt x="120000" y="98183"/>
                </a:cubicBezTo>
                <a:lnTo>
                  <a:pt x="120000" y="87272"/>
                </a:lnTo>
                <a:cubicBezTo>
                  <a:pt x="120000" y="81250"/>
                  <a:pt x="115116" y="76361"/>
                  <a:pt x="109088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13617447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7272"/>
                </a:moveTo>
                <a:cubicBezTo>
                  <a:pt x="114544" y="60283"/>
                  <a:pt x="112100" y="62727"/>
                  <a:pt x="109088" y="62727"/>
                </a:cubicBezTo>
                <a:lnTo>
                  <a:pt x="109088" y="40911"/>
                </a:lnTo>
                <a:cubicBezTo>
                  <a:pt x="112100" y="40911"/>
                  <a:pt x="114544" y="43355"/>
                  <a:pt x="114544" y="46361"/>
                </a:cubicBezTo>
                <a:cubicBezTo>
                  <a:pt x="114544" y="46361"/>
                  <a:pt x="114544" y="57272"/>
                  <a:pt x="114544" y="57272"/>
                </a:cubicBezTo>
                <a:close/>
                <a:moveTo>
                  <a:pt x="103638" y="95455"/>
                </a:moveTo>
                <a:cubicBezTo>
                  <a:pt x="103638" y="96961"/>
                  <a:pt x="102411" y="98183"/>
                  <a:pt x="100911" y="98183"/>
                </a:cubicBezTo>
                <a:cubicBezTo>
                  <a:pt x="99405" y="98183"/>
                  <a:pt x="98183" y="96961"/>
                  <a:pt x="98183" y="95455"/>
                </a:cubicBezTo>
                <a:lnTo>
                  <a:pt x="98183" y="8183"/>
                </a:lnTo>
                <a:cubicBezTo>
                  <a:pt x="98183" y="6677"/>
                  <a:pt x="99405" y="5455"/>
                  <a:pt x="100911" y="5455"/>
                </a:cubicBezTo>
                <a:cubicBezTo>
                  <a:pt x="102411" y="5455"/>
                  <a:pt x="103638" y="6677"/>
                  <a:pt x="103638" y="8183"/>
                </a:cubicBezTo>
                <a:cubicBezTo>
                  <a:pt x="103638" y="8183"/>
                  <a:pt x="103638" y="95455"/>
                  <a:pt x="103638" y="95455"/>
                </a:cubicBezTo>
                <a:close/>
                <a:moveTo>
                  <a:pt x="92727" y="87711"/>
                </a:moveTo>
                <a:lnTo>
                  <a:pt x="16361" y="65250"/>
                </a:lnTo>
                <a:lnTo>
                  <a:pt x="16361" y="38388"/>
                </a:lnTo>
                <a:lnTo>
                  <a:pt x="92727" y="15927"/>
                </a:lnTo>
                <a:cubicBezTo>
                  <a:pt x="92727" y="15927"/>
                  <a:pt x="92727" y="87711"/>
                  <a:pt x="92727" y="87711"/>
                </a:cubicBezTo>
                <a:close/>
                <a:moveTo>
                  <a:pt x="45838" y="103638"/>
                </a:moveTo>
                <a:lnTo>
                  <a:pt x="29761" y="103638"/>
                </a:lnTo>
                <a:lnTo>
                  <a:pt x="22922" y="72866"/>
                </a:lnTo>
                <a:lnTo>
                  <a:pt x="39816" y="77833"/>
                </a:lnTo>
                <a:cubicBezTo>
                  <a:pt x="39816" y="77833"/>
                  <a:pt x="45838" y="103638"/>
                  <a:pt x="45838" y="103638"/>
                </a:cubicBezTo>
                <a:close/>
                <a:moveTo>
                  <a:pt x="48383" y="114544"/>
                </a:moveTo>
                <a:lnTo>
                  <a:pt x="32188" y="114544"/>
                </a:lnTo>
                <a:lnTo>
                  <a:pt x="30977" y="109088"/>
                </a:lnTo>
                <a:lnTo>
                  <a:pt x="47105" y="109088"/>
                </a:lnTo>
                <a:cubicBezTo>
                  <a:pt x="47105" y="109088"/>
                  <a:pt x="48383" y="114544"/>
                  <a:pt x="48383" y="114544"/>
                </a:cubicBezTo>
                <a:close/>
                <a:moveTo>
                  <a:pt x="10911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10911" y="38183"/>
                </a:lnTo>
                <a:cubicBezTo>
                  <a:pt x="10911" y="38183"/>
                  <a:pt x="10911" y="65455"/>
                  <a:pt x="10911" y="65455"/>
                </a:cubicBezTo>
                <a:close/>
                <a:moveTo>
                  <a:pt x="109088" y="35455"/>
                </a:moveTo>
                <a:lnTo>
                  <a:pt x="109088" y="8183"/>
                </a:lnTo>
                <a:cubicBezTo>
                  <a:pt x="109088" y="3661"/>
                  <a:pt x="105427" y="0"/>
                  <a:pt x="100911" y="0"/>
                </a:cubicBezTo>
                <a:cubicBezTo>
                  <a:pt x="96388" y="0"/>
                  <a:pt x="92727" y="3661"/>
                  <a:pt x="92727" y="8183"/>
                </a:cubicBezTo>
                <a:lnTo>
                  <a:pt x="92727" y="10244"/>
                </a:lnTo>
                <a:lnTo>
                  <a:pt x="13661" y="33494"/>
                </a:lnTo>
                <a:cubicBezTo>
                  <a:pt x="12850" y="33022"/>
                  <a:pt x="11916" y="32727"/>
                  <a:pt x="10911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65455"/>
                </a:lnTo>
                <a:cubicBezTo>
                  <a:pt x="0" y="68466"/>
                  <a:pt x="2444" y="70911"/>
                  <a:pt x="5455" y="70911"/>
                </a:cubicBezTo>
                <a:lnTo>
                  <a:pt x="10911" y="70911"/>
                </a:lnTo>
                <a:cubicBezTo>
                  <a:pt x="11916" y="70911"/>
                  <a:pt x="12850" y="70616"/>
                  <a:pt x="13655" y="70144"/>
                </a:cubicBezTo>
                <a:lnTo>
                  <a:pt x="16944" y="71105"/>
                </a:lnTo>
                <a:lnTo>
                  <a:pt x="27338" y="117866"/>
                </a:lnTo>
                <a:lnTo>
                  <a:pt x="27388" y="117855"/>
                </a:lnTo>
                <a:cubicBezTo>
                  <a:pt x="27661" y="119072"/>
                  <a:pt x="28700" y="120000"/>
                  <a:pt x="30000" y="120000"/>
                </a:cubicBezTo>
                <a:lnTo>
                  <a:pt x="51816" y="120000"/>
                </a:lnTo>
                <a:cubicBezTo>
                  <a:pt x="53322" y="120000"/>
                  <a:pt x="54544" y="118783"/>
                  <a:pt x="54544" y="117272"/>
                </a:cubicBezTo>
                <a:cubicBezTo>
                  <a:pt x="54544" y="117066"/>
                  <a:pt x="54472" y="116883"/>
                  <a:pt x="54427" y="116694"/>
                </a:cubicBezTo>
                <a:lnTo>
                  <a:pt x="54477" y="116683"/>
                </a:lnTo>
                <a:lnTo>
                  <a:pt x="45827" y="79605"/>
                </a:lnTo>
                <a:lnTo>
                  <a:pt x="92727" y="93394"/>
                </a:lnTo>
                <a:lnTo>
                  <a:pt x="92727" y="95455"/>
                </a:lnTo>
                <a:cubicBezTo>
                  <a:pt x="92727" y="99972"/>
                  <a:pt x="96388" y="103638"/>
                  <a:pt x="100911" y="103638"/>
                </a:cubicBezTo>
                <a:cubicBezTo>
                  <a:pt x="105427" y="103638"/>
                  <a:pt x="109088" y="99972"/>
                  <a:pt x="109088" y="95455"/>
                </a:cubicBezTo>
                <a:lnTo>
                  <a:pt x="109088" y="68183"/>
                </a:lnTo>
                <a:cubicBezTo>
                  <a:pt x="115116" y="68183"/>
                  <a:pt x="120000" y="63300"/>
                  <a:pt x="120000" y="57272"/>
                </a:cubicBezTo>
                <a:lnTo>
                  <a:pt x="120000" y="46361"/>
                </a:lnTo>
                <a:cubicBezTo>
                  <a:pt x="120000" y="40338"/>
                  <a:pt x="115116" y="35455"/>
                  <a:pt x="109088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14683969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62727"/>
                </a:moveTo>
                <a:lnTo>
                  <a:pt x="103638" y="40911"/>
                </a:lnTo>
                <a:cubicBezTo>
                  <a:pt x="109661" y="40911"/>
                  <a:pt x="114544" y="45794"/>
                  <a:pt x="114544" y="51816"/>
                </a:cubicBezTo>
                <a:cubicBezTo>
                  <a:pt x="114544" y="57844"/>
                  <a:pt x="109661" y="62727"/>
                  <a:pt x="103638" y="62727"/>
                </a:cubicBezTo>
                <a:moveTo>
                  <a:pt x="98183" y="95455"/>
                </a:moveTo>
                <a:cubicBezTo>
                  <a:pt x="98183" y="96961"/>
                  <a:pt x="96961" y="98183"/>
                  <a:pt x="95455" y="98183"/>
                </a:cubicBezTo>
                <a:cubicBezTo>
                  <a:pt x="93950" y="98183"/>
                  <a:pt x="92727" y="96961"/>
                  <a:pt x="92727" y="95455"/>
                </a:cubicBezTo>
                <a:lnTo>
                  <a:pt x="92727" y="8183"/>
                </a:lnTo>
                <a:cubicBezTo>
                  <a:pt x="92727" y="6677"/>
                  <a:pt x="93950" y="5455"/>
                  <a:pt x="95455" y="5455"/>
                </a:cubicBezTo>
                <a:cubicBezTo>
                  <a:pt x="96961" y="5455"/>
                  <a:pt x="98183" y="6677"/>
                  <a:pt x="98183" y="8183"/>
                </a:cubicBezTo>
                <a:cubicBezTo>
                  <a:pt x="98183" y="8183"/>
                  <a:pt x="98183" y="95455"/>
                  <a:pt x="98183" y="95455"/>
                </a:cubicBezTo>
                <a:close/>
                <a:moveTo>
                  <a:pt x="87272" y="87666"/>
                </a:moveTo>
                <a:lnTo>
                  <a:pt x="49088" y="76211"/>
                </a:lnTo>
                <a:lnTo>
                  <a:pt x="49088" y="27427"/>
                </a:lnTo>
                <a:lnTo>
                  <a:pt x="87272" y="15972"/>
                </a:lnTo>
                <a:cubicBezTo>
                  <a:pt x="87272" y="15972"/>
                  <a:pt x="87272" y="87666"/>
                  <a:pt x="87272" y="87666"/>
                </a:cubicBezTo>
                <a:close/>
                <a:moveTo>
                  <a:pt x="52661" y="109088"/>
                </a:moveTo>
                <a:lnTo>
                  <a:pt x="53872" y="114544"/>
                </a:lnTo>
                <a:lnTo>
                  <a:pt x="37638" y="114544"/>
                </a:lnTo>
                <a:lnTo>
                  <a:pt x="36433" y="109088"/>
                </a:lnTo>
                <a:cubicBezTo>
                  <a:pt x="36433" y="109088"/>
                  <a:pt x="52661" y="109088"/>
                  <a:pt x="52661" y="109088"/>
                </a:cubicBezTo>
                <a:close/>
                <a:moveTo>
                  <a:pt x="35216" y="103638"/>
                </a:moveTo>
                <a:lnTo>
                  <a:pt x="29755" y="79066"/>
                </a:lnTo>
                <a:lnTo>
                  <a:pt x="45422" y="80805"/>
                </a:lnTo>
                <a:lnTo>
                  <a:pt x="46444" y="81111"/>
                </a:lnTo>
                <a:lnTo>
                  <a:pt x="51444" y="103638"/>
                </a:lnTo>
                <a:cubicBezTo>
                  <a:pt x="51444" y="103638"/>
                  <a:pt x="35216" y="103638"/>
                  <a:pt x="35216" y="103638"/>
                </a:cubicBezTo>
                <a:close/>
                <a:moveTo>
                  <a:pt x="5455" y="70911"/>
                </a:moveTo>
                <a:lnTo>
                  <a:pt x="5455" y="60000"/>
                </a:lnTo>
                <a:lnTo>
                  <a:pt x="19088" y="60000"/>
                </a:lnTo>
                <a:cubicBezTo>
                  <a:pt x="20594" y="60000"/>
                  <a:pt x="21816" y="58783"/>
                  <a:pt x="21816" y="57272"/>
                </a:cubicBezTo>
                <a:cubicBezTo>
                  <a:pt x="21816" y="55766"/>
                  <a:pt x="20594" y="54544"/>
                  <a:pt x="19088" y="54544"/>
                </a:cubicBezTo>
                <a:lnTo>
                  <a:pt x="5455" y="54544"/>
                </a:lnTo>
                <a:lnTo>
                  <a:pt x="5455" y="49088"/>
                </a:lnTo>
                <a:lnTo>
                  <a:pt x="13638" y="49088"/>
                </a:lnTo>
                <a:cubicBezTo>
                  <a:pt x="15138" y="49088"/>
                  <a:pt x="16361" y="47872"/>
                  <a:pt x="16361" y="46361"/>
                </a:cubicBezTo>
                <a:cubicBezTo>
                  <a:pt x="16361" y="44861"/>
                  <a:pt x="15138" y="43638"/>
                  <a:pt x="13638" y="43638"/>
                </a:cubicBezTo>
                <a:lnTo>
                  <a:pt x="5455" y="43638"/>
                </a:lnTo>
                <a:lnTo>
                  <a:pt x="5455" y="32727"/>
                </a:lnTo>
                <a:lnTo>
                  <a:pt x="43638" y="28488"/>
                </a:lnTo>
                <a:lnTo>
                  <a:pt x="43638" y="75155"/>
                </a:lnTo>
                <a:cubicBezTo>
                  <a:pt x="43638" y="75155"/>
                  <a:pt x="5455" y="70911"/>
                  <a:pt x="5455" y="70911"/>
                </a:cubicBezTo>
                <a:close/>
                <a:moveTo>
                  <a:pt x="103638" y="35455"/>
                </a:moveTo>
                <a:lnTo>
                  <a:pt x="103638" y="8183"/>
                </a:lnTo>
                <a:cubicBezTo>
                  <a:pt x="103638" y="3661"/>
                  <a:pt x="99972" y="0"/>
                  <a:pt x="95455" y="0"/>
                </a:cubicBezTo>
                <a:cubicBezTo>
                  <a:pt x="90933" y="0"/>
                  <a:pt x="87272" y="3661"/>
                  <a:pt x="87272" y="8183"/>
                </a:cubicBezTo>
                <a:lnTo>
                  <a:pt x="87272" y="10277"/>
                </a:lnTo>
                <a:lnTo>
                  <a:pt x="45416" y="22833"/>
                </a:lnTo>
                <a:lnTo>
                  <a:pt x="5455" y="27272"/>
                </a:lnTo>
                <a:cubicBezTo>
                  <a:pt x="2444" y="27272"/>
                  <a:pt x="0" y="29716"/>
                  <a:pt x="0" y="32727"/>
                </a:cubicBezTo>
                <a:lnTo>
                  <a:pt x="0" y="70911"/>
                </a:lnTo>
                <a:cubicBezTo>
                  <a:pt x="0" y="73922"/>
                  <a:pt x="2444" y="76361"/>
                  <a:pt x="5455" y="76361"/>
                </a:cubicBezTo>
                <a:lnTo>
                  <a:pt x="24027" y="78427"/>
                </a:lnTo>
                <a:lnTo>
                  <a:pt x="32794" y="117866"/>
                </a:lnTo>
                <a:lnTo>
                  <a:pt x="32844" y="117855"/>
                </a:lnTo>
                <a:cubicBezTo>
                  <a:pt x="33116" y="119072"/>
                  <a:pt x="34155" y="120000"/>
                  <a:pt x="35455" y="120000"/>
                </a:cubicBezTo>
                <a:lnTo>
                  <a:pt x="57272" y="120000"/>
                </a:lnTo>
                <a:cubicBezTo>
                  <a:pt x="58777" y="120000"/>
                  <a:pt x="60000" y="118783"/>
                  <a:pt x="60000" y="117272"/>
                </a:cubicBezTo>
                <a:cubicBezTo>
                  <a:pt x="60000" y="117066"/>
                  <a:pt x="59927" y="116883"/>
                  <a:pt x="59883" y="116694"/>
                </a:cubicBezTo>
                <a:lnTo>
                  <a:pt x="59933" y="116683"/>
                </a:lnTo>
                <a:lnTo>
                  <a:pt x="52427" y="82905"/>
                </a:lnTo>
                <a:lnTo>
                  <a:pt x="87272" y="93361"/>
                </a:lnTo>
                <a:lnTo>
                  <a:pt x="87272" y="95455"/>
                </a:lnTo>
                <a:cubicBezTo>
                  <a:pt x="87272" y="99972"/>
                  <a:pt x="90933" y="103638"/>
                  <a:pt x="95455" y="103638"/>
                </a:cubicBezTo>
                <a:cubicBezTo>
                  <a:pt x="99972" y="103638"/>
                  <a:pt x="103638" y="99972"/>
                  <a:pt x="103638" y="95455"/>
                </a:cubicBezTo>
                <a:lnTo>
                  <a:pt x="103638" y="68183"/>
                </a:lnTo>
                <a:cubicBezTo>
                  <a:pt x="112672" y="68183"/>
                  <a:pt x="120000" y="60855"/>
                  <a:pt x="120000" y="51816"/>
                </a:cubicBezTo>
                <a:cubicBezTo>
                  <a:pt x="120000" y="42783"/>
                  <a:pt x="112672" y="35455"/>
                  <a:pt x="103638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15750491" y="3944999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6000"/>
                </a:moveTo>
                <a:cubicBezTo>
                  <a:pt x="114544" y="69311"/>
                  <a:pt x="112100" y="72000"/>
                  <a:pt x="109088" y="72000"/>
                </a:cubicBezTo>
                <a:lnTo>
                  <a:pt x="109088" y="48000"/>
                </a:lnTo>
                <a:cubicBezTo>
                  <a:pt x="112100" y="48000"/>
                  <a:pt x="114544" y="50688"/>
                  <a:pt x="114544" y="54000"/>
                </a:cubicBezTo>
                <a:cubicBezTo>
                  <a:pt x="114544" y="54000"/>
                  <a:pt x="114544" y="66000"/>
                  <a:pt x="114544" y="66000"/>
                </a:cubicBezTo>
                <a:close/>
                <a:moveTo>
                  <a:pt x="103638" y="111000"/>
                </a:moveTo>
                <a:cubicBezTo>
                  <a:pt x="103638" y="112661"/>
                  <a:pt x="102411" y="114000"/>
                  <a:pt x="100911" y="114000"/>
                </a:cubicBezTo>
                <a:cubicBezTo>
                  <a:pt x="99405" y="114000"/>
                  <a:pt x="98183" y="112661"/>
                  <a:pt x="98183" y="111000"/>
                </a:cubicBezTo>
                <a:lnTo>
                  <a:pt x="98183" y="9000"/>
                </a:lnTo>
                <a:cubicBezTo>
                  <a:pt x="98183" y="7344"/>
                  <a:pt x="99405" y="6000"/>
                  <a:pt x="100911" y="6000"/>
                </a:cubicBezTo>
                <a:cubicBezTo>
                  <a:pt x="102411" y="6000"/>
                  <a:pt x="103638" y="7344"/>
                  <a:pt x="103638" y="9000"/>
                </a:cubicBezTo>
                <a:cubicBezTo>
                  <a:pt x="103638" y="9000"/>
                  <a:pt x="103638" y="111000"/>
                  <a:pt x="103638" y="111000"/>
                </a:cubicBezTo>
                <a:close/>
                <a:moveTo>
                  <a:pt x="92727" y="102244"/>
                </a:moveTo>
                <a:lnTo>
                  <a:pt x="16355" y="75066"/>
                </a:lnTo>
                <a:cubicBezTo>
                  <a:pt x="16355" y="75044"/>
                  <a:pt x="16361" y="75022"/>
                  <a:pt x="16361" y="75000"/>
                </a:cubicBezTo>
                <a:lnTo>
                  <a:pt x="16361" y="45000"/>
                </a:lnTo>
                <a:cubicBezTo>
                  <a:pt x="16361" y="44977"/>
                  <a:pt x="16355" y="44961"/>
                  <a:pt x="16355" y="44938"/>
                </a:cubicBezTo>
                <a:lnTo>
                  <a:pt x="92727" y="17761"/>
                </a:lnTo>
                <a:cubicBezTo>
                  <a:pt x="92727" y="17761"/>
                  <a:pt x="92727" y="102244"/>
                  <a:pt x="92727" y="102244"/>
                </a:cubicBezTo>
                <a:close/>
                <a:moveTo>
                  <a:pt x="69333" y="104027"/>
                </a:moveTo>
                <a:cubicBezTo>
                  <a:pt x="68422" y="107188"/>
                  <a:pt x="65355" y="108933"/>
                  <a:pt x="62483" y="107933"/>
                </a:cubicBezTo>
                <a:lnTo>
                  <a:pt x="33900" y="97916"/>
                </a:lnTo>
                <a:cubicBezTo>
                  <a:pt x="31027" y="96911"/>
                  <a:pt x="29438" y="93538"/>
                  <a:pt x="30355" y="90383"/>
                </a:cubicBezTo>
                <a:lnTo>
                  <a:pt x="31411" y="86722"/>
                </a:lnTo>
                <a:lnTo>
                  <a:pt x="70338" y="100577"/>
                </a:lnTo>
                <a:cubicBezTo>
                  <a:pt x="70338" y="100577"/>
                  <a:pt x="69333" y="104027"/>
                  <a:pt x="69333" y="104027"/>
                </a:cubicBezTo>
                <a:close/>
                <a:moveTo>
                  <a:pt x="10911" y="75000"/>
                </a:moveTo>
                <a:lnTo>
                  <a:pt x="5455" y="75000"/>
                </a:lnTo>
                <a:lnTo>
                  <a:pt x="5455" y="45000"/>
                </a:lnTo>
                <a:lnTo>
                  <a:pt x="10911" y="45000"/>
                </a:lnTo>
                <a:cubicBezTo>
                  <a:pt x="10911" y="45000"/>
                  <a:pt x="10911" y="75000"/>
                  <a:pt x="10911" y="75000"/>
                </a:cubicBezTo>
                <a:close/>
                <a:moveTo>
                  <a:pt x="109088" y="42000"/>
                </a:moveTo>
                <a:lnTo>
                  <a:pt x="109088" y="9000"/>
                </a:lnTo>
                <a:cubicBezTo>
                  <a:pt x="109088" y="4027"/>
                  <a:pt x="105427" y="0"/>
                  <a:pt x="100911" y="0"/>
                </a:cubicBezTo>
                <a:cubicBezTo>
                  <a:pt x="96388" y="0"/>
                  <a:pt x="92727" y="4027"/>
                  <a:pt x="92727" y="9000"/>
                </a:cubicBezTo>
                <a:lnTo>
                  <a:pt x="92727" y="11455"/>
                </a:lnTo>
                <a:lnTo>
                  <a:pt x="13394" y="39688"/>
                </a:lnTo>
                <a:cubicBezTo>
                  <a:pt x="12644" y="39261"/>
                  <a:pt x="11811" y="39000"/>
                  <a:pt x="10911" y="39000"/>
                </a:cubicBezTo>
                <a:lnTo>
                  <a:pt x="5455" y="39000"/>
                </a:lnTo>
                <a:cubicBezTo>
                  <a:pt x="2444" y="39000"/>
                  <a:pt x="0" y="41688"/>
                  <a:pt x="0" y="45000"/>
                </a:cubicBezTo>
                <a:lnTo>
                  <a:pt x="0" y="75000"/>
                </a:lnTo>
                <a:cubicBezTo>
                  <a:pt x="0" y="78316"/>
                  <a:pt x="2444" y="81000"/>
                  <a:pt x="5455" y="81000"/>
                </a:cubicBezTo>
                <a:lnTo>
                  <a:pt x="10911" y="81000"/>
                </a:lnTo>
                <a:cubicBezTo>
                  <a:pt x="11811" y="81000"/>
                  <a:pt x="12644" y="80738"/>
                  <a:pt x="13394" y="80316"/>
                </a:cubicBezTo>
                <a:lnTo>
                  <a:pt x="26222" y="84877"/>
                </a:lnTo>
                <a:lnTo>
                  <a:pt x="25161" y="88561"/>
                </a:lnTo>
                <a:cubicBezTo>
                  <a:pt x="23327" y="94877"/>
                  <a:pt x="26500" y="101622"/>
                  <a:pt x="32238" y="103633"/>
                </a:cubicBezTo>
                <a:lnTo>
                  <a:pt x="60827" y="113644"/>
                </a:lnTo>
                <a:cubicBezTo>
                  <a:pt x="66572" y="115661"/>
                  <a:pt x="72705" y="112166"/>
                  <a:pt x="74533" y="105850"/>
                </a:cubicBezTo>
                <a:lnTo>
                  <a:pt x="75527" y="102427"/>
                </a:lnTo>
                <a:lnTo>
                  <a:pt x="92727" y="108544"/>
                </a:lnTo>
                <a:lnTo>
                  <a:pt x="92727" y="111000"/>
                </a:lnTo>
                <a:cubicBezTo>
                  <a:pt x="92727" y="115972"/>
                  <a:pt x="96388" y="120000"/>
                  <a:pt x="100911" y="120000"/>
                </a:cubicBezTo>
                <a:cubicBezTo>
                  <a:pt x="105427" y="120000"/>
                  <a:pt x="109088" y="115972"/>
                  <a:pt x="109088" y="111000"/>
                </a:cubicBezTo>
                <a:lnTo>
                  <a:pt x="109088" y="78000"/>
                </a:lnTo>
                <a:cubicBezTo>
                  <a:pt x="115116" y="78000"/>
                  <a:pt x="120000" y="72627"/>
                  <a:pt x="120000" y="66000"/>
                </a:cubicBezTo>
                <a:lnTo>
                  <a:pt x="120000" y="54000"/>
                </a:lnTo>
                <a:cubicBezTo>
                  <a:pt x="120000" y="47372"/>
                  <a:pt x="115116" y="42000"/>
                  <a:pt x="109088" y="42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6943980" y="3919606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000" y="110688"/>
                </a:moveTo>
                <a:lnTo>
                  <a:pt x="70000" y="69311"/>
                </a:lnTo>
                <a:lnTo>
                  <a:pt x="107927" y="90000"/>
                </a:lnTo>
                <a:cubicBezTo>
                  <a:pt x="107927" y="90000"/>
                  <a:pt x="70000" y="110688"/>
                  <a:pt x="70000" y="110688"/>
                </a:cubicBezTo>
                <a:close/>
                <a:moveTo>
                  <a:pt x="70000" y="9311"/>
                </a:moveTo>
                <a:lnTo>
                  <a:pt x="107927" y="30000"/>
                </a:lnTo>
                <a:lnTo>
                  <a:pt x="70000" y="50688"/>
                </a:lnTo>
                <a:cubicBezTo>
                  <a:pt x="70000" y="50688"/>
                  <a:pt x="70000" y="9311"/>
                  <a:pt x="70000" y="9311"/>
                </a:cubicBezTo>
                <a:close/>
                <a:moveTo>
                  <a:pt x="118622" y="88122"/>
                </a:moveTo>
                <a:lnTo>
                  <a:pt x="118538" y="88077"/>
                </a:lnTo>
                <a:cubicBezTo>
                  <a:pt x="118533" y="88072"/>
                  <a:pt x="118527" y="88072"/>
                  <a:pt x="118527" y="88066"/>
                </a:cubicBezTo>
                <a:lnTo>
                  <a:pt x="70000" y="61600"/>
                </a:lnTo>
                <a:lnTo>
                  <a:pt x="70000" y="58400"/>
                </a:lnTo>
                <a:lnTo>
                  <a:pt x="118527" y="31933"/>
                </a:lnTo>
                <a:lnTo>
                  <a:pt x="118533" y="31927"/>
                </a:lnTo>
                <a:lnTo>
                  <a:pt x="118622" y="31883"/>
                </a:lnTo>
                <a:lnTo>
                  <a:pt x="118605" y="31877"/>
                </a:lnTo>
                <a:cubicBezTo>
                  <a:pt x="119461" y="31383"/>
                  <a:pt x="120000" y="30733"/>
                  <a:pt x="120000" y="30000"/>
                </a:cubicBezTo>
                <a:cubicBezTo>
                  <a:pt x="120000" y="29250"/>
                  <a:pt x="119438" y="28566"/>
                  <a:pt x="118533" y="28072"/>
                </a:cubicBezTo>
                <a:lnTo>
                  <a:pt x="68533" y="800"/>
                </a:lnTo>
                <a:cubicBezTo>
                  <a:pt x="67627" y="305"/>
                  <a:pt x="66377" y="0"/>
                  <a:pt x="65000" y="0"/>
                </a:cubicBezTo>
                <a:cubicBezTo>
                  <a:pt x="62238" y="0"/>
                  <a:pt x="60000" y="1222"/>
                  <a:pt x="60000" y="2727"/>
                </a:cubicBezTo>
                <a:lnTo>
                  <a:pt x="60000" y="56144"/>
                </a:lnTo>
                <a:lnTo>
                  <a:pt x="8622" y="28122"/>
                </a:lnTo>
                <a:lnTo>
                  <a:pt x="8605" y="28127"/>
                </a:lnTo>
                <a:cubicBezTo>
                  <a:pt x="7694" y="27605"/>
                  <a:pt x="6427" y="27272"/>
                  <a:pt x="5000" y="27272"/>
                </a:cubicBezTo>
                <a:cubicBezTo>
                  <a:pt x="2238" y="27272"/>
                  <a:pt x="0" y="28494"/>
                  <a:pt x="0" y="30000"/>
                </a:cubicBezTo>
                <a:cubicBezTo>
                  <a:pt x="0" y="30733"/>
                  <a:pt x="538" y="31383"/>
                  <a:pt x="1394" y="31877"/>
                </a:cubicBezTo>
                <a:lnTo>
                  <a:pt x="1377" y="31883"/>
                </a:lnTo>
                <a:lnTo>
                  <a:pt x="1466" y="31927"/>
                </a:lnTo>
                <a:lnTo>
                  <a:pt x="1466" y="31933"/>
                </a:lnTo>
                <a:lnTo>
                  <a:pt x="52927" y="60000"/>
                </a:lnTo>
                <a:lnTo>
                  <a:pt x="1472" y="88066"/>
                </a:lnTo>
                <a:cubicBezTo>
                  <a:pt x="1472" y="88072"/>
                  <a:pt x="1466" y="88072"/>
                  <a:pt x="1461" y="88077"/>
                </a:cubicBezTo>
                <a:lnTo>
                  <a:pt x="1377" y="88122"/>
                </a:lnTo>
                <a:lnTo>
                  <a:pt x="1394" y="88127"/>
                </a:lnTo>
                <a:cubicBezTo>
                  <a:pt x="538" y="88616"/>
                  <a:pt x="0" y="89272"/>
                  <a:pt x="0" y="90000"/>
                </a:cubicBezTo>
                <a:cubicBezTo>
                  <a:pt x="0" y="91505"/>
                  <a:pt x="2238" y="92727"/>
                  <a:pt x="5000" y="92727"/>
                </a:cubicBezTo>
                <a:cubicBezTo>
                  <a:pt x="6427" y="92727"/>
                  <a:pt x="7694" y="92394"/>
                  <a:pt x="8605" y="91872"/>
                </a:cubicBezTo>
                <a:lnTo>
                  <a:pt x="8622" y="91883"/>
                </a:lnTo>
                <a:lnTo>
                  <a:pt x="60000" y="63855"/>
                </a:lnTo>
                <a:lnTo>
                  <a:pt x="60000" y="117272"/>
                </a:lnTo>
                <a:cubicBezTo>
                  <a:pt x="60000" y="118777"/>
                  <a:pt x="62238" y="120000"/>
                  <a:pt x="65000" y="120000"/>
                </a:cubicBezTo>
                <a:cubicBezTo>
                  <a:pt x="66377" y="120000"/>
                  <a:pt x="67627" y="119700"/>
                  <a:pt x="68533" y="119200"/>
                </a:cubicBezTo>
                <a:lnTo>
                  <a:pt x="118533" y="91927"/>
                </a:lnTo>
                <a:cubicBezTo>
                  <a:pt x="119438" y="91433"/>
                  <a:pt x="120000" y="90755"/>
                  <a:pt x="120000" y="90000"/>
                </a:cubicBezTo>
                <a:cubicBezTo>
                  <a:pt x="120000" y="89272"/>
                  <a:pt x="119461" y="88616"/>
                  <a:pt x="118605" y="88127"/>
                </a:cubicBezTo>
                <a:cubicBezTo>
                  <a:pt x="118605" y="88127"/>
                  <a:pt x="118622" y="88122"/>
                  <a:pt x="118622" y="8812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17934322" y="391960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333" y="92727"/>
                </a:moveTo>
                <a:lnTo>
                  <a:pt x="86666" y="92727"/>
                </a:lnTo>
                <a:lnTo>
                  <a:pt x="86666" y="81816"/>
                </a:lnTo>
                <a:lnTo>
                  <a:pt x="73333" y="81816"/>
                </a:lnTo>
                <a:cubicBezTo>
                  <a:pt x="73333" y="81816"/>
                  <a:pt x="73333" y="92727"/>
                  <a:pt x="73333" y="92727"/>
                </a:cubicBezTo>
                <a:close/>
                <a:moveTo>
                  <a:pt x="53333" y="60000"/>
                </a:moveTo>
                <a:lnTo>
                  <a:pt x="66666" y="60000"/>
                </a:lnTo>
                <a:lnTo>
                  <a:pt x="66666" y="49088"/>
                </a:lnTo>
                <a:lnTo>
                  <a:pt x="53333" y="49088"/>
                </a:lnTo>
                <a:cubicBezTo>
                  <a:pt x="53333" y="49088"/>
                  <a:pt x="53333" y="60000"/>
                  <a:pt x="53333" y="60000"/>
                </a:cubicBezTo>
                <a:close/>
                <a:moveTo>
                  <a:pt x="73333" y="109088"/>
                </a:moveTo>
                <a:lnTo>
                  <a:pt x="86666" y="109088"/>
                </a:lnTo>
                <a:lnTo>
                  <a:pt x="86666" y="98183"/>
                </a:lnTo>
                <a:lnTo>
                  <a:pt x="73333" y="98183"/>
                </a:lnTo>
                <a:cubicBezTo>
                  <a:pt x="73333" y="98183"/>
                  <a:pt x="73333" y="109088"/>
                  <a:pt x="73333" y="109088"/>
                </a:cubicBezTo>
                <a:close/>
                <a:moveTo>
                  <a:pt x="73333" y="76361"/>
                </a:moveTo>
                <a:lnTo>
                  <a:pt x="86666" y="76361"/>
                </a:lnTo>
                <a:lnTo>
                  <a:pt x="86666" y="65455"/>
                </a:lnTo>
                <a:lnTo>
                  <a:pt x="73333" y="65455"/>
                </a:lnTo>
                <a:cubicBezTo>
                  <a:pt x="73333" y="65455"/>
                  <a:pt x="73333" y="76361"/>
                  <a:pt x="73333" y="76361"/>
                </a:cubicBezTo>
                <a:close/>
                <a:moveTo>
                  <a:pt x="93333" y="60000"/>
                </a:moveTo>
                <a:lnTo>
                  <a:pt x="106666" y="60000"/>
                </a:lnTo>
                <a:lnTo>
                  <a:pt x="106666" y="49088"/>
                </a:lnTo>
                <a:lnTo>
                  <a:pt x="93333" y="49088"/>
                </a:lnTo>
                <a:cubicBezTo>
                  <a:pt x="93333" y="49088"/>
                  <a:pt x="93333" y="60000"/>
                  <a:pt x="93333" y="60000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73333" y="60000"/>
                </a:moveTo>
                <a:lnTo>
                  <a:pt x="86666" y="60000"/>
                </a:lnTo>
                <a:lnTo>
                  <a:pt x="86666" y="49088"/>
                </a:lnTo>
                <a:lnTo>
                  <a:pt x="73333" y="49088"/>
                </a:lnTo>
                <a:cubicBezTo>
                  <a:pt x="73333" y="49088"/>
                  <a:pt x="73333" y="60000"/>
                  <a:pt x="73333" y="60000"/>
                </a:cubicBezTo>
                <a:close/>
                <a:moveTo>
                  <a:pt x="20000" y="16361"/>
                </a:moveTo>
                <a:lnTo>
                  <a:pt x="100000" y="16361"/>
                </a:lnTo>
                <a:lnTo>
                  <a:pt x="100000" y="38183"/>
                </a:lnTo>
                <a:lnTo>
                  <a:pt x="20000" y="38183"/>
                </a:lnTo>
                <a:cubicBezTo>
                  <a:pt x="20000" y="38183"/>
                  <a:pt x="20000" y="16361"/>
                  <a:pt x="20000" y="16361"/>
                </a:cubicBezTo>
                <a:close/>
                <a:moveTo>
                  <a:pt x="13333" y="43638"/>
                </a:moveTo>
                <a:lnTo>
                  <a:pt x="106666" y="43638"/>
                </a:lnTo>
                <a:lnTo>
                  <a:pt x="106666" y="10911"/>
                </a:lnTo>
                <a:lnTo>
                  <a:pt x="13333" y="10911"/>
                </a:lnTo>
                <a:cubicBezTo>
                  <a:pt x="13333" y="10911"/>
                  <a:pt x="13333" y="43638"/>
                  <a:pt x="13333" y="43638"/>
                </a:cubicBezTo>
                <a:close/>
                <a:moveTo>
                  <a:pt x="53333" y="76361"/>
                </a:moveTo>
                <a:lnTo>
                  <a:pt x="66666" y="76361"/>
                </a:lnTo>
                <a:lnTo>
                  <a:pt x="66666" y="65455"/>
                </a:lnTo>
                <a:lnTo>
                  <a:pt x="53333" y="65455"/>
                </a:lnTo>
                <a:cubicBezTo>
                  <a:pt x="53333" y="65455"/>
                  <a:pt x="53333" y="76361"/>
                  <a:pt x="53333" y="76361"/>
                </a:cubicBezTo>
                <a:close/>
                <a:moveTo>
                  <a:pt x="93333" y="109088"/>
                </a:moveTo>
                <a:lnTo>
                  <a:pt x="106666" y="109088"/>
                </a:lnTo>
                <a:lnTo>
                  <a:pt x="106666" y="65455"/>
                </a:lnTo>
                <a:lnTo>
                  <a:pt x="93333" y="65455"/>
                </a:lnTo>
                <a:cubicBezTo>
                  <a:pt x="93333" y="65455"/>
                  <a:pt x="93333" y="109088"/>
                  <a:pt x="93333" y="109088"/>
                </a:cubicBezTo>
                <a:close/>
                <a:moveTo>
                  <a:pt x="13333" y="92727"/>
                </a:moveTo>
                <a:lnTo>
                  <a:pt x="26666" y="92727"/>
                </a:lnTo>
                <a:lnTo>
                  <a:pt x="26666" y="81816"/>
                </a:lnTo>
                <a:lnTo>
                  <a:pt x="13333" y="81816"/>
                </a:lnTo>
                <a:cubicBezTo>
                  <a:pt x="13333" y="81816"/>
                  <a:pt x="13333" y="92727"/>
                  <a:pt x="13333" y="92727"/>
                </a:cubicBezTo>
                <a:close/>
                <a:moveTo>
                  <a:pt x="13333" y="60000"/>
                </a:moveTo>
                <a:lnTo>
                  <a:pt x="26666" y="60000"/>
                </a:lnTo>
                <a:lnTo>
                  <a:pt x="26666" y="49088"/>
                </a:lnTo>
                <a:lnTo>
                  <a:pt x="13333" y="49088"/>
                </a:lnTo>
                <a:cubicBezTo>
                  <a:pt x="13333" y="49088"/>
                  <a:pt x="13333" y="60000"/>
                  <a:pt x="13333" y="60000"/>
                </a:cubicBezTo>
                <a:close/>
                <a:moveTo>
                  <a:pt x="13333" y="109088"/>
                </a:moveTo>
                <a:lnTo>
                  <a:pt x="26666" y="109088"/>
                </a:lnTo>
                <a:lnTo>
                  <a:pt x="26666" y="98183"/>
                </a:lnTo>
                <a:lnTo>
                  <a:pt x="13333" y="98183"/>
                </a:lnTo>
                <a:cubicBezTo>
                  <a:pt x="13333" y="98183"/>
                  <a:pt x="13333" y="109088"/>
                  <a:pt x="13333" y="109088"/>
                </a:cubicBezTo>
                <a:close/>
                <a:moveTo>
                  <a:pt x="13333" y="76361"/>
                </a:moveTo>
                <a:lnTo>
                  <a:pt x="26666" y="76361"/>
                </a:lnTo>
                <a:lnTo>
                  <a:pt x="26666" y="65455"/>
                </a:lnTo>
                <a:lnTo>
                  <a:pt x="13333" y="65455"/>
                </a:lnTo>
                <a:cubicBezTo>
                  <a:pt x="13333" y="65455"/>
                  <a:pt x="13333" y="76361"/>
                  <a:pt x="13333" y="76361"/>
                </a:cubicBezTo>
                <a:close/>
                <a:moveTo>
                  <a:pt x="53333" y="92727"/>
                </a:moveTo>
                <a:lnTo>
                  <a:pt x="66666" y="92727"/>
                </a:lnTo>
                <a:lnTo>
                  <a:pt x="66666" y="81816"/>
                </a:lnTo>
                <a:lnTo>
                  <a:pt x="53333" y="81816"/>
                </a:lnTo>
                <a:cubicBezTo>
                  <a:pt x="53333" y="81816"/>
                  <a:pt x="53333" y="92727"/>
                  <a:pt x="53333" y="92727"/>
                </a:cubicBezTo>
                <a:close/>
                <a:moveTo>
                  <a:pt x="33333" y="109088"/>
                </a:moveTo>
                <a:lnTo>
                  <a:pt x="46666" y="109088"/>
                </a:lnTo>
                <a:lnTo>
                  <a:pt x="46666" y="98183"/>
                </a:lnTo>
                <a:lnTo>
                  <a:pt x="33333" y="98183"/>
                </a:lnTo>
                <a:cubicBezTo>
                  <a:pt x="33333" y="98183"/>
                  <a:pt x="33333" y="109088"/>
                  <a:pt x="33333" y="109088"/>
                </a:cubicBezTo>
                <a:close/>
                <a:moveTo>
                  <a:pt x="53333" y="109088"/>
                </a:moveTo>
                <a:lnTo>
                  <a:pt x="66666" y="109088"/>
                </a:lnTo>
                <a:lnTo>
                  <a:pt x="66666" y="98183"/>
                </a:lnTo>
                <a:lnTo>
                  <a:pt x="53333" y="98183"/>
                </a:lnTo>
                <a:cubicBezTo>
                  <a:pt x="53333" y="98183"/>
                  <a:pt x="53333" y="109088"/>
                  <a:pt x="53333" y="109088"/>
                </a:cubicBezTo>
                <a:close/>
                <a:moveTo>
                  <a:pt x="33333" y="92727"/>
                </a:moveTo>
                <a:lnTo>
                  <a:pt x="46666" y="92727"/>
                </a:lnTo>
                <a:lnTo>
                  <a:pt x="46666" y="81816"/>
                </a:lnTo>
                <a:lnTo>
                  <a:pt x="33333" y="81816"/>
                </a:lnTo>
                <a:cubicBezTo>
                  <a:pt x="33333" y="81816"/>
                  <a:pt x="33333" y="92727"/>
                  <a:pt x="33333" y="92727"/>
                </a:cubicBezTo>
                <a:close/>
                <a:moveTo>
                  <a:pt x="33333" y="76361"/>
                </a:moveTo>
                <a:lnTo>
                  <a:pt x="46666" y="76361"/>
                </a:lnTo>
                <a:lnTo>
                  <a:pt x="46666" y="65455"/>
                </a:lnTo>
                <a:lnTo>
                  <a:pt x="33333" y="65455"/>
                </a:lnTo>
                <a:cubicBezTo>
                  <a:pt x="33333" y="65455"/>
                  <a:pt x="33333" y="76361"/>
                  <a:pt x="33333" y="76361"/>
                </a:cubicBezTo>
                <a:close/>
                <a:moveTo>
                  <a:pt x="33333" y="60000"/>
                </a:moveTo>
                <a:lnTo>
                  <a:pt x="46666" y="60000"/>
                </a:lnTo>
                <a:lnTo>
                  <a:pt x="46666" y="49088"/>
                </a:lnTo>
                <a:lnTo>
                  <a:pt x="33333" y="49088"/>
                </a:lnTo>
                <a:cubicBezTo>
                  <a:pt x="33333" y="49088"/>
                  <a:pt x="33333" y="60000"/>
                  <a:pt x="33333" y="6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18950058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65455"/>
                </a:moveTo>
                <a:lnTo>
                  <a:pt x="54544" y="65455"/>
                </a:lnTo>
                <a:lnTo>
                  <a:pt x="54544" y="76361"/>
                </a:lnTo>
                <a:lnTo>
                  <a:pt x="65455" y="76361"/>
                </a:lnTo>
                <a:cubicBezTo>
                  <a:pt x="65455" y="76361"/>
                  <a:pt x="65455" y="65455"/>
                  <a:pt x="65455" y="65455"/>
                </a:cubicBezTo>
                <a:close/>
                <a:moveTo>
                  <a:pt x="43638" y="98183"/>
                </a:moveTo>
                <a:lnTo>
                  <a:pt x="54544" y="98183"/>
                </a:lnTo>
                <a:lnTo>
                  <a:pt x="54544" y="92727"/>
                </a:lnTo>
                <a:lnTo>
                  <a:pt x="43638" y="92727"/>
                </a:lnTo>
                <a:cubicBezTo>
                  <a:pt x="43638" y="92727"/>
                  <a:pt x="43638" y="98183"/>
                  <a:pt x="43638" y="98183"/>
                </a:cubicBezTo>
                <a:close/>
                <a:moveTo>
                  <a:pt x="65455" y="98183"/>
                </a:moveTo>
                <a:lnTo>
                  <a:pt x="76361" y="98183"/>
                </a:lnTo>
                <a:lnTo>
                  <a:pt x="76361" y="92727"/>
                </a:lnTo>
                <a:lnTo>
                  <a:pt x="65455" y="92727"/>
                </a:lnTo>
                <a:cubicBezTo>
                  <a:pt x="65455" y="92727"/>
                  <a:pt x="65455" y="98183"/>
                  <a:pt x="65455" y="98183"/>
                </a:cubicBezTo>
                <a:close/>
                <a:moveTo>
                  <a:pt x="70911" y="49088"/>
                </a:moveTo>
                <a:cubicBezTo>
                  <a:pt x="69400" y="49088"/>
                  <a:pt x="68183" y="50311"/>
                  <a:pt x="68183" y="51816"/>
                </a:cubicBezTo>
                <a:cubicBezTo>
                  <a:pt x="68183" y="53327"/>
                  <a:pt x="69400" y="54544"/>
                  <a:pt x="70911" y="54544"/>
                </a:cubicBezTo>
                <a:cubicBezTo>
                  <a:pt x="72416" y="54544"/>
                  <a:pt x="73638" y="53327"/>
                  <a:pt x="73638" y="51816"/>
                </a:cubicBezTo>
                <a:cubicBezTo>
                  <a:pt x="73638" y="50311"/>
                  <a:pt x="72416" y="49088"/>
                  <a:pt x="70911" y="49088"/>
                </a:cubicBezTo>
                <a:moveTo>
                  <a:pt x="21816" y="70911"/>
                </a:moveTo>
                <a:cubicBezTo>
                  <a:pt x="21816" y="64883"/>
                  <a:pt x="26700" y="60000"/>
                  <a:pt x="32727" y="60000"/>
                </a:cubicBezTo>
                <a:cubicBezTo>
                  <a:pt x="38750" y="60000"/>
                  <a:pt x="43638" y="64883"/>
                  <a:pt x="43638" y="70911"/>
                </a:cubicBezTo>
                <a:cubicBezTo>
                  <a:pt x="43638" y="76933"/>
                  <a:pt x="38750" y="81816"/>
                  <a:pt x="32727" y="81816"/>
                </a:cubicBezTo>
                <a:cubicBezTo>
                  <a:pt x="26700" y="81816"/>
                  <a:pt x="21816" y="76933"/>
                  <a:pt x="21816" y="70911"/>
                </a:cubicBezTo>
                <a:moveTo>
                  <a:pt x="98183" y="70911"/>
                </a:moveTo>
                <a:cubicBezTo>
                  <a:pt x="98183" y="76933"/>
                  <a:pt x="93300" y="81816"/>
                  <a:pt x="87272" y="81816"/>
                </a:cubicBezTo>
                <a:cubicBezTo>
                  <a:pt x="81250" y="81816"/>
                  <a:pt x="76361" y="76933"/>
                  <a:pt x="76361" y="70911"/>
                </a:cubicBezTo>
                <a:cubicBezTo>
                  <a:pt x="76361" y="64883"/>
                  <a:pt x="81250" y="60000"/>
                  <a:pt x="87272" y="60000"/>
                </a:cubicBezTo>
                <a:cubicBezTo>
                  <a:pt x="93300" y="60000"/>
                  <a:pt x="98183" y="64883"/>
                  <a:pt x="98183" y="70911"/>
                </a:cubicBezTo>
                <a:moveTo>
                  <a:pt x="114544" y="49088"/>
                </a:moveTo>
                <a:lnTo>
                  <a:pt x="106361" y="49088"/>
                </a:lnTo>
                <a:cubicBezTo>
                  <a:pt x="104855" y="49088"/>
                  <a:pt x="103638" y="50311"/>
                  <a:pt x="103638" y="51816"/>
                </a:cubicBezTo>
                <a:cubicBezTo>
                  <a:pt x="103638" y="53327"/>
                  <a:pt x="104855" y="54544"/>
                  <a:pt x="106361" y="54544"/>
                </a:cubicBezTo>
                <a:lnTo>
                  <a:pt x="114544" y="54544"/>
                </a:lnTo>
                <a:lnTo>
                  <a:pt x="114544" y="68183"/>
                </a:lnTo>
                <a:lnTo>
                  <a:pt x="103361" y="68183"/>
                </a:lnTo>
                <a:cubicBezTo>
                  <a:pt x="102055" y="60450"/>
                  <a:pt x="95372" y="54544"/>
                  <a:pt x="87272" y="54544"/>
                </a:cubicBezTo>
                <a:cubicBezTo>
                  <a:pt x="78233" y="54544"/>
                  <a:pt x="70911" y="61872"/>
                  <a:pt x="70911" y="70911"/>
                </a:cubicBezTo>
                <a:cubicBezTo>
                  <a:pt x="70911" y="79944"/>
                  <a:pt x="78233" y="87272"/>
                  <a:pt x="87272" y="87272"/>
                </a:cubicBezTo>
                <a:cubicBezTo>
                  <a:pt x="95372" y="87272"/>
                  <a:pt x="102055" y="81366"/>
                  <a:pt x="103361" y="73638"/>
                </a:cubicBezTo>
                <a:lnTo>
                  <a:pt x="114544" y="73638"/>
                </a:lnTo>
                <a:lnTo>
                  <a:pt x="114544" y="103638"/>
                </a:lnTo>
                <a:lnTo>
                  <a:pt x="5455" y="103638"/>
                </a:lnTo>
                <a:lnTo>
                  <a:pt x="5455" y="73638"/>
                </a:lnTo>
                <a:lnTo>
                  <a:pt x="16638" y="73638"/>
                </a:lnTo>
                <a:cubicBezTo>
                  <a:pt x="17944" y="81366"/>
                  <a:pt x="24627" y="87272"/>
                  <a:pt x="32727" y="87272"/>
                </a:cubicBezTo>
                <a:cubicBezTo>
                  <a:pt x="41761" y="87272"/>
                  <a:pt x="49088" y="79944"/>
                  <a:pt x="49088" y="70911"/>
                </a:cubicBezTo>
                <a:cubicBezTo>
                  <a:pt x="49088" y="61872"/>
                  <a:pt x="41761" y="54544"/>
                  <a:pt x="32727" y="54544"/>
                </a:cubicBezTo>
                <a:cubicBezTo>
                  <a:pt x="24627" y="54544"/>
                  <a:pt x="17944" y="60450"/>
                  <a:pt x="16638" y="68183"/>
                </a:cubicBezTo>
                <a:lnTo>
                  <a:pt x="5455" y="68183"/>
                </a:lnTo>
                <a:lnTo>
                  <a:pt x="5455" y="54544"/>
                </a:lnTo>
                <a:lnTo>
                  <a:pt x="13638" y="54544"/>
                </a:lnTo>
                <a:cubicBezTo>
                  <a:pt x="15144" y="54544"/>
                  <a:pt x="16361" y="53327"/>
                  <a:pt x="16361" y="51816"/>
                </a:cubicBezTo>
                <a:cubicBezTo>
                  <a:pt x="16361" y="50311"/>
                  <a:pt x="15144" y="49088"/>
                  <a:pt x="13638" y="49088"/>
                </a:cubicBezTo>
                <a:lnTo>
                  <a:pt x="5455" y="49088"/>
                </a:lnTo>
                <a:lnTo>
                  <a:pt x="5455" y="43638"/>
                </a:lnTo>
                <a:cubicBezTo>
                  <a:pt x="5455" y="40627"/>
                  <a:pt x="7894" y="38183"/>
                  <a:pt x="10911" y="38183"/>
                </a:cubicBezTo>
                <a:lnTo>
                  <a:pt x="109088" y="38183"/>
                </a:lnTo>
                <a:cubicBezTo>
                  <a:pt x="112100" y="38183"/>
                  <a:pt x="114544" y="40627"/>
                  <a:pt x="114544" y="43638"/>
                </a:cubicBezTo>
                <a:cubicBezTo>
                  <a:pt x="114544" y="43638"/>
                  <a:pt x="114544" y="49088"/>
                  <a:pt x="114544" y="49088"/>
                </a:cubicBezTo>
                <a:close/>
                <a:moveTo>
                  <a:pt x="109088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114544" y="109088"/>
                </a:lnTo>
                <a:cubicBezTo>
                  <a:pt x="114544" y="112100"/>
                  <a:pt x="112100" y="114544"/>
                  <a:pt x="109088" y="114544"/>
                </a:cubicBezTo>
                <a:moveTo>
                  <a:pt x="32727" y="27272"/>
                </a:moveTo>
                <a:lnTo>
                  <a:pt x="87272" y="27272"/>
                </a:lnTo>
                <a:lnTo>
                  <a:pt x="87272" y="32727"/>
                </a:lnTo>
                <a:lnTo>
                  <a:pt x="32727" y="32727"/>
                </a:lnTo>
                <a:cubicBezTo>
                  <a:pt x="32727" y="32727"/>
                  <a:pt x="32727" y="27272"/>
                  <a:pt x="32727" y="27272"/>
                </a:cubicBezTo>
                <a:close/>
                <a:moveTo>
                  <a:pt x="109088" y="32727"/>
                </a:moveTo>
                <a:lnTo>
                  <a:pt x="109088" y="15861"/>
                </a:lnTo>
                <a:cubicBezTo>
                  <a:pt x="112261" y="14738"/>
                  <a:pt x="114544" y="11738"/>
                  <a:pt x="114544" y="8183"/>
                </a:cubicBezTo>
                <a:cubicBezTo>
                  <a:pt x="114544" y="3661"/>
                  <a:pt x="110883" y="0"/>
                  <a:pt x="106361" y="0"/>
                </a:cubicBezTo>
                <a:cubicBezTo>
                  <a:pt x="101844" y="0"/>
                  <a:pt x="98183" y="3661"/>
                  <a:pt x="98183" y="8183"/>
                </a:cubicBezTo>
                <a:cubicBezTo>
                  <a:pt x="98183" y="11738"/>
                  <a:pt x="100466" y="14738"/>
                  <a:pt x="103638" y="15861"/>
                </a:cubicBezTo>
                <a:lnTo>
                  <a:pt x="103638" y="32727"/>
                </a:lnTo>
                <a:lnTo>
                  <a:pt x="92727" y="32727"/>
                </a:lnTo>
                <a:lnTo>
                  <a:pt x="92727" y="27272"/>
                </a:lnTo>
                <a:cubicBezTo>
                  <a:pt x="92727" y="24261"/>
                  <a:pt x="90283" y="21816"/>
                  <a:pt x="87272" y="21816"/>
                </a:cubicBezTo>
                <a:lnTo>
                  <a:pt x="32727" y="21816"/>
                </a:lnTo>
                <a:cubicBezTo>
                  <a:pt x="29711" y="21816"/>
                  <a:pt x="27272" y="24261"/>
                  <a:pt x="27272" y="27272"/>
                </a:cubicBezTo>
                <a:lnTo>
                  <a:pt x="27272" y="32727"/>
                </a:lnTo>
                <a:lnTo>
                  <a:pt x="10911" y="32727"/>
                </a:lnTo>
                <a:cubicBezTo>
                  <a:pt x="4883" y="32727"/>
                  <a:pt x="0" y="37611"/>
                  <a:pt x="0" y="43638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43638"/>
                </a:lnTo>
                <a:cubicBezTo>
                  <a:pt x="120000" y="37611"/>
                  <a:pt x="115116" y="32727"/>
                  <a:pt x="109088" y="32727"/>
                </a:cubicBezTo>
                <a:moveTo>
                  <a:pt x="60000" y="54544"/>
                </a:moveTo>
                <a:cubicBezTo>
                  <a:pt x="61505" y="54544"/>
                  <a:pt x="62727" y="53327"/>
                  <a:pt x="62727" y="51816"/>
                </a:cubicBezTo>
                <a:cubicBezTo>
                  <a:pt x="62727" y="50311"/>
                  <a:pt x="61505" y="49088"/>
                  <a:pt x="60000" y="49088"/>
                </a:cubicBezTo>
                <a:cubicBezTo>
                  <a:pt x="58494" y="49088"/>
                  <a:pt x="57272" y="50311"/>
                  <a:pt x="57272" y="51816"/>
                </a:cubicBezTo>
                <a:cubicBezTo>
                  <a:pt x="57272" y="53327"/>
                  <a:pt x="58494" y="54544"/>
                  <a:pt x="60000" y="54544"/>
                </a:cubicBezTo>
                <a:moveTo>
                  <a:pt x="51816" y="51816"/>
                </a:moveTo>
                <a:cubicBezTo>
                  <a:pt x="51816" y="50311"/>
                  <a:pt x="50600" y="49088"/>
                  <a:pt x="49088" y="49088"/>
                </a:cubicBezTo>
                <a:cubicBezTo>
                  <a:pt x="47583" y="49088"/>
                  <a:pt x="46361" y="50311"/>
                  <a:pt x="46361" y="51816"/>
                </a:cubicBezTo>
                <a:cubicBezTo>
                  <a:pt x="46361" y="53327"/>
                  <a:pt x="47583" y="54544"/>
                  <a:pt x="49088" y="54544"/>
                </a:cubicBezTo>
                <a:cubicBezTo>
                  <a:pt x="50600" y="54544"/>
                  <a:pt x="51816" y="53327"/>
                  <a:pt x="51816" y="5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20016580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211" y="81816"/>
                </a:moveTo>
                <a:cubicBezTo>
                  <a:pt x="75711" y="80061"/>
                  <a:pt x="76055" y="78238"/>
                  <a:pt x="76227" y="76361"/>
                </a:cubicBezTo>
                <a:lnTo>
                  <a:pt x="16500" y="76361"/>
                </a:lnTo>
                <a:cubicBezTo>
                  <a:pt x="16672" y="78238"/>
                  <a:pt x="17016" y="80061"/>
                  <a:pt x="17516" y="81816"/>
                </a:cubicBezTo>
                <a:cubicBezTo>
                  <a:pt x="17516" y="81816"/>
                  <a:pt x="75211" y="81816"/>
                  <a:pt x="75211" y="81816"/>
                </a:cubicBezTo>
                <a:close/>
                <a:moveTo>
                  <a:pt x="103638" y="70911"/>
                </a:moveTo>
                <a:cubicBezTo>
                  <a:pt x="102127" y="70911"/>
                  <a:pt x="100911" y="72133"/>
                  <a:pt x="100911" y="73638"/>
                </a:cubicBezTo>
                <a:cubicBezTo>
                  <a:pt x="100911" y="75144"/>
                  <a:pt x="102127" y="76361"/>
                  <a:pt x="103638" y="76361"/>
                </a:cubicBezTo>
                <a:cubicBezTo>
                  <a:pt x="105144" y="76361"/>
                  <a:pt x="106361" y="75144"/>
                  <a:pt x="106361" y="73638"/>
                </a:cubicBezTo>
                <a:cubicBezTo>
                  <a:pt x="106361" y="72133"/>
                  <a:pt x="105144" y="70911"/>
                  <a:pt x="103638" y="70911"/>
                </a:cubicBezTo>
                <a:moveTo>
                  <a:pt x="103638" y="49088"/>
                </a:moveTo>
                <a:cubicBezTo>
                  <a:pt x="100622" y="49088"/>
                  <a:pt x="98183" y="51533"/>
                  <a:pt x="98183" y="54544"/>
                </a:cubicBezTo>
                <a:cubicBezTo>
                  <a:pt x="98183" y="57555"/>
                  <a:pt x="100622" y="60000"/>
                  <a:pt x="103638" y="60000"/>
                </a:cubicBezTo>
                <a:cubicBezTo>
                  <a:pt x="106650" y="60000"/>
                  <a:pt x="109088" y="57555"/>
                  <a:pt x="109088" y="54544"/>
                </a:cubicBezTo>
                <a:cubicBezTo>
                  <a:pt x="109088" y="51533"/>
                  <a:pt x="106650" y="49088"/>
                  <a:pt x="103638" y="49088"/>
                </a:cubicBezTo>
                <a:moveTo>
                  <a:pt x="114544" y="109088"/>
                </a:moveTo>
                <a:cubicBezTo>
                  <a:pt x="114544" y="112100"/>
                  <a:pt x="112105" y="114544"/>
                  <a:pt x="109088" y="114544"/>
                </a:cubicBezTo>
                <a:lnTo>
                  <a:pt x="92727" y="114544"/>
                </a:lnTo>
                <a:lnTo>
                  <a:pt x="92727" y="32727"/>
                </a:lnTo>
                <a:lnTo>
                  <a:pt x="109088" y="32727"/>
                </a:lnTo>
                <a:cubicBezTo>
                  <a:pt x="112105" y="32727"/>
                  <a:pt x="114544" y="35172"/>
                  <a:pt x="114544" y="38183"/>
                </a:cubicBezTo>
                <a:cubicBezTo>
                  <a:pt x="114544" y="38183"/>
                  <a:pt x="114544" y="109088"/>
                  <a:pt x="114544" y="109088"/>
                </a:cubicBezTo>
                <a:close/>
                <a:moveTo>
                  <a:pt x="87272" y="114544"/>
                </a:move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38183"/>
                </a:lnTo>
                <a:cubicBezTo>
                  <a:pt x="5455" y="35172"/>
                  <a:pt x="7894" y="32727"/>
                  <a:pt x="10911" y="32727"/>
                </a:cubicBezTo>
                <a:lnTo>
                  <a:pt x="87272" y="32727"/>
                </a:lnTo>
                <a:cubicBezTo>
                  <a:pt x="87272" y="32727"/>
                  <a:pt x="87272" y="114544"/>
                  <a:pt x="87272" y="114544"/>
                </a:cubicBezTo>
                <a:close/>
                <a:moveTo>
                  <a:pt x="109088" y="27272"/>
                </a:moveTo>
                <a:lnTo>
                  <a:pt x="27272" y="27272"/>
                </a:lnTo>
                <a:lnTo>
                  <a:pt x="27272" y="15861"/>
                </a:lnTo>
                <a:cubicBezTo>
                  <a:pt x="30444" y="14738"/>
                  <a:pt x="32727" y="11738"/>
                  <a:pt x="32727" y="8183"/>
                </a:cubicBezTo>
                <a:cubicBezTo>
                  <a:pt x="32727" y="3661"/>
                  <a:pt x="29061" y="0"/>
                  <a:pt x="24544" y="0"/>
                </a:cubicBezTo>
                <a:cubicBezTo>
                  <a:pt x="20027" y="0"/>
                  <a:pt x="16361" y="3661"/>
                  <a:pt x="16361" y="8183"/>
                </a:cubicBezTo>
                <a:cubicBezTo>
                  <a:pt x="16361" y="11738"/>
                  <a:pt x="18650" y="14738"/>
                  <a:pt x="21816" y="15861"/>
                </a:cubicBezTo>
                <a:lnTo>
                  <a:pt x="21816" y="27272"/>
                </a:lnTo>
                <a:lnTo>
                  <a:pt x="10911" y="27272"/>
                </a:lnTo>
                <a:cubicBezTo>
                  <a:pt x="4883" y="27272"/>
                  <a:pt x="0" y="32155"/>
                  <a:pt x="0" y="3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38183"/>
                </a:lnTo>
                <a:cubicBezTo>
                  <a:pt x="120000" y="32155"/>
                  <a:pt x="115116" y="27272"/>
                  <a:pt x="109088" y="27272"/>
                </a:cubicBezTo>
                <a:moveTo>
                  <a:pt x="103638" y="87272"/>
                </a:moveTo>
                <a:cubicBezTo>
                  <a:pt x="102127" y="87272"/>
                  <a:pt x="100911" y="88494"/>
                  <a:pt x="100911" y="90000"/>
                </a:cubicBezTo>
                <a:cubicBezTo>
                  <a:pt x="100911" y="91505"/>
                  <a:pt x="102127" y="92727"/>
                  <a:pt x="103638" y="92727"/>
                </a:cubicBezTo>
                <a:cubicBezTo>
                  <a:pt x="105144" y="92727"/>
                  <a:pt x="106361" y="91505"/>
                  <a:pt x="106361" y="90000"/>
                </a:cubicBezTo>
                <a:cubicBezTo>
                  <a:pt x="106361" y="88494"/>
                  <a:pt x="105144" y="87272"/>
                  <a:pt x="103638" y="87272"/>
                </a:cubicBezTo>
                <a:moveTo>
                  <a:pt x="23327" y="92727"/>
                </a:moveTo>
                <a:lnTo>
                  <a:pt x="69400" y="92727"/>
                </a:lnTo>
                <a:cubicBezTo>
                  <a:pt x="70800" y="91038"/>
                  <a:pt x="72061" y="89244"/>
                  <a:pt x="73066" y="87272"/>
                </a:cubicBezTo>
                <a:lnTo>
                  <a:pt x="19661" y="87272"/>
                </a:lnTo>
                <a:cubicBezTo>
                  <a:pt x="20666" y="89244"/>
                  <a:pt x="21927" y="91038"/>
                  <a:pt x="23327" y="92727"/>
                </a:cubicBezTo>
                <a:moveTo>
                  <a:pt x="46361" y="43638"/>
                </a:moveTo>
                <a:cubicBezTo>
                  <a:pt x="39977" y="43638"/>
                  <a:pt x="34100" y="45688"/>
                  <a:pt x="29238" y="49088"/>
                </a:cubicBezTo>
                <a:lnTo>
                  <a:pt x="63488" y="49088"/>
                </a:lnTo>
                <a:cubicBezTo>
                  <a:pt x="58627" y="45688"/>
                  <a:pt x="52750" y="43638"/>
                  <a:pt x="46361" y="43638"/>
                </a:cubicBezTo>
                <a:moveTo>
                  <a:pt x="46361" y="103638"/>
                </a:moveTo>
                <a:cubicBezTo>
                  <a:pt x="52750" y="103638"/>
                  <a:pt x="58627" y="101583"/>
                  <a:pt x="63488" y="98183"/>
                </a:cubicBezTo>
                <a:lnTo>
                  <a:pt x="29238" y="98183"/>
                </a:lnTo>
                <a:cubicBezTo>
                  <a:pt x="34100" y="101583"/>
                  <a:pt x="39977" y="103638"/>
                  <a:pt x="46361" y="103638"/>
                </a:cubicBezTo>
                <a:moveTo>
                  <a:pt x="69400" y="54544"/>
                </a:moveTo>
                <a:lnTo>
                  <a:pt x="23327" y="54544"/>
                </a:lnTo>
                <a:cubicBezTo>
                  <a:pt x="21927" y="56233"/>
                  <a:pt x="20666" y="58033"/>
                  <a:pt x="19661" y="60000"/>
                </a:cubicBezTo>
                <a:lnTo>
                  <a:pt x="73066" y="60000"/>
                </a:lnTo>
                <a:cubicBezTo>
                  <a:pt x="72061" y="58033"/>
                  <a:pt x="70800" y="56233"/>
                  <a:pt x="69400" y="54544"/>
                </a:cubicBezTo>
                <a:moveTo>
                  <a:pt x="75211" y="65455"/>
                </a:moveTo>
                <a:lnTo>
                  <a:pt x="17516" y="65455"/>
                </a:lnTo>
                <a:cubicBezTo>
                  <a:pt x="17016" y="67211"/>
                  <a:pt x="16672" y="69038"/>
                  <a:pt x="16500" y="70911"/>
                </a:cubicBezTo>
                <a:lnTo>
                  <a:pt x="76227" y="70911"/>
                </a:lnTo>
                <a:cubicBezTo>
                  <a:pt x="76055" y="69038"/>
                  <a:pt x="75711" y="67211"/>
                  <a:pt x="75211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21083102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84544"/>
                </a:moveTo>
                <a:cubicBezTo>
                  <a:pt x="81816" y="86055"/>
                  <a:pt x="83038" y="87272"/>
                  <a:pt x="84544" y="87272"/>
                </a:cubicBezTo>
                <a:cubicBezTo>
                  <a:pt x="86055" y="87272"/>
                  <a:pt x="87272" y="86055"/>
                  <a:pt x="87272" y="84544"/>
                </a:cubicBezTo>
                <a:cubicBezTo>
                  <a:pt x="87272" y="83038"/>
                  <a:pt x="86055" y="81816"/>
                  <a:pt x="84544" y="81816"/>
                </a:cubicBezTo>
                <a:cubicBezTo>
                  <a:pt x="83038" y="81816"/>
                  <a:pt x="81816" y="83038"/>
                  <a:pt x="81816" y="84544"/>
                </a:cubicBezTo>
                <a:moveTo>
                  <a:pt x="114544" y="70911"/>
                </a:moveTo>
                <a:lnTo>
                  <a:pt x="98183" y="70911"/>
                </a:lnTo>
                <a:lnTo>
                  <a:pt x="98183" y="21816"/>
                </a:lnTo>
                <a:lnTo>
                  <a:pt x="21816" y="21816"/>
                </a:lnTo>
                <a:lnTo>
                  <a:pt x="21816" y="52833"/>
                </a:lnTo>
                <a:cubicBezTo>
                  <a:pt x="18377" y="58011"/>
                  <a:pt x="16361" y="64222"/>
                  <a:pt x="16361" y="70911"/>
                </a:cubicBezTo>
                <a:lnTo>
                  <a:pt x="5455" y="70911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70911"/>
                  <a:pt x="114544" y="70911"/>
                </a:cubicBezTo>
                <a:close/>
                <a:moveTo>
                  <a:pt x="51816" y="70911"/>
                </a:moveTo>
                <a:cubicBezTo>
                  <a:pt x="51816" y="72416"/>
                  <a:pt x="50600" y="73638"/>
                  <a:pt x="49088" y="73638"/>
                </a:cubicBezTo>
                <a:cubicBezTo>
                  <a:pt x="47583" y="73638"/>
                  <a:pt x="46361" y="72416"/>
                  <a:pt x="46361" y="70911"/>
                </a:cubicBezTo>
                <a:cubicBezTo>
                  <a:pt x="46361" y="69405"/>
                  <a:pt x="47583" y="68183"/>
                  <a:pt x="49088" y="68183"/>
                </a:cubicBezTo>
                <a:cubicBezTo>
                  <a:pt x="50600" y="68183"/>
                  <a:pt x="51816" y="69405"/>
                  <a:pt x="51816" y="70911"/>
                </a:cubicBezTo>
                <a:moveTo>
                  <a:pt x="49088" y="43638"/>
                </a:moveTo>
                <a:cubicBezTo>
                  <a:pt x="57194" y="43638"/>
                  <a:pt x="64450" y="47188"/>
                  <a:pt x="69444" y="52800"/>
                </a:cubicBezTo>
                <a:lnTo>
                  <a:pt x="57227" y="71366"/>
                </a:lnTo>
                <a:cubicBezTo>
                  <a:pt x="57233" y="71211"/>
                  <a:pt x="57272" y="71066"/>
                  <a:pt x="57272" y="70911"/>
                </a:cubicBezTo>
                <a:cubicBezTo>
                  <a:pt x="57272" y="66394"/>
                  <a:pt x="53605" y="62727"/>
                  <a:pt x="49088" y="62727"/>
                </a:cubicBezTo>
                <a:cubicBezTo>
                  <a:pt x="44572" y="62727"/>
                  <a:pt x="40911" y="66394"/>
                  <a:pt x="40911" y="70911"/>
                </a:cubicBezTo>
                <a:cubicBezTo>
                  <a:pt x="40911" y="75427"/>
                  <a:pt x="44572" y="79088"/>
                  <a:pt x="49088" y="79088"/>
                </a:cubicBezTo>
                <a:cubicBezTo>
                  <a:pt x="50400" y="79088"/>
                  <a:pt x="51627" y="78750"/>
                  <a:pt x="52727" y="78200"/>
                </a:cubicBezTo>
                <a:lnTo>
                  <a:pt x="49583" y="82988"/>
                </a:lnTo>
                <a:lnTo>
                  <a:pt x="47994" y="81894"/>
                </a:lnTo>
                <a:lnTo>
                  <a:pt x="44233" y="92577"/>
                </a:lnTo>
                <a:lnTo>
                  <a:pt x="47188" y="94683"/>
                </a:lnTo>
                <a:lnTo>
                  <a:pt x="49338" y="92777"/>
                </a:lnTo>
                <a:lnTo>
                  <a:pt x="55911" y="94088"/>
                </a:lnTo>
                <a:lnTo>
                  <a:pt x="53116" y="89438"/>
                </a:lnTo>
                <a:lnTo>
                  <a:pt x="55666" y="87188"/>
                </a:lnTo>
                <a:lnTo>
                  <a:pt x="52350" y="84900"/>
                </a:lnTo>
                <a:lnTo>
                  <a:pt x="54088" y="86061"/>
                </a:lnTo>
                <a:lnTo>
                  <a:pt x="72855" y="57550"/>
                </a:lnTo>
                <a:cubicBezTo>
                  <a:pt x="75077" y="61494"/>
                  <a:pt x="76361" y="66050"/>
                  <a:pt x="76361" y="70911"/>
                </a:cubicBezTo>
                <a:cubicBezTo>
                  <a:pt x="76361" y="85972"/>
                  <a:pt x="64155" y="98183"/>
                  <a:pt x="49088" y="98183"/>
                </a:cubicBezTo>
                <a:cubicBezTo>
                  <a:pt x="34027" y="98183"/>
                  <a:pt x="21816" y="85972"/>
                  <a:pt x="21816" y="70911"/>
                </a:cubicBezTo>
                <a:cubicBezTo>
                  <a:pt x="21816" y="55850"/>
                  <a:pt x="34027" y="43638"/>
                  <a:pt x="49088" y="43638"/>
                </a:cubicBezTo>
                <a:moveTo>
                  <a:pt x="81816" y="32727"/>
                </a:moveTo>
                <a:cubicBezTo>
                  <a:pt x="78811" y="32727"/>
                  <a:pt x="76361" y="35172"/>
                  <a:pt x="76361" y="38183"/>
                </a:cubicBezTo>
                <a:cubicBezTo>
                  <a:pt x="76361" y="39233"/>
                  <a:pt x="76677" y="40205"/>
                  <a:pt x="77188" y="41033"/>
                </a:cubicBezTo>
                <a:lnTo>
                  <a:pt x="72538" y="48105"/>
                </a:lnTo>
                <a:cubicBezTo>
                  <a:pt x="66594" y="41988"/>
                  <a:pt x="58288" y="38183"/>
                  <a:pt x="49088" y="38183"/>
                </a:cubicBezTo>
                <a:cubicBezTo>
                  <a:pt x="40694" y="38183"/>
                  <a:pt x="33066" y="41372"/>
                  <a:pt x="27272" y="46566"/>
                </a:cubicBezTo>
                <a:lnTo>
                  <a:pt x="27272" y="27272"/>
                </a:lnTo>
                <a:lnTo>
                  <a:pt x="92727" y="27272"/>
                </a:lnTo>
                <a:lnTo>
                  <a:pt x="92727" y="92727"/>
                </a:lnTo>
                <a:lnTo>
                  <a:pt x="73438" y="92727"/>
                </a:lnTo>
                <a:cubicBezTo>
                  <a:pt x="78633" y="86933"/>
                  <a:pt x="81816" y="79305"/>
                  <a:pt x="81816" y="70911"/>
                </a:cubicBezTo>
                <a:cubicBezTo>
                  <a:pt x="81816" y="64088"/>
                  <a:pt x="79727" y="57766"/>
                  <a:pt x="76161" y="52516"/>
                </a:cubicBezTo>
                <a:lnTo>
                  <a:pt x="82022" y="43616"/>
                </a:lnTo>
                <a:cubicBezTo>
                  <a:pt x="84933" y="43511"/>
                  <a:pt x="87272" y="41122"/>
                  <a:pt x="87272" y="38183"/>
                </a:cubicBezTo>
                <a:cubicBezTo>
                  <a:pt x="87272" y="35172"/>
                  <a:pt x="84827" y="32727"/>
                  <a:pt x="81816" y="32727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76361"/>
                </a:lnTo>
                <a:lnTo>
                  <a:pt x="16855" y="76361"/>
                </a:lnTo>
                <a:cubicBezTo>
                  <a:pt x="19455" y="91838"/>
                  <a:pt x="32877" y="103638"/>
                  <a:pt x="49088" y="103638"/>
                </a:cubicBezTo>
                <a:cubicBezTo>
                  <a:pt x="55777" y="103638"/>
                  <a:pt x="61988" y="101622"/>
                  <a:pt x="67166" y="98183"/>
                </a:cubicBezTo>
                <a:lnTo>
                  <a:pt x="98183" y="98183"/>
                </a:lnTo>
                <a:lnTo>
                  <a:pt x="98183" y="76361"/>
                </a:lnTo>
                <a:lnTo>
                  <a:pt x="114544" y="76361"/>
                </a:ln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22149623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11" y="109088"/>
                </a:moveTo>
                <a:cubicBezTo>
                  <a:pt x="70911" y="112100"/>
                  <a:pt x="68466" y="114544"/>
                  <a:pt x="65455" y="114544"/>
                </a:cubicBezTo>
                <a:lnTo>
                  <a:pt x="54544" y="114544"/>
                </a:lnTo>
                <a:cubicBezTo>
                  <a:pt x="51533" y="114544"/>
                  <a:pt x="49088" y="112100"/>
                  <a:pt x="49088" y="109088"/>
                </a:cubicBezTo>
                <a:lnTo>
                  <a:pt x="49088" y="98183"/>
                </a:lnTo>
                <a:cubicBezTo>
                  <a:pt x="49088" y="95172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5172"/>
                  <a:pt x="70911" y="98183"/>
                </a:cubicBezTo>
                <a:cubicBezTo>
                  <a:pt x="70911" y="98183"/>
                  <a:pt x="70911" y="109088"/>
                  <a:pt x="70911" y="109088"/>
                </a:cubicBezTo>
                <a:close/>
                <a:moveTo>
                  <a:pt x="65455" y="87272"/>
                </a:moveTo>
                <a:lnTo>
                  <a:pt x="54544" y="87272"/>
                </a:lnTo>
                <a:cubicBezTo>
                  <a:pt x="48522" y="87272"/>
                  <a:pt x="43638" y="92155"/>
                  <a:pt x="43638" y="98183"/>
                </a:cubicBezTo>
                <a:lnTo>
                  <a:pt x="43638" y="109088"/>
                </a:lnTo>
                <a:cubicBezTo>
                  <a:pt x="43638" y="115116"/>
                  <a:pt x="48522" y="120000"/>
                  <a:pt x="54544" y="120000"/>
                </a:cubicBezTo>
                <a:lnTo>
                  <a:pt x="65455" y="120000"/>
                </a:lnTo>
                <a:cubicBezTo>
                  <a:pt x="71477" y="120000"/>
                  <a:pt x="76361" y="115116"/>
                  <a:pt x="76361" y="109088"/>
                </a:cubicBezTo>
                <a:lnTo>
                  <a:pt x="76361" y="98183"/>
                </a:lnTo>
                <a:cubicBezTo>
                  <a:pt x="76361" y="92155"/>
                  <a:pt x="71477" y="87272"/>
                  <a:pt x="65455" y="87272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98183" y="114544"/>
                </a:lnTo>
                <a:cubicBezTo>
                  <a:pt x="95172" y="114544"/>
                  <a:pt x="92727" y="112100"/>
                  <a:pt x="92727" y="109088"/>
                </a:cubicBezTo>
                <a:lnTo>
                  <a:pt x="92727" y="98183"/>
                </a:lnTo>
                <a:cubicBezTo>
                  <a:pt x="92727" y="95172"/>
                  <a:pt x="95172" y="92727"/>
                  <a:pt x="98183" y="92727"/>
                </a:cubicBezTo>
                <a:lnTo>
                  <a:pt x="109088" y="92727"/>
                </a:lnTo>
                <a:cubicBezTo>
                  <a:pt x="112100" y="92727"/>
                  <a:pt x="114544" y="95172"/>
                  <a:pt x="114544" y="98183"/>
                </a:cubicBezTo>
                <a:cubicBezTo>
                  <a:pt x="114544" y="98183"/>
                  <a:pt x="114544" y="109088"/>
                  <a:pt x="114544" y="109088"/>
                </a:cubicBezTo>
                <a:close/>
                <a:moveTo>
                  <a:pt x="109088" y="87272"/>
                </a:moveTo>
                <a:lnTo>
                  <a:pt x="98183" y="87272"/>
                </a:lnTo>
                <a:cubicBezTo>
                  <a:pt x="92155" y="87272"/>
                  <a:pt x="87272" y="92155"/>
                  <a:pt x="87272" y="98183"/>
                </a:cubicBezTo>
                <a:lnTo>
                  <a:pt x="87272" y="109088"/>
                </a:lnTo>
                <a:cubicBezTo>
                  <a:pt x="87272" y="115116"/>
                  <a:pt x="92155" y="120000"/>
                  <a:pt x="98183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98183"/>
                </a:lnTo>
                <a:cubicBezTo>
                  <a:pt x="120000" y="92155"/>
                  <a:pt x="115116" y="87272"/>
                  <a:pt x="109088" y="87272"/>
                </a:cubicBezTo>
                <a:moveTo>
                  <a:pt x="27272" y="109088"/>
                </a:moveTo>
                <a:cubicBezTo>
                  <a:pt x="27272" y="112100"/>
                  <a:pt x="24827" y="114544"/>
                  <a:pt x="21816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98183"/>
                </a:lnTo>
                <a:cubicBezTo>
                  <a:pt x="5455" y="95172"/>
                  <a:pt x="7900" y="92727"/>
                  <a:pt x="10911" y="92727"/>
                </a:cubicBezTo>
                <a:lnTo>
                  <a:pt x="21816" y="92727"/>
                </a:lnTo>
                <a:cubicBezTo>
                  <a:pt x="24827" y="92727"/>
                  <a:pt x="27272" y="95172"/>
                  <a:pt x="27272" y="98183"/>
                </a:cubicBezTo>
                <a:cubicBezTo>
                  <a:pt x="27272" y="98183"/>
                  <a:pt x="27272" y="109088"/>
                  <a:pt x="27272" y="109088"/>
                </a:cubicBezTo>
                <a:close/>
                <a:moveTo>
                  <a:pt x="21816" y="87272"/>
                </a:moveTo>
                <a:lnTo>
                  <a:pt x="10911" y="87272"/>
                </a:lnTo>
                <a:cubicBezTo>
                  <a:pt x="4883" y="87272"/>
                  <a:pt x="0" y="92155"/>
                  <a:pt x="0" y="98183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21816" y="120000"/>
                </a:lnTo>
                <a:cubicBezTo>
                  <a:pt x="27844" y="120000"/>
                  <a:pt x="32727" y="115116"/>
                  <a:pt x="32727" y="109088"/>
                </a:cubicBezTo>
                <a:lnTo>
                  <a:pt x="32727" y="98183"/>
                </a:lnTo>
                <a:cubicBezTo>
                  <a:pt x="32727" y="92155"/>
                  <a:pt x="27844" y="87272"/>
                  <a:pt x="21816" y="87272"/>
                </a:cubicBezTo>
                <a:moveTo>
                  <a:pt x="16361" y="81816"/>
                </a:moveTo>
                <a:cubicBezTo>
                  <a:pt x="17872" y="81816"/>
                  <a:pt x="19088" y="80594"/>
                  <a:pt x="19088" y="79088"/>
                </a:cubicBezTo>
                <a:lnTo>
                  <a:pt x="19088" y="60000"/>
                </a:lnTo>
                <a:lnTo>
                  <a:pt x="57272" y="60000"/>
                </a:lnTo>
                <a:lnTo>
                  <a:pt x="57272" y="79088"/>
                </a:lnTo>
                <a:cubicBezTo>
                  <a:pt x="57272" y="80594"/>
                  <a:pt x="58494" y="81816"/>
                  <a:pt x="60000" y="81816"/>
                </a:cubicBezTo>
                <a:cubicBezTo>
                  <a:pt x="61505" y="81816"/>
                  <a:pt x="62727" y="80594"/>
                  <a:pt x="62727" y="79088"/>
                </a:cubicBezTo>
                <a:lnTo>
                  <a:pt x="62727" y="60000"/>
                </a:lnTo>
                <a:lnTo>
                  <a:pt x="100911" y="60000"/>
                </a:lnTo>
                <a:lnTo>
                  <a:pt x="100911" y="79088"/>
                </a:lnTo>
                <a:cubicBezTo>
                  <a:pt x="100911" y="80594"/>
                  <a:pt x="102133" y="81816"/>
                  <a:pt x="103638" y="81816"/>
                </a:cubicBezTo>
                <a:cubicBezTo>
                  <a:pt x="105144" y="81816"/>
                  <a:pt x="106361" y="80594"/>
                  <a:pt x="106361" y="79088"/>
                </a:cubicBezTo>
                <a:lnTo>
                  <a:pt x="106361" y="57272"/>
                </a:lnTo>
                <a:cubicBezTo>
                  <a:pt x="106361" y="55766"/>
                  <a:pt x="105144" y="54544"/>
                  <a:pt x="103638" y="54544"/>
                </a:cubicBezTo>
                <a:lnTo>
                  <a:pt x="62727" y="54544"/>
                </a:lnTo>
                <a:lnTo>
                  <a:pt x="62727" y="40911"/>
                </a:lnTo>
                <a:cubicBezTo>
                  <a:pt x="62727" y="39405"/>
                  <a:pt x="61505" y="38183"/>
                  <a:pt x="60000" y="38183"/>
                </a:cubicBezTo>
                <a:cubicBezTo>
                  <a:pt x="58494" y="38183"/>
                  <a:pt x="57272" y="39405"/>
                  <a:pt x="57272" y="40911"/>
                </a:cubicBezTo>
                <a:lnTo>
                  <a:pt x="57272" y="54544"/>
                </a:lnTo>
                <a:lnTo>
                  <a:pt x="16361" y="54544"/>
                </a:lnTo>
                <a:cubicBezTo>
                  <a:pt x="14855" y="54544"/>
                  <a:pt x="13638" y="55766"/>
                  <a:pt x="13638" y="57272"/>
                </a:cubicBezTo>
                <a:lnTo>
                  <a:pt x="13638" y="79088"/>
                </a:lnTo>
                <a:cubicBezTo>
                  <a:pt x="13638" y="80594"/>
                  <a:pt x="14855" y="81816"/>
                  <a:pt x="16361" y="81816"/>
                </a:cubicBezTo>
                <a:moveTo>
                  <a:pt x="49088" y="10911"/>
                </a:moveTo>
                <a:cubicBezTo>
                  <a:pt x="49088" y="7900"/>
                  <a:pt x="51533" y="5455"/>
                  <a:pt x="54544" y="5455"/>
                </a:cubicBezTo>
                <a:lnTo>
                  <a:pt x="65455" y="5455"/>
                </a:lnTo>
                <a:cubicBezTo>
                  <a:pt x="68466" y="5455"/>
                  <a:pt x="70911" y="7900"/>
                  <a:pt x="70911" y="10911"/>
                </a:cubicBezTo>
                <a:lnTo>
                  <a:pt x="70911" y="21816"/>
                </a:lnTo>
                <a:cubicBezTo>
                  <a:pt x="70911" y="24827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4827"/>
                  <a:pt x="49088" y="21816"/>
                </a:cubicBezTo>
                <a:cubicBezTo>
                  <a:pt x="49088" y="21816"/>
                  <a:pt x="49088" y="10911"/>
                  <a:pt x="49088" y="10911"/>
                </a:cubicBezTo>
                <a:close/>
                <a:moveTo>
                  <a:pt x="54544" y="32727"/>
                </a:moveTo>
                <a:lnTo>
                  <a:pt x="65455" y="32727"/>
                </a:lnTo>
                <a:cubicBezTo>
                  <a:pt x="71477" y="32727"/>
                  <a:pt x="76361" y="27844"/>
                  <a:pt x="76361" y="21816"/>
                </a:cubicBezTo>
                <a:lnTo>
                  <a:pt x="76361" y="10911"/>
                </a:lnTo>
                <a:cubicBezTo>
                  <a:pt x="76361" y="4883"/>
                  <a:pt x="71477" y="0"/>
                  <a:pt x="65455" y="0"/>
                </a:cubicBezTo>
                <a:lnTo>
                  <a:pt x="54544" y="0"/>
                </a:lnTo>
                <a:cubicBezTo>
                  <a:pt x="48522" y="0"/>
                  <a:pt x="43638" y="4883"/>
                  <a:pt x="43638" y="10911"/>
                </a:cubicBezTo>
                <a:lnTo>
                  <a:pt x="43638" y="21816"/>
                </a:lnTo>
                <a:cubicBezTo>
                  <a:pt x="43638" y="27844"/>
                  <a:pt x="48522" y="32727"/>
                  <a:pt x="54544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12576316" y="4986128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000" y="76361"/>
                </a:moveTo>
                <a:lnTo>
                  <a:pt x="27000" y="76361"/>
                </a:lnTo>
                <a:lnTo>
                  <a:pt x="27000" y="87272"/>
                </a:lnTo>
                <a:lnTo>
                  <a:pt x="39000" y="87272"/>
                </a:lnTo>
                <a:cubicBezTo>
                  <a:pt x="39000" y="87272"/>
                  <a:pt x="39000" y="76361"/>
                  <a:pt x="39000" y="76361"/>
                </a:cubicBezTo>
                <a:close/>
                <a:moveTo>
                  <a:pt x="30000" y="60000"/>
                </a:moveTo>
                <a:lnTo>
                  <a:pt x="18000" y="60000"/>
                </a:lnTo>
                <a:lnTo>
                  <a:pt x="18000" y="70911"/>
                </a:lnTo>
                <a:lnTo>
                  <a:pt x="30000" y="70911"/>
                </a:lnTo>
                <a:cubicBezTo>
                  <a:pt x="30000" y="70911"/>
                  <a:pt x="30000" y="60000"/>
                  <a:pt x="30000" y="60000"/>
                </a:cubicBezTo>
                <a:close/>
                <a:moveTo>
                  <a:pt x="33000" y="103638"/>
                </a:moveTo>
                <a:lnTo>
                  <a:pt x="87000" y="103638"/>
                </a:lnTo>
                <a:lnTo>
                  <a:pt x="87000" y="92727"/>
                </a:lnTo>
                <a:lnTo>
                  <a:pt x="33000" y="92727"/>
                </a:lnTo>
                <a:cubicBezTo>
                  <a:pt x="33000" y="92727"/>
                  <a:pt x="33000" y="103638"/>
                  <a:pt x="33000" y="103638"/>
                </a:cubicBezTo>
                <a:close/>
                <a:moveTo>
                  <a:pt x="114000" y="109088"/>
                </a:moveTo>
                <a:cubicBezTo>
                  <a:pt x="114000" y="112105"/>
                  <a:pt x="111311" y="114544"/>
                  <a:pt x="108000" y="114544"/>
                </a:cubicBezTo>
                <a:lnTo>
                  <a:pt x="12000" y="114544"/>
                </a:lnTo>
                <a:cubicBezTo>
                  <a:pt x="8688" y="114544"/>
                  <a:pt x="6000" y="112105"/>
                  <a:pt x="6000" y="109088"/>
                </a:cubicBezTo>
                <a:lnTo>
                  <a:pt x="6000" y="54544"/>
                </a:lnTo>
                <a:cubicBezTo>
                  <a:pt x="6000" y="51533"/>
                  <a:pt x="8688" y="49088"/>
                  <a:pt x="12000" y="49088"/>
                </a:cubicBezTo>
                <a:lnTo>
                  <a:pt x="108000" y="49088"/>
                </a:lnTo>
                <a:cubicBezTo>
                  <a:pt x="111311" y="49088"/>
                  <a:pt x="114000" y="51533"/>
                  <a:pt x="114000" y="54544"/>
                </a:cubicBezTo>
                <a:cubicBezTo>
                  <a:pt x="114000" y="54544"/>
                  <a:pt x="114000" y="109088"/>
                  <a:pt x="114000" y="109088"/>
                </a:cubicBezTo>
                <a:close/>
                <a:moveTo>
                  <a:pt x="108000" y="43638"/>
                </a:moveTo>
                <a:lnTo>
                  <a:pt x="12000" y="43638"/>
                </a:lnTo>
                <a:cubicBezTo>
                  <a:pt x="5372" y="43638"/>
                  <a:pt x="0" y="48522"/>
                  <a:pt x="0" y="54544"/>
                </a:cubicBezTo>
                <a:lnTo>
                  <a:pt x="0" y="109088"/>
                </a:lnTo>
                <a:cubicBezTo>
                  <a:pt x="0" y="115116"/>
                  <a:pt x="5372" y="120000"/>
                  <a:pt x="12000" y="120000"/>
                </a:cubicBezTo>
                <a:lnTo>
                  <a:pt x="108000" y="120000"/>
                </a:lnTo>
                <a:cubicBezTo>
                  <a:pt x="114627" y="120000"/>
                  <a:pt x="120000" y="115116"/>
                  <a:pt x="120000" y="109088"/>
                </a:cubicBezTo>
                <a:lnTo>
                  <a:pt x="120000" y="54544"/>
                </a:lnTo>
                <a:cubicBezTo>
                  <a:pt x="120000" y="48522"/>
                  <a:pt x="114627" y="43638"/>
                  <a:pt x="108000" y="43638"/>
                </a:cubicBezTo>
                <a:moveTo>
                  <a:pt x="90000" y="70911"/>
                </a:moveTo>
                <a:lnTo>
                  <a:pt x="102000" y="70911"/>
                </a:lnTo>
                <a:lnTo>
                  <a:pt x="102000" y="60000"/>
                </a:lnTo>
                <a:lnTo>
                  <a:pt x="90000" y="60000"/>
                </a:lnTo>
                <a:cubicBezTo>
                  <a:pt x="90000" y="60000"/>
                  <a:pt x="90000" y="70911"/>
                  <a:pt x="90000" y="70911"/>
                </a:cubicBezTo>
                <a:close/>
                <a:moveTo>
                  <a:pt x="81000" y="87272"/>
                </a:moveTo>
                <a:lnTo>
                  <a:pt x="93000" y="87272"/>
                </a:lnTo>
                <a:lnTo>
                  <a:pt x="93000" y="76361"/>
                </a:lnTo>
                <a:lnTo>
                  <a:pt x="81000" y="76361"/>
                </a:lnTo>
                <a:cubicBezTo>
                  <a:pt x="81000" y="76361"/>
                  <a:pt x="81000" y="87272"/>
                  <a:pt x="81000" y="87272"/>
                </a:cubicBezTo>
                <a:close/>
                <a:moveTo>
                  <a:pt x="60000" y="0"/>
                </a:moveTo>
                <a:lnTo>
                  <a:pt x="36000" y="21816"/>
                </a:lnTo>
                <a:lnTo>
                  <a:pt x="84000" y="21816"/>
                </a:lnTo>
                <a:cubicBezTo>
                  <a:pt x="84000" y="21816"/>
                  <a:pt x="60000" y="0"/>
                  <a:pt x="60000" y="0"/>
                </a:cubicBezTo>
                <a:close/>
                <a:moveTo>
                  <a:pt x="48000" y="60000"/>
                </a:moveTo>
                <a:lnTo>
                  <a:pt x="36000" y="60000"/>
                </a:lnTo>
                <a:lnTo>
                  <a:pt x="36000" y="70911"/>
                </a:lnTo>
                <a:lnTo>
                  <a:pt x="48000" y="70911"/>
                </a:lnTo>
                <a:cubicBezTo>
                  <a:pt x="48000" y="70911"/>
                  <a:pt x="48000" y="60000"/>
                  <a:pt x="48000" y="60000"/>
                </a:cubicBezTo>
                <a:close/>
                <a:moveTo>
                  <a:pt x="63000" y="87272"/>
                </a:moveTo>
                <a:lnTo>
                  <a:pt x="75000" y="87272"/>
                </a:lnTo>
                <a:lnTo>
                  <a:pt x="75000" y="76361"/>
                </a:lnTo>
                <a:lnTo>
                  <a:pt x="63000" y="76361"/>
                </a:lnTo>
                <a:cubicBezTo>
                  <a:pt x="63000" y="76361"/>
                  <a:pt x="63000" y="87272"/>
                  <a:pt x="63000" y="87272"/>
                </a:cubicBezTo>
                <a:close/>
                <a:moveTo>
                  <a:pt x="84000" y="60000"/>
                </a:moveTo>
                <a:lnTo>
                  <a:pt x="72000" y="60000"/>
                </a:lnTo>
                <a:lnTo>
                  <a:pt x="72000" y="70911"/>
                </a:lnTo>
                <a:lnTo>
                  <a:pt x="84000" y="70911"/>
                </a:lnTo>
                <a:cubicBezTo>
                  <a:pt x="84000" y="70911"/>
                  <a:pt x="84000" y="60000"/>
                  <a:pt x="84000" y="60000"/>
                </a:cubicBezTo>
                <a:close/>
                <a:moveTo>
                  <a:pt x="66000" y="60000"/>
                </a:moveTo>
                <a:lnTo>
                  <a:pt x="54000" y="60000"/>
                </a:lnTo>
                <a:lnTo>
                  <a:pt x="54000" y="70911"/>
                </a:lnTo>
                <a:lnTo>
                  <a:pt x="66000" y="70911"/>
                </a:lnTo>
                <a:cubicBezTo>
                  <a:pt x="66000" y="70911"/>
                  <a:pt x="66000" y="60000"/>
                  <a:pt x="66000" y="60000"/>
                </a:cubicBezTo>
                <a:close/>
                <a:moveTo>
                  <a:pt x="45000" y="87272"/>
                </a:moveTo>
                <a:lnTo>
                  <a:pt x="57000" y="87272"/>
                </a:lnTo>
                <a:lnTo>
                  <a:pt x="57000" y="76361"/>
                </a:lnTo>
                <a:lnTo>
                  <a:pt x="45000" y="76361"/>
                </a:lnTo>
                <a:cubicBezTo>
                  <a:pt x="45000" y="76361"/>
                  <a:pt x="45000" y="87272"/>
                  <a:pt x="45000" y="8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13642841" y="4986128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000" y="60000"/>
                </a:moveTo>
                <a:lnTo>
                  <a:pt x="87000" y="60000"/>
                </a:lnTo>
                <a:lnTo>
                  <a:pt x="87000" y="49088"/>
                </a:lnTo>
                <a:lnTo>
                  <a:pt x="33000" y="49088"/>
                </a:lnTo>
                <a:cubicBezTo>
                  <a:pt x="33000" y="49088"/>
                  <a:pt x="33000" y="60000"/>
                  <a:pt x="33000" y="60000"/>
                </a:cubicBezTo>
                <a:close/>
                <a:moveTo>
                  <a:pt x="30000" y="16361"/>
                </a:moveTo>
                <a:lnTo>
                  <a:pt x="18000" y="16361"/>
                </a:lnTo>
                <a:lnTo>
                  <a:pt x="18000" y="27272"/>
                </a:lnTo>
                <a:lnTo>
                  <a:pt x="30000" y="27272"/>
                </a:lnTo>
                <a:cubicBezTo>
                  <a:pt x="30000" y="27272"/>
                  <a:pt x="30000" y="16361"/>
                  <a:pt x="30000" y="16361"/>
                </a:cubicBezTo>
                <a:close/>
                <a:moveTo>
                  <a:pt x="39000" y="32727"/>
                </a:moveTo>
                <a:lnTo>
                  <a:pt x="27000" y="32727"/>
                </a:lnTo>
                <a:lnTo>
                  <a:pt x="27000" y="43638"/>
                </a:lnTo>
                <a:lnTo>
                  <a:pt x="39000" y="43638"/>
                </a:lnTo>
                <a:cubicBezTo>
                  <a:pt x="39000" y="43638"/>
                  <a:pt x="39000" y="32727"/>
                  <a:pt x="39000" y="32727"/>
                </a:cubicBezTo>
                <a:close/>
                <a:moveTo>
                  <a:pt x="81000" y="43638"/>
                </a:moveTo>
                <a:lnTo>
                  <a:pt x="93000" y="43638"/>
                </a:lnTo>
                <a:lnTo>
                  <a:pt x="93000" y="32727"/>
                </a:lnTo>
                <a:lnTo>
                  <a:pt x="81000" y="32727"/>
                </a:lnTo>
                <a:cubicBezTo>
                  <a:pt x="81000" y="32727"/>
                  <a:pt x="81000" y="43638"/>
                  <a:pt x="81000" y="43638"/>
                </a:cubicBezTo>
                <a:close/>
                <a:moveTo>
                  <a:pt x="114000" y="65455"/>
                </a:moveTo>
                <a:cubicBezTo>
                  <a:pt x="114000" y="68466"/>
                  <a:pt x="111311" y="70911"/>
                  <a:pt x="108000" y="70911"/>
                </a:cubicBezTo>
                <a:lnTo>
                  <a:pt x="12000" y="70911"/>
                </a:lnTo>
                <a:cubicBezTo>
                  <a:pt x="8688" y="70911"/>
                  <a:pt x="6000" y="68466"/>
                  <a:pt x="6000" y="65455"/>
                </a:cubicBezTo>
                <a:lnTo>
                  <a:pt x="6000" y="10911"/>
                </a:lnTo>
                <a:cubicBezTo>
                  <a:pt x="6000" y="7900"/>
                  <a:pt x="8688" y="5455"/>
                  <a:pt x="12000" y="5455"/>
                </a:cubicBezTo>
                <a:lnTo>
                  <a:pt x="108000" y="5455"/>
                </a:lnTo>
                <a:cubicBezTo>
                  <a:pt x="111311" y="5455"/>
                  <a:pt x="114000" y="7900"/>
                  <a:pt x="114000" y="10911"/>
                </a:cubicBezTo>
                <a:cubicBezTo>
                  <a:pt x="114000" y="10911"/>
                  <a:pt x="114000" y="65455"/>
                  <a:pt x="114000" y="65455"/>
                </a:cubicBezTo>
                <a:close/>
                <a:moveTo>
                  <a:pt x="108000" y="0"/>
                </a:moveTo>
                <a:lnTo>
                  <a:pt x="12000" y="0"/>
                </a:lnTo>
                <a:cubicBezTo>
                  <a:pt x="5372" y="0"/>
                  <a:pt x="0" y="4883"/>
                  <a:pt x="0" y="10911"/>
                </a:cubicBezTo>
                <a:lnTo>
                  <a:pt x="0" y="65455"/>
                </a:lnTo>
                <a:cubicBezTo>
                  <a:pt x="0" y="71477"/>
                  <a:pt x="5372" y="76361"/>
                  <a:pt x="12000" y="76361"/>
                </a:cubicBezTo>
                <a:lnTo>
                  <a:pt x="108000" y="76361"/>
                </a:lnTo>
                <a:cubicBezTo>
                  <a:pt x="114627" y="76361"/>
                  <a:pt x="120000" y="71477"/>
                  <a:pt x="120000" y="65455"/>
                </a:cubicBezTo>
                <a:lnTo>
                  <a:pt x="120000" y="10911"/>
                </a:lnTo>
                <a:cubicBezTo>
                  <a:pt x="120000" y="4883"/>
                  <a:pt x="114627" y="0"/>
                  <a:pt x="108000" y="0"/>
                </a:cubicBezTo>
                <a:moveTo>
                  <a:pt x="90000" y="27272"/>
                </a:moveTo>
                <a:lnTo>
                  <a:pt x="102000" y="27272"/>
                </a:lnTo>
                <a:lnTo>
                  <a:pt x="102000" y="16361"/>
                </a:lnTo>
                <a:lnTo>
                  <a:pt x="90000" y="16361"/>
                </a:lnTo>
                <a:cubicBezTo>
                  <a:pt x="90000" y="16361"/>
                  <a:pt x="90000" y="27272"/>
                  <a:pt x="90000" y="27272"/>
                </a:cubicBezTo>
                <a:close/>
                <a:moveTo>
                  <a:pt x="48000" y="16361"/>
                </a:moveTo>
                <a:lnTo>
                  <a:pt x="36000" y="16361"/>
                </a:lnTo>
                <a:lnTo>
                  <a:pt x="36000" y="27272"/>
                </a:lnTo>
                <a:lnTo>
                  <a:pt x="48000" y="27272"/>
                </a:lnTo>
                <a:cubicBezTo>
                  <a:pt x="48000" y="27272"/>
                  <a:pt x="48000" y="16361"/>
                  <a:pt x="48000" y="16361"/>
                </a:cubicBezTo>
                <a:close/>
                <a:moveTo>
                  <a:pt x="63000" y="43638"/>
                </a:moveTo>
                <a:lnTo>
                  <a:pt x="75000" y="43638"/>
                </a:lnTo>
                <a:lnTo>
                  <a:pt x="75000" y="32727"/>
                </a:lnTo>
                <a:lnTo>
                  <a:pt x="63000" y="32727"/>
                </a:lnTo>
                <a:cubicBezTo>
                  <a:pt x="63000" y="32727"/>
                  <a:pt x="63000" y="43638"/>
                  <a:pt x="63000" y="43638"/>
                </a:cubicBezTo>
                <a:close/>
                <a:moveTo>
                  <a:pt x="60000" y="120000"/>
                </a:moveTo>
                <a:lnTo>
                  <a:pt x="84000" y="98183"/>
                </a:lnTo>
                <a:lnTo>
                  <a:pt x="36000" y="98183"/>
                </a:lnTo>
                <a:cubicBezTo>
                  <a:pt x="36000" y="98183"/>
                  <a:pt x="60000" y="120000"/>
                  <a:pt x="60000" y="120000"/>
                </a:cubicBezTo>
                <a:close/>
                <a:moveTo>
                  <a:pt x="84000" y="16361"/>
                </a:moveTo>
                <a:lnTo>
                  <a:pt x="72000" y="16361"/>
                </a:lnTo>
                <a:lnTo>
                  <a:pt x="72000" y="27272"/>
                </a:lnTo>
                <a:lnTo>
                  <a:pt x="84000" y="27272"/>
                </a:lnTo>
                <a:cubicBezTo>
                  <a:pt x="84000" y="27272"/>
                  <a:pt x="84000" y="16361"/>
                  <a:pt x="84000" y="16361"/>
                </a:cubicBezTo>
                <a:close/>
                <a:moveTo>
                  <a:pt x="45000" y="43638"/>
                </a:moveTo>
                <a:lnTo>
                  <a:pt x="57000" y="43638"/>
                </a:lnTo>
                <a:lnTo>
                  <a:pt x="57000" y="32727"/>
                </a:lnTo>
                <a:lnTo>
                  <a:pt x="45000" y="32727"/>
                </a:lnTo>
                <a:cubicBezTo>
                  <a:pt x="45000" y="32727"/>
                  <a:pt x="45000" y="43638"/>
                  <a:pt x="45000" y="43638"/>
                </a:cubicBezTo>
                <a:close/>
                <a:moveTo>
                  <a:pt x="66000" y="16361"/>
                </a:moveTo>
                <a:lnTo>
                  <a:pt x="54000" y="16361"/>
                </a:lnTo>
                <a:lnTo>
                  <a:pt x="54000" y="27272"/>
                </a:lnTo>
                <a:lnTo>
                  <a:pt x="66000" y="27272"/>
                </a:lnTo>
                <a:cubicBezTo>
                  <a:pt x="66000" y="27272"/>
                  <a:pt x="66000" y="16361"/>
                  <a:pt x="66000" y="1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14683969" y="5036915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5750491" y="49861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22" y="114544"/>
                </a:moveTo>
                <a:lnTo>
                  <a:pt x="83716" y="73511"/>
                </a:lnTo>
                <a:lnTo>
                  <a:pt x="83683" y="73488"/>
                </a:lnTo>
                <a:cubicBezTo>
                  <a:pt x="85955" y="69511"/>
                  <a:pt x="87272" y="64911"/>
                  <a:pt x="87272" y="60000"/>
                </a:cubicBezTo>
                <a:cubicBezTo>
                  <a:pt x="87272" y="51066"/>
                  <a:pt x="82955" y="43155"/>
                  <a:pt x="76316" y="38183"/>
                </a:cubicBezTo>
                <a:lnTo>
                  <a:pt x="109977" y="38183"/>
                </a:lnTo>
                <a:cubicBezTo>
                  <a:pt x="112900" y="44866"/>
                  <a:pt x="114544" y="52238"/>
                  <a:pt x="114544" y="60000"/>
                </a:cubicBezTo>
                <a:cubicBezTo>
                  <a:pt x="114544" y="90116"/>
                  <a:pt x="90138" y="114527"/>
                  <a:pt x="60022" y="114544"/>
                </a:cubicBezTo>
                <a:moveTo>
                  <a:pt x="53933" y="114188"/>
                </a:moveTo>
                <a:cubicBezTo>
                  <a:pt x="26666" y="111166"/>
                  <a:pt x="5455" y="88072"/>
                  <a:pt x="5455" y="60000"/>
                </a:cubicBezTo>
                <a:cubicBezTo>
                  <a:pt x="5455" y="50055"/>
                  <a:pt x="8155" y="40761"/>
                  <a:pt x="12805" y="32733"/>
                </a:cubicBezTo>
                <a:lnTo>
                  <a:pt x="35844" y="72644"/>
                </a:lnTo>
                <a:cubicBezTo>
                  <a:pt x="40405" y="81333"/>
                  <a:pt x="49505" y="87272"/>
                  <a:pt x="60000" y="87272"/>
                </a:cubicBezTo>
                <a:cubicBezTo>
                  <a:pt x="63816" y="87272"/>
                  <a:pt x="67450" y="86483"/>
                  <a:pt x="70744" y="85066"/>
                </a:cubicBezTo>
                <a:cubicBezTo>
                  <a:pt x="70744" y="85066"/>
                  <a:pt x="53933" y="114188"/>
                  <a:pt x="53933" y="114188"/>
                </a:cubicBezTo>
                <a:close/>
                <a:moveTo>
                  <a:pt x="40638" y="70038"/>
                </a:moveTo>
                <a:cubicBezTo>
                  <a:pt x="39077" y="67027"/>
                  <a:pt x="38183" y="63622"/>
                  <a:pt x="38183" y="60000"/>
                </a:cubicBezTo>
                <a:cubicBezTo>
                  <a:pt x="38183" y="47950"/>
                  <a:pt x="47950" y="38183"/>
                  <a:pt x="60000" y="38183"/>
                </a:cubicBezTo>
                <a:cubicBezTo>
                  <a:pt x="72050" y="38183"/>
                  <a:pt x="81816" y="47950"/>
                  <a:pt x="81816" y="60000"/>
                </a:cubicBezTo>
                <a:cubicBezTo>
                  <a:pt x="81816" y="72050"/>
                  <a:pt x="72050" y="81816"/>
                  <a:pt x="60000" y="81816"/>
                </a:cubicBezTo>
                <a:cubicBezTo>
                  <a:pt x="51766" y="81816"/>
                  <a:pt x="44605" y="77255"/>
                  <a:pt x="40888" y="70522"/>
                </a:cubicBezTo>
                <a:lnTo>
                  <a:pt x="40911" y="70505"/>
                </a:lnTo>
                <a:cubicBezTo>
                  <a:pt x="40911" y="70505"/>
                  <a:pt x="40638" y="70038"/>
                  <a:pt x="40638" y="70038"/>
                </a:cubicBezTo>
                <a:close/>
                <a:moveTo>
                  <a:pt x="60000" y="5455"/>
                </a:moveTo>
                <a:cubicBezTo>
                  <a:pt x="80177" y="5455"/>
                  <a:pt x="97755" y="16438"/>
                  <a:pt x="107188" y="32727"/>
                </a:cubicBezTo>
                <a:lnTo>
                  <a:pt x="60000" y="32727"/>
                </a:lnTo>
                <a:cubicBezTo>
                  <a:pt x="46055" y="32727"/>
                  <a:pt x="34572" y="43200"/>
                  <a:pt x="32944" y="56705"/>
                </a:cubicBezTo>
                <a:lnTo>
                  <a:pt x="16161" y="27638"/>
                </a:lnTo>
                <a:cubicBezTo>
                  <a:pt x="26094" y="14205"/>
                  <a:pt x="42005" y="5455"/>
                  <a:pt x="60000" y="5455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16817013" y="5125792"/>
            <a:ext cx="558655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911" y="83888"/>
                </a:moveTo>
                <a:lnTo>
                  <a:pt x="97677" y="83888"/>
                </a:lnTo>
                <a:lnTo>
                  <a:pt x="97677" y="49133"/>
                </a:lnTo>
                <a:lnTo>
                  <a:pt x="92911" y="49133"/>
                </a:lnTo>
                <a:cubicBezTo>
                  <a:pt x="92911" y="49133"/>
                  <a:pt x="92911" y="83888"/>
                  <a:pt x="92911" y="83888"/>
                </a:cubicBezTo>
                <a:close/>
                <a:moveTo>
                  <a:pt x="74088" y="83888"/>
                </a:moveTo>
                <a:lnTo>
                  <a:pt x="78883" y="83888"/>
                </a:lnTo>
                <a:lnTo>
                  <a:pt x="78883" y="64627"/>
                </a:lnTo>
                <a:lnTo>
                  <a:pt x="86472" y="64627"/>
                </a:lnTo>
                <a:lnTo>
                  <a:pt x="86472" y="55816"/>
                </a:lnTo>
                <a:lnTo>
                  <a:pt x="78883" y="55816"/>
                </a:lnTo>
                <a:lnTo>
                  <a:pt x="78883" y="44872"/>
                </a:lnTo>
                <a:lnTo>
                  <a:pt x="87005" y="44872"/>
                </a:lnTo>
                <a:lnTo>
                  <a:pt x="87005" y="35988"/>
                </a:lnTo>
                <a:lnTo>
                  <a:pt x="74088" y="35988"/>
                </a:lnTo>
                <a:cubicBezTo>
                  <a:pt x="74088" y="35988"/>
                  <a:pt x="74088" y="83888"/>
                  <a:pt x="74088" y="83888"/>
                </a:cubicBezTo>
                <a:close/>
                <a:moveTo>
                  <a:pt x="114544" y="72000"/>
                </a:moveTo>
                <a:cubicBezTo>
                  <a:pt x="114544" y="91877"/>
                  <a:pt x="107216" y="108000"/>
                  <a:pt x="98183" y="108000"/>
                </a:cubicBezTo>
                <a:lnTo>
                  <a:pt x="43638" y="108000"/>
                </a:lnTo>
                <a:cubicBezTo>
                  <a:pt x="52672" y="108000"/>
                  <a:pt x="60000" y="91877"/>
                  <a:pt x="60000" y="72000"/>
                </a:cubicBezTo>
                <a:lnTo>
                  <a:pt x="60000" y="48000"/>
                </a:lnTo>
                <a:cubicBezTo>
                  <a:pt x="60000" y="28122"/>
                  <a:pt x="67327" y="12000"/>
                  <a:pt x="76361" y="12000"/>
                </a:cubicBezTo>
                <a:lnTo>
                  <a:pt x="98183" y="12000"/>
                </a:lnTo>
                <a:cubicBezTo>
                  <a:pt x="107216" y="12000"/>
                  <a:pt x="114544" y="28122"/>
                  <a:pt x="114544" y="48000"/>
                </a:cubicBezTo>
                <a:cubicBezTo>
                  <a:pt x="114544" y="48000"/>
                  <a:pt x="114544" y="72000"/>
                  <a:pt x="114544" y="72000"/>
                </a:cubicBezTo>
                <a:close/>
                <a:moveTo>
                  <a:pt x="36705" y="84005"/>
                </a:moveTo>
                <a:lnTo>
                  <a:pt x="31516" y="84005"/>
                </a:lnTo>
                <a:lnTo>
                  <a:pt x="29722" y="63327"/>
                </a:lnTo>
                <a:cubicBezTo>
                  <a:pt x="29311" y="58483"/>
                  <a:pt x="28966" y="53988"/>
                  <a:pt x="28716" y="48500"/>
                </a:cubicBezTo>
                <a:lnTo>
                  <a:pt x="28650" y="48500"/>
                </a:lnTo>
                <a:cubicBezTo>
                  <a:pt x="28277" y="53916"/>
                  <a:pt x="27933" y="58483"/>
                  <a:pt x="27427" y="63327"/>
                </a:cubicBezTo>
                <a:lnTo>
                  <a:pt x="25411" y="84005"/>
                </a:lnTo>
                <a:lnTo>
                  <a:pt x="20161" y="84005"/>
                </a:lnTo>
                <a:lnTo>
                  <a:pt x="15127" y="35950"/>
                </a:lnTo>
                <a:lnTo>
                  <a:pt x="20255" y="35950"/>
                </a:lnTo>
                <a:lnTo>
                  <a:pt x="21861" y="55772"/>
                </a:lnTo>
                <a:cubicBezTo>
                  <a:pt x="22333" y="61477"/>
                  <a:pt x="22772" y="67677"/>
                  <a:pt x="23116" y="72527"/>
                </a:cubicBezTo>
                <a:lnTo>
                  <a:pt x="23177" y="72527"/>
                </a:lnTo>
                <a:cubicBezTo>
                  <a:pt x="23527" y="67322"/>
                  <a:pt x="24027" y="61544"/>
                  <a:pt x="24566" y="55627"/>
                </a:cubicBezTo>
                <a:lnTo>
                  <a:pt x="26355" y="35950"/>
                </a:lnTo>
                <a:lnTo>
                  <a:pt x="31455" y="35950"/>
                </a:lnTo>
                <a:lnTo>
                  <a:pt x="33150" y="56205"/>
                </a:lnTo>
                <a:cubicBezTo>
                  <a:pt x="33622" y="61833"/>
                  <a:pt x="33966" y="66966"/>
                  <a:pt x="34283" y="72316"/>
                </a:cubicBezTo>
                <a:lnTo>
                  <a:pt x="34344" y="72316"/>
                </a:lnTo>
                <a:cubicBezTo>
                  <a:pt x="34661" y="66966"/>
                  <a:pt x="35133" y="61333"/>
                  <a:pt x="35572" y="55627"/>
                </a:cubicBezTo>
                <a:lnTo>
                  <a:pt x="37305" y="35950"/>
                </a:lnTo>
                <a:lnTo>
                  <a:pt x="42177" y="35950"/>
                </a:lnTo>
                <a:cubicBezTo>
                  <a:pt x="42177" y="35950"/>
                  <a:pt x="36705" y="84005"/>
                  <a:pt x="36705" y="84005"/>
                </a:cubicBezTo>
                <a:close/>
                <a:moveTo>
                  <a:pt x="49666" y="84005"/>
                </a:moveTo>
                <a:lnTo>
                  <a:pt x="44888" y="84005"/>
                </a:lnTo>
                <a:lnTo>
                  <a:pt x="44888" y="49138"/>
                </a:lnTo>
                <a:lnTo>
                  <a:pt x="49666" y="49138"/>
                </a:lnTo>
                <a:cubicBezTo>
                  <a:pt x="49666" y="49138"/>
                  <a:pt x="49666" y="84005"/>
                  <a:pt x="49666" y="84005"/>
                </a:cubicBezTo>
                <a:close/>
                <a:moveTo>
                  <a:pt x="47277" y="33950"/>
                </a:moveTo>
                <a:cubicBezTo>
                  <a:pt x="48822" y="33950"/>
                  <a:pt x="49794" y="36305"/>
                  <a:pt x="49827" y="39444"/>
                </a:cubicBezTo>
                <a:cubicBezTo>
                  <a:pt x="49827" y="42433"/>
                  <a:pt x="48822" y="44866"/>
                  <a:pt x="47250" y="44866"/>
                </a:cubicBezTo>
                <a:cubicBezTo>
                  <a:pt x="45738" y="44866"/>
                  <a:pt x="44733" y="42433"/>
                  <a:pt x="44766" y="39444"/>
                </a:cubicBezTo>
                <a:cubicBezTo>
                  <a:pt x="44733" y="36305"/>
                  <a:pt x="45738" y="33950"/>
                  <a:pt x="47277" y="3395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1494"/>
                  <a:pt x="0" y="48000"/>
                </a:cubicBezTo>
                <a:lnTo>
                  <a:pt x="0" y="72000"/>
                </a:lnTo>
                <a:cubicBezTo>
                  <a:pt x="0" y="98505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8505"/>
                  <a:pt x="120000" y="72000"/>
                </a:cubicBezTo>
                <a:lnTo>
                  <a:pt x="120000" y="48000"/>
                </a:lnTo>
                <a:cubicBezTo>
                  <a:pt x="120000" y="21494"/>
                  <a:pt x="110233" y="0"/>
                  <a:pt x="98183" y="0"/>
                </a:cubicBezTo>
                <a:moveTo>
                  <a:pt x="95294" y="33994"/>
                </a:moveTo>
                <a:cubicBezTo>
                  <a:pt x="93755" y="33994"/>
                  <a:pt x="92755" y="36350"/>
                  <a:pt x="92783" y="39466"/>
                </a:cubicBezTo>
                <a:cubicBezTo>
                  <a:pt x="92755" y="42455"/>
                  <a:pt x="93755" y="44872"/>
                  <a:pt x="95261" y="44872"/>
                </a:cubicBezTo>
                <a:cubicBezTo>
                  <a:pt x="96827" y="44872"/>
                  <a:pt x="97833" y="42455"/>
                  <a:pt x="97833" y="39466"/>
                </a:cubicBezTo>
                <a:cubicBezTo>
                  <a:pt x="97800" y="36350"/>
                  <a:pt x="96827" y="33994"/>
                  <a:pt x="95294" y="339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17883534" y="5011521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000"/>
                </a:moveTo>
                <a:cubicBezTo>
                  <a:pt x="41088" y="114000"/>
                  <a:pt x="24438" y="104472"/>
                  <a:pt x="14655" y="90000"/>
                </a:cubicBezTo>
                <a:lnTo>
                  <a:pt x="55366" y="90000"/>
                </a:lnTo>
                <a:cubicBezTo>
                  <a:pt x="58211" y="96161"/>
                  <a:pt x="68061" y="105000"/>
                  <a:pt x="75000" y="105000"/>
                </a:cubicBezTo>
                <a:cubicBezTo>
                  <a:pt x="83183" y="105000"/>
                  <a:pt x="90000" y="99000"/>
                  <a:pt x="90000" y="87000"/>
                </a:cubicBezTo>
                <a:cubicBezTo>
                  <a:pt x="90000" y="75000"/>
                  <a:pt x="83183" y="69000"/>
                  <a:pt x="75000" y="69000"/>
                </a:cubicBezTo>
                <a:cubicBezTo>
                  <a:pt x="68005" y="69000"/>
                  <a:pt x="58038" y="77627"/>
                  <a:pt x="55294" y="84000"/>
                </a:cubicBezTo>
                <a:lnTo>
                  <a:pt x="11188" y="84000"/>
                </a:lnTo>
                <a:cubicBezTo>
                  <a:pt x="7550" y="76761"/>
                  <a:pt x="5455" y="68633"/>
                  <a:pt x="5455" y="60000"/>
                </a:cubicBezTo>
                <a:cubicBezTo>
                  <a:pt x="5455" y="51366"/>
                  <a:pt x="7550" y="43238"/>
                  <a:pt x="11188" y="36000"/>
                </a:cubicBezTo>
                <a:lnTo>
                  <a:pt x="55366" y="36000"/>
                </a:lnTo>
                <a:cubicBezTo>
                  <a:pt x="58211" y="42161"/>
                  <a:pt x="68066" y="51000"/>
                  <a:pt x="75000" y="51000"/>
                </a:cubicBezTo>
                <a:cubicBezTo>
                  <a:pt x="83183" y="51000"/>
                  <a:pt x="90000" y="45000"/>
                  <a:pt x="90000" y="33000"/>
                </a:cubicBezTo>
                <a:cubicBezTo>
                  <a:pt x="90000" y="21000"/>
                  <a:pt x="83183" y="15000"/>
                  <a:pt x="75000" y="15000"/>
                </a:cubicBezTo>
                <a:cubicBezTo>
                  <a:pt x="68005" y="15000"/>
                  <a:pt x="58038" y="23627"/>
                  <a:pt x="55294" y="30000"/>
                </a:cubicBezTo>
                <a:lnTo>
                  <a:pt x="14655" y="30000"/>
                </a:lnTo>
                <a:cubicBezTo>
                  <a:pt x="24438" y="15533"/>
                  <a:pt x="41088" y="6000"/>
                  <a:pt x="60000" y="6000"/>
                </a:cubicBezTo>
                <a:cubicBezTo>
                  <a:pt x="89100" y="6000"/>
                  <a:pt x="112811" y="28583"/>
                  <a:pt x="114388" y="57000"/>
                </a:cubicBezTo>
                <a:lnTo>
                  <a:pt x="59177" y="57000"/>
                </a:lnTo>
                <a:cubicBezTo>
                  <a:pt x="56333" y="50838"/>
                  <a:pt x="46483" y="42000"/>
                  <a:pt x="39544" y="42000"/>
                </a:cubicBezTo>
                <a:cubicBezTo>
                  <a:pt x="31361" y="42000"/>
                  <a:pt x="24544" y="48000"/>
                  <a:pt x="24544" y="60000"/>
                </a:cubicBezTo>
                <a:cubicBezTo>
                  <a:pt x="24544" y="72000"/>
                  <a:pt x="31361" y="78000"/>
                  <a:pt x="39544" y="78000"/>
                </a:cubicBezTo>
                <a:cubicBezTo>
                  <a:pt x="46538" y="78000"/>
                  <a:pt x="56505" y="69377"/>
                  <a:pt x="59250" y="63000"/>
                </a:cubicBezTo>
                <a:lnTo>
                  <a:pt x="114388" y="63000"/>
                </a:lnTo>
                <a:cubicBezTo>
                  <a:pt x="112811" y="91422"/>
                  <a:pt x="89100" y="114000"/>
                  <a:pt x="60000" y="1140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1" name="Shape 661"/>
          <p:cNvSpPr/>
          <p:nvPr/>
        </p:nvSpPr>
        <p:spPr>
          <a:xfrm>
            <a:off x="18975452" y="4986128"/>
            <a:ext cx="507869" cy="5592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000" y="49105"/>
                </a:moveTo>
                <a:cubicBezTo>
                  <a:pt x="88655" y="49105"/>
                  <a:pt x="90000" y="47883"/>
                  <a:pt x="90000" y="46377"/>
                </a:cubicBezTo>
                <a:lnTo>
                  <a:pt x="90000" y="35477"/>
                </a:lnTo>
                <a:cubicBezTo>
                  <a:pt x="90000" y="33972"/>
                  <a:pt x="88655" y="32755"/>
                  <a:pt x="87000" y="32755"/>
                </a:cubicBezTo>
                <a:cubicBezTo>
                  <a:pt x="85344" y="32755"/>
                  <a:pt x="84000" y="33972"/>
                  <a:pt x="84000" y="35477"/>
                </a:cubicBezTo>
                <a:lnTo>
                  <a:pt x="84000" y="46377"/>
                </a:lnTo>
                <a:cubicBezTo>
                  <a:pt x="84000" y="47883"/>
                  <a:pt x="85344" y="49105"/>
                  <a:pt x="87000" y="49105"/>
                </a:cubicBezTo>
                <a:moveTo>
                  <a:pt x="114000" y="98144"/>
                </a:moveTo>
                <a:lnTo>
                  <a:pt x="72488" y="98144"/>
                </a:lnTo>
                <a:cubicBezTo>
                  <a:pt x="71722" y="94122"/>
                  <a:pt x="71377" y="90172"/>
                  <a:pt x="71277" y="86500"/>
                </a:cubicBezTo>
                <a:cubicBezTo>
                  <a:pt x="89716" y="84627"/>
                  <a:pt x="102516" y="78927"/>
                  <a:pt x="103155" y="78638"/>
                </a:cubicBezTo>
                <a:lnTo>
                  <a:pt x="100472" y="73766"/>
                </a:lnTo>
                <a:cubicBezTo>
                  <a:pt x="100327" y="73827"/>
                  <a:pt x="88366" y="79138"/>
                  <a:pt x="71316" y="81005"/>
                </a:cubicBezTo>
                <a:cubicBezTo>
                  <a:pt x="71644" y="72377"/>
                  <a:pt x="73150" y="66261"/>
                  <a:pt x="73183" y="66122"/>
                </a:cubicBezTo>
                <a:lnTo>
                  <a:pt x="74027" y="62783"/>
                </a:lnTo>
                <a:lnTo>
                  <a:pt x="51711" y="62783"/>
                </a:lnTo>
                <a:cubicBezTo>
                  <a:pt x="54116" y="46061"/>
                  <a:pt x="60316" y="32066"/>
                  <a:pt x="66227" y="21855"/>
                </a:cubicBezTo>
                <a:lnTo>
                  <a:pt x="114000" y="21855"/>
                </a:lnTo>
                <a:cubicBezTo>
                  <a:pt x="114000" y="21855"/>
                  <a:pt x="114000" y="98144"/>
                  <a:pt x="114000" y="98144"/>
                </a:cubicBezTo>
                <a:close/>
                <a:moveTo>
                  <a:pt x="59811" y="87100"/>
                </a:moveTo>
                <a:cubicBezTo>
                  <a:pt x="61644" y="87100"/>
                  <a:pt x="63433" y="87044"/>
                  <a:pt x="65188" y="86961"/>
                </a:cubicBezTo>
                <a:cubicBezTo>
                  <a:pt x="65294" y="90505"/>
                  <a:pt x="65600" y="94261"/>
                  <a:pt x="66294" y="98144"/>
                </a:cubicBezTo>
                <a:lnTo>
                  <a:pt x="6000" y="98144"/>
                </a:lnTo>
                <a:lnTo>
                  <a:pt x="6000" y="21855"/>
                </a:lnTo>
                <a:lnTo>
                  <a:pt x="59383" y="21855"/>
                </a:lnTo>
                <a:cubicBezTo>
                  <a:pt x="53322" y="32894"/>
                  <a:pt x="47333" y="47650"/>
                  <a:pt x="45355" y="65233"/>
                </a:cubicBezTo>
                <a:lnTo>
                  <a:pt x="45016" y="68233"/>
                </a:lnTo>
                <a:lnTo>
                  <a:pt x="66627" y="68233"/>
                </a:lnTo>
                <a:cubicBezTo>
                  <a:pt x="66072" y="71238"/>
                  <a:pt x="65394" y="75916"/>
                  <a:pt x="65200" y="81494"/>
                </a:cubicBezTo>
                <a:cubicBezTo>
                  <a:pt x="63433" y="81588"/>
                  <a:pt x="61650" y="81650"/>
                  <a:pt x="59811" y="81650"/>
                </a:cubicBezTo>
                <a:cubicBezTo>
                  <a:pt x="36866" y="81650"/>
                  <a:pt x="19322" y="73844"/>
                  <a:pt x="19150" y="73766"/>
                </a:cubicBezTo>
                <a:lnTo>
                  <a:pt x="16472" y="78638"/>
                </a:lnTo>
                <a:cubicBezTo>
                  <a:pt x="17233" y="78988"/>
                  <a:pt x="35383" y="87100"/>
                  <a:pt x="59811" y="87100"/>
                </a:cubicBezTo>
                <a:moveTo>
                  <a:pt x="114000" y="16411"/>
                </a:moveTo>
                <a:lnTo>
                  <a:pt x="69550" y="16411"/>
                </a:lnTo>
                <a:cubicBezTo>
                  <a:pt x="74833" y="8277"/>
                  <a:pt x="79188" y="3672"/>
                  <a:pt x="79294" y="3561"/>
                </a:cubicBezTo>
                <a:lnTo>
                  <a:pt x="74755" y="0"/>
                </a:lnTo>
                <a:cubicBezTo>
                  <a:pt x="74255" y="527"/>
                  <a:pt x="68727" y="6394"/>
                  <a:pt x="62555" y="16411"/>
                </a:cubicBezTo>
                <a:lnTo>
                  <a:pt x="6000" y="16411"/>
                </a:lnTo>
                <a:cubicBezTo>
                  <a:pt x="2683" y="16411"/>
                  <a:pt x="0" y="18850"/>
                  <a:pt x="0" y="21855"/>
                </a:cubicBezTo>
                <a:lnTo>
                  <a:pt x="0" y="98144"/>
                </a:lnTo>
                <a:cubicBezTo>
                  <a:pt x="0" y="101150"/>
                  <a:pt x="2683" y="103588"/>
                  <a:pt x="6000" y="103588"/>
                </a:cubicBezTo>
                <a:lnTo>
                  <a:pt x="67527" y="103588"/>
                </a:lnTo>
                <a:cubicBezTo>
                  <a:pt x="69016" y="109138"/>
                  <a:pt x="71300" y="114738"/>
                  <a:pt x="74805" y="120000"/>
                </a:cubicBezTo>
                <a:lnTo>
                  <a:pt x="79938" y="117177"/>
                </a:lnTo>
                <a:cubicBezTo>
                  <a:pt x="77077" y="112877"/>
                  <a:pt x="75122" y="108250"/>
                  <a:pt x="73783" y="103588"/>
                </a:cubicBezTo>
                <a:lnTo>
                  <a:pt x="114000" y="103588"/>
                </a:lnTo>
                <a:cubicBezTo>
                  <a:pt x="117311" y="103588"/>
                  <a:pt x="120000" y="101150"/>
                  <a:pt x="120000" y="98144"/>
                </a:cubicBezTo>
                <a:lnTo>
                  <a:pt x="120000" y="21855"/>
                </a:lnTo>
                <a:cubicBezTo>
                  <a:pt x="120000" y="18850"/>
                  <a:pt x="117311" y="16411"/>
                  <a:pt x="114000" y="16411"/>
                </a:cubicBezTo>
                <a:moveTo>
                  <a:pt x="33000" y="49105"/>
                </a:moveTo>
                <a:cubicBezTo>
                  <a:pt x="34655" y="49105"/>
                  <a:pt x="36000" y="47883"/>
                  <a:pt x="36000" y="46377"/>
                </a:cubicBezTo>
                <a:lnTo>
                  <a:pt x="36000" y="35477"/>
                </a:lnTo>
                <a:cubicBezTo>
                  <a:pt x="36000" y="33972"/>
                  <a:pt x="34655" y="32755"/>
                  <a:pt x="33000" y="32755"/>
                </a:cubicBezTo>
                <a:cubicBezTo>
                  <a:pt x="31344" y="32755"/>
                  <a:pt x="30000" y="33972"/>
                  <a:pt x="30000" y="35477"/>
                </a:cubicBezTo>
                <a:lnTo>
                  <a:pt x="30000" y="46377"/>
                </a:lnTo>
                <a:cubicBezTo>
                  <a:pt x="30000" y="47883"/>
                  <a:pt x="31344" y="49105"/>
                  <a:pt x="33000" y="4910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2" name="Shape 662"/>
          <p:cNvSpPr/>
          <p:nvPr/>
        </p:nvSpPr>
        <p:spPr>
          <a:xfrm>
            <a:off x="20016580" y="4986128"/>
            <a:ext cx="558655" cy="55864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  <a:moveTo>
                  <a:pt x="86822" y="27244"/>
                </a:moveTo>
                <a:lnTo>
                  <a:pt x="79633" y="27244"/>
                </a:lnTo>
                <a:lnTo>
                  <a:pt x="59866" y="54677"/>
                </a:lnTo>
                <a:lnTo>
                  <a:pt x="40761" y="27244"/>
                </a:lnTo>
                <a:lnTo>
                  <a:pt x="33194" y="27244"/>
                </a:lnTo>
                <a:lnTo>
                  <a:pt x="56077" y="58988"/>
                </a:lnTo>
                <a:lnTo>
                  <a:pt x="31866" y="92755"/>
                </a:lnTo>
                <a:lnTo>
                  <a:pt x="39055" y="92755"/>
                </a:lnTo>
                <a:lnTo>
                  <a:pt x="59866" y="63850"/>
                </a:lnTo>
                <a:lnTo>
                  <a:pt x="80388" y="92755"/>
                </a:lnTo>
                <a:lnTo>
                  <a:pt x="88144" y="92755"/>
                </a:lnTo>
                <a:lnTo>
                  <a:pt x="63744" y="59172"/>
                </a:lnTo>
                <a:cubicBezTo>
                  <a:pt x="63744" y="59172"/>
                  <a:pt x="86822" y="27244"/>
                  <a:pt x="86822" y="27244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3" name="Shape 663"/>
          <p:cNvSpPr/>
          <p:nvPr/>
        </p:nvSpPr>
        <p:spPr>
          <a:xfrm>
            <a:off x="21083102" y="4986128"/>
            <a:ext cx="558520" cy="5590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55" y="21222"/>
                </a:moveTo>
                <a:lnTo>
                  <a:pt x="43627" y="15983"/>
                </a:lnTo>
                <a:lnTo>
                  <a:pt x="43627" y="49100"/>
                </a:lnTo>
                <a:lnTo>
                  <a:pt x="5455" y="49100"/>
                </a:lnTo>
                <a:cubicBezTo>
                  <a:pt x="5455" y="49100"/>
                  <a:pt x="5455" y="21222"/>
                  <a:pt x="5455" y="21222"/>
                </a:cubicBezTo>
                <a:close/>
                <a:moveTo>
                  <a:pt x="0" y="54550"/>
                </a:moveTo>
                <a:lnTo>
                  <a:pt x="49083" y="54550"/>
                </a:lnTo>
                <a:lnTo>
                  <a:pt x="49083" y="9733"/>
                </a:lnTo>
                <a:lnTo>
                  <a:pt x="0" y="16466"/>
                </a:lnTo>
                <a:cubicBezTo>
                  <a:pt x="0" y="16466"/>
                  <a:pt x="0" y="54550"/>
                  <a:pt x="0" y="54550"/>
                </a:cubicBezTo>
                <a:close/>
                <a:moveTo>
                  <a:pt x="114544" y="49100"/>
                </a:moveTo>
                <a:lnTo>
                  <a:pt x="65394" y="49100"/>
                </a:lnTo>
                <a:lnTo>
                  <a:pt x="65394" y="12994"/>
                </a:lnTo>
                <a:lnTo>
                  <a:pt x="114544" y="6250"/>
                </a:lnTo>
                <a:cubicBezTo>
                  <a:pt x="114544" y="6250"/>
                  <a:pt x="114544" y="49100"/>
                  <a:pt x="114544" y="49100"/>
                </a:cubicBezTo>
                <a:close/>
                <a:moveTo>
                  <a:pt x="59938" y="8244"/>
                </a:moveTo>
                <a:lnTo>
                  <a:pt x="59938" y="54550"/>
                </a:lnTo>
                <a:lnTo>
                  <a:pt x="120000" y="54550"/>
                </a:lnTo>
                <a:lnTo>
                  <a:pt x="120000" y="0"/>
                </a:lnTo>
                <a:cubicBezTo>
                  <a:pt x="120000" y="0"/>
                  <a:pt x="59938" y="8244"/>
                  <a:pt x="59938" y="8244"/>
                </a:cubicBezTo>
                <a:close/>
                <a:moveTo>
                  <a:pt x="5455" y="70905"/>
                </a:moveTo>
                <a:lnTo>
                  <a:pt x="43627" y="70905"/>
                </a:lnTo>
                <a:lnTo>
                  <a:pt x="43627" y="104011"/>
                </a:lnTo>
                <a:lnTo>
                  <a:pt x="5455" y="98777"/>
                </a:lnTo>
                <a:cubicBezTo>
                  <a:pt x="5455" y="98777"/>
                  <a:pt x="5455" y="70905"/>
                  <a:pt x="5455" y="70905"/>
                </a:cubicBezTo>
                <a:close/>
                <a:moveTo>
                  <a:pt x="0" y="103527"/>
                </a:moveTo>
                <a:lnTo>
                  <a:pt x="49083" y="110266"/>
                </a:lnTo>
                <a:lnTo>
                  <a:pt x="49083" y="65455"/>
                </a:lnTo>
                <a:lnTo>
                  <a:pt x="0" y="65455"/>
                </a:lnTo>
                <a:cubicBezTo>
                  <a:pt x="0" y="65455"/>
                  <a:pt x="0" y="103527"/>
                  <a:pt x="0" y="103527"/>
                </a:cubicBezTo>
                <a:close/>
                <a:moveTo>
                  <a:pt x="65394" y="70905"/>
                </a:moveTo>
                <a:lnTo>
                  <a:pt x="114544" y="70905"/>
                </a:lnTo>
                <a:lnTo>
                  <a:pt x="114544" y="113750"/>
                </a:lnTo>
                <a:lnTo>
                  <a:pt x="65394" y="107005"/>
                </a:lnTo>
                <a:cubicBezTo>
                  <a:pt x="65394" y="107005"/>
                  <a:pt x="65394" y="70905"/>
                  <a:pt x="65394" y="70905"/>
                </a:cubicBezTo>
                <a:close/>
                <a:moveTo>
                  <a:pt x="59938" y="111755"/>
                </a:moveTo>
                <a:lnTo>
                  <a:pt x="120000" y="120000"/>
                </a:lnTo>
                <a:lnTo>
                  <a:pt x="120000" y="65455"/>
                </a:lnTo>
                <a:lnTo>
                  <a:pt x="59938" y="65455"/>
                </a:lnTo>
                <a:cubicBezTo>
                  <a:pt x="59938" y="65455"/>
                  <a:pt x="59938" y="111755"/>
                  <a:pt x="59938" y="11175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4" name="Shape 664"/>
          <p:cNvSpPr/>
          <p:nvPr/>
        </p:nvSpPr>
        <p:spPr>
          <a:xfrm>
            <a:off x="22225805" y="4986128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76361"/>
                </a:moveTo>
                <a:cubicBezTo>
                  <a:pt x="112500" y="77866"/>
                  <a:pt x="110822" y="79088"/>
                  <a:pt x="108750" y="79088"/>
                </a:cubicBezTo>
                <a:cubicBezTo>
                  <a:pt x="106677" y="79088"/>
                  <a:pt x="105000" y="77866"/>
                  <a:pt x="105000" y="76361"/>
                </a:cubicBezTo>
                <a:lnTo>
                  <a:pt x="105000" y="38183"/>
                </a:lnTo>
                <a:cubicBezTo>
                  <a:pt x="105000" y="36677"/>
                  <a:pt x="106677" y="35455"/>
                  <a:pt x="108750" y="35455"/>
                </a:cubicBezTo>
                <a:cubicBezTo>
                  <a:pt x="110822" y="35455"/>
                  <a:pt x="112500" y="36677"/>
                  <a:pt x="112500" y="38183"/>
                </a:cubicBezTo>
                <a:cubicBezTo>
                  <a:pt x="112500" y="38183"/>
                  <a:pt x="112500" y="76361"/>
                  <a:pt x="112500" y="76361"/>
                </a:cubicBezTo>
                <a:close/>
                <a:moveTo>
                  <a:pt x="97500" y="92727"/>
                </a:moveTo>
                <a:lnTo>
                  <a:pt x="22500" y="92727"/>
                </a:lnTo>
                <a:lnTo>
                  <a:pt x="22500" y="35455"/>
                </a:lnTo>
                <a:lnTo>
                  <a:pt x="97500" y="35455"/>
                </a:lnTo>
                <a:cubicBezTo>
                  <a:pt x="97500" y="35455"/>
                  <a:pt x="97500" y="92727"/>
                  <a:pt x="97500" y="92727"/>
                </a:cubicBezTo>
                <a:close/>
                <a:moveTo>
                  <a:pt x="82500" y="111816"/>
                </a:moveTo>
                <a:cubicBezTo>
                  <a:pt x="82500" y="113327"/>
                  <a:pt x="80822" y="114544"/>
                  <a:pt x="78750" y="114544"/>
                </a:cubicBezTo>
                <a:cubicBezTo>
                  <a:pt x="76677" y="114544"/>
                  <a:pt x="75000" y="113327"/>
                  <a:pt x="75000" y="111816"/>
                </a:cubicBezTo>
                <a:lnTo>
                  <a:pt x="75000" y="98183"/>
                </a:lnTo>
                <a:lnTo>
                  <a:pt x="82500" y="98183"/>
                </a:lnTo>
                <a:cubicBezTo>
                  <a:pt x="82500" y="98183"/>
                  <a:pt x="82500" y="111816"/>
                  <a:pt x="82500" y="111816"/>
                </a:cubicBezTo>
                <a:close/>
                <a:moveTo>
                  <a:pt x="45000" y="111816"/>
                </a:moveTo>
                <a:cubicBezTo>
                  <a:pt x="45000" y="113327"/>
                  <a:pt x="43322" y="114544"/>
                  <a:pt x="41250" y="114544"/>
                </a:cubicBezTo>
                <a:cubicBezTo>
                  <a:pt x="39177" y="114544"/>
                  <a:pt x="37500" y="113327"/>
                  <a:pt x="37500" y="111816"/>
                </a:cubicBezTo>
                <a:lnTo>
                  <a:pt x="37500" y="98183"/>
                </a:lnTo>
                <a:lnTo>
                  <a:pt x="45000" y="98183"/>
                </a:lnTo>
                <a:cubicBezTo>
                  <a:pt x="45000" y="98183"/>
                  <a:pt x="45000" y="111816"/>
                  <a:pt x="45000" y="111816"/>
                </a:cubicBezTo>
                <a:close/>
                <a:moveTo>
                  <a:pt x="60000" y="10911"/>
                </a:moveTo>
                <a:cubicBezTo>
                  <a:pt x="79122" y="10911"/>
                  <a:pt x="94861" y="19244"/>
                  <a:pt x="97177" y="30000"/>
                </a:cubicBezTo>
                <a:lnTo>
                  <a:pt x="22822" y="30000"/>
                </a:lnTo>
                <a:cubicBezTo>
                  <a:pt x="25138" y="19244"/>
                  <a:pt x="40877" y="10911"/>
                  <a:pt x="60000" y="10911"/>
                </a:cubicBezTo>
                <a:moveTo>
                  <a:pt x="15000" y="76361"/>
                </a:moveTo>
                <a:cubicBezTo>
                  <a:pt x="15000" y="77866"/>
                  <a:pt x="13322" y="79088"/>
                  <a:pt x="11250" y="79088"/>
                </a:cubicBezTo>
                <a:cubicBezTo>
                  <a:pt x="9177" y="79088"/>
                  <a:pt x="7500" y="77866"/>
                  <a:pt x="7500" y="76361"/>
                </a:cubicBezTo>
                <a:lnTo>
                  <a:pt x="7500" y="38183"/>
                </a:lnTo>
                <a:cubicBezTo>
                  <a:pt x="7500" y="36677"/>
                  <a:pt x="9177" y="35455"/>
                  <a:pt x="11250" y="35455"/>
                </a:cubicBezTo>
                <a:cubicBezTo>
                  <a:pt x="13322" y="35455"/>
                  <a:pt x="15000" y="36677"/>
                  <a:pt x="15000" y="38183"/>
                </a:cubicBezTo>
                <a:cubicBezTo>
                  <a:pt x="15000" y="38183"/>
                  <a:pt x="15000" y="76361"/>
                  <a:pt x="15000" y="76361"/>
                </a:cubicBezTo>
                <a:close/>
                <a:moveTo>
                  <a:pt x="108750" y="30000"/>
                </a:moveTo>
                <a:cubicBezTo>
                  <a:pt x="107422" y="30000"/>
                  <a:pt x="106177" y="30194"/>
                  <a:pt x="105000" y="30505"/>
                </a:cubicBezTo>
                <a:lnTo>
                  <a:pt x="105000" y="30000"/>
                </a:lnTo>
                <a:lnTo>
                  <a:pt x="104705" y="30000"/>
                </a:lnTo>
                <a:cubicBezTo>
                  <a:pt x="103305" y="21516"/>
                  <a:pt x="95505" y="14183"/>
                  <a:pt x="84283" y="9794"/>
                </a:cubicBezTo>
                <a:lnTo>
                  <a:pt x="89372" y="4238"/>
                </a:lnTo>
                <a:lnTo>
                  <a:pt x="89311" y="4211"/>
                </a:lnTo>
                <a:cubicBezTo>
                  <a:pt x="89711" y="3783"/>
                  <a:pt x="90000" y="3288"/>
                  <a:pt x="90000" y="2727"/>
                </a:cubicBezTo>
                <a:cubicBezTo>
                  <a:pt x="90000" y="1222"/>
                  <a:pt x="88322" y="0"/>
                  <a:pt x="86250" y="0"/>
                </a:cubicBezTo>
                <a:cubicBezTo>
                  <a:pt x="84950" y="0"/>
                  <a:pt x="83861" y="516"/>
                  <a:pt x="83188" y="1238"/>
                </a:cubicBezTo>
                <a:lnTo>
                  <a:pt x="83127" y="1216"/>
                </a:lnTo>
                <a:lnTo>
                  <a:pt x="77305" y="7566"/>
                </a:lnTo>
                <a:cubicBezTo>
                  <a:pt x="71977" y="6216"/>
                  <a:pt x="66138" y="5455"/>
                  <a:pt x="60000" y="5455"/>
                </a:cubicBezTo>
                <a:cubicBezTo>
                  <a:pt x="53861" y="5455"/>
                  <a:pt x="48022" y="6216"/>
                  <a:pt x="42694" y="7566"/>
                </a:cubicBezTo>
                <a:lnTo>
                  <a:pt x="36872" y="1216"/>
                </a:lnTo>
                <a:lnTo>
                  <a:pt x="36811" y="1238"/>
                </a:lnTo>
                <a:cubicBezTo>
                  <a:pt x="36138" y="516"/>
                  <a:pt x="35050" y="0"/>
                  <a:pt x="33750" y="0"/>
                </a:cubicBezTo>
                <a:cubicBezTo>
                  <a:pt x="31677" y="0"/>
                  <a:pt x="30000" y="1222"/>
                  <a:pt x="30000" y="2727"/>
                </a:cubicBezTo>
                <a:cubicBezTo>
                  <a:pt x="30000" y="3288"/>
                  <a:pt x="30288" y="3783"/>
                  <a:pt x="30688" y="4211"/>
                </a:cubicBezTo>
                <a:lnTo>
                  <a:pt x="30627" y="4238"/>
                </a:lnTo>
                <a:lnTo>
                  <a:pt x="35722" y="9794"/>
                </a:lnTo>
                <a:cubicBezTo>
                  <a:pt x="24494" y="14183"/>
                  <a:pt x="16694" y="21516"/>
                  <a:pt x="15294" y="30000"/>
                </a:cubicBezTo>
                <a:lnTo>
                  <a:pt x="15000" y="30000"/>
                </a:lnTo>
                <a:lnTo>
                  <a:pt x="15000" y="30505"/>
                </a:lnTo>
                <a:cubicBezTo>
                  <a:pt x="13822" y="30194"/>
                  <a:pt x="12572" y="30000"/>
                  <a:pt x="11250" y="30000"/>
                </a:cubicBezTo>
                <a:cubicBezTo>
                  <a:pt x="5038" y="30000"/>
                  <a:pt x="0" y="33666"/>
                  <a:pt x="0" y="38183"/>
                </a:cubicBezTo>
                <a:lnTo>
                  <a:pt x="0" y="76361"/>
                </a:lnTo>
                <a:cubicBezTo>
                  <a:pt x="0" y="80883"/>
                  <a:pt x="5038" y="84544"/>
                  <a:pt x="11250" y="84544"/>
                </a:cubicBezTo>
                <a:cubicBezTo>
                  <a:pt x="12572" y="84544"/>
                  <a:pt x="13822" y="84350"/>
                  <a:pt x="15000" y="84044"/>
                </a:cubicBezTo>
                <a:lnTo>
                  <a:pt x="15000" y="92727"/>
                </a:lnTo>
                <a:cubicBezTo>
                  <a:pt x="15000" y="95738"/>
                  <a:pt x="18361" y="98183"/>
                  <a:pt x="22500" y="98183"/>
                </a:cubicBezTo>
                <a:lnTo>
                  <a:pt x="30000" y="98183"/>
                </a:lnTo>
                <a:lnTo>
                  <a:pt x="30000" y="111816"/>
                </a:lnTo>
                <a:cubicBezTo>
                  <a:pt x="30000" y="116338"/>
                  <a:pt x="35038" y="120000"/>
                  <a:pt x="41250" y="120000"/>
                </a:cubicBezTo>
                <a:cubicBezTo>
                  <a:pt x="47461" y="120000"/>
                  <a:pt x="52500" y="116338"/>
                  <a:pt x="52500" y="111816"/>
                </a:cubicBezTo>
                <a:lnTo>
                  <a:pt x="52500" y="98183"/>
                </a:lnTo>
                <a:lnTo>
                  <a:pt x="67500" y="98183"/>
                </a:lnTo>
                <a:lnTo>
                  <a:pt x="67500" y="111816"/>
                </a:lnTo>
                <a:cubicBezTo>
                  <a:pt x="67500" y="116338"/>
                  <a:pt x="72533" y="120000"/>
                  <a:pt x="78750" y="120000"/>
                </a:cubicBezTo>
                <a:cubicBezTo>
                  <a:pt x="84966" y="120000"/>
                  <a:pt x="90000" y="116338"/>
                  <a:pt x="90000" y="111816"/>
                </a:cubicBezTo>
                <a:lnTo>
                  <a:pt x="90000" y="98183"/>
                </a:lnTo>
                <a:lnTo>
                  <a:pt x="97500" y="98183"/>
                </a:lnTo>
                <a:cubicBezTo>
                  <a:pt x="101638" y="98183"/>
                  <a:pt x="105000" y="95738"/>
                  <a:pt x="105000" y="92727"/>
                </a:cubicBezTo>
                <a:lnTo>
                  <a:pt x="105000" y="84044"/>
                </a:lnTo>
                <a:cubicBezTo>
                  <a:pt x="106177" y="84350"/>
                  <a:pt x="107422" y="84544"/>
                  <a:pt x="108750" y="84544"/>
                </a:cubicBezTo>
                <a:cubicBezTo>
                  <a:pt x="114966" y="84544"/>
                  <a:pt x="120000" y="80883"/>
                  <a:pt x="120000" y="76361"/>
                </a:cubicBezTo>
                <a:lnTo>
                  <a:pt x="120000" y="38183"/>
                </a:lnTo>
                <a:cubicBezTo>
                  <a:pt x="120000" y="33666"/>
                  <a:pt x="114966" y="30000"/>
                  <a:pt x="108750" y="30000"/>
                </a:cubicBezTo>
                <a:moveTo>
                  <a:pt x="71250" y="19088"/>
                </a:moveTo>
                <a:cubicBezTo>
                  <a:pt x="69177" y="19088"/>
                  <a:pt x="67500" y="20311"/>
                  <a:pt x="67500" y="21816"/>
                </a:cubicBezTo>
                <a:cubicBezTo>
                  <a:pt x="67500" y="23327"/>
                  <a:pt x="69177" y="24544"/>
                  <a:pt x="71250" y="24544"/>
                </a:cubicBezTo>
                <a:cubicBezTo>
                  <a:pt x="73322" y="24544"/>
                  <a:pt x="75000" y="23327"/>
                  <a:pt x="75000" y="21816"/>
                </a:cubicBezTo>
                <a:cubicBezTo>
                  <a:pt x="75000" y="20311"/>
                  <a:pt x="73322" y="19088"/>
                  <a:pt x="71250" y="19088"/>
                </a:cubicBezTo>
                <a:moveTo>
                  <a:pt x="48750" y="19088"/>
                </a:moveTo>
                <a:cubicBezTo>
                  <a:pt x="46677" y="19088"/>
                  <a:pt x="45000" y="20311"/>
                  <a:pt x="45000" y="21816"/>
                </a:cubicBezTo>
                <a:cubicBezTo>
                  <a:pt x="45000" y="23327"/>
                  <a:pt x="46677" y="24544"/>
                  <a:pt x="48750" y="24544"/>
                </a:cubicBezTo>
                <a:cubicBezTo>
                  <a:pt x="50822" y="24544"/>
                  <a:pt x="52500" y="23327"/>
                  <a:pt x="52500" y="21816"/>
                </a:cubicBezTo>
                <a:cubicBezTo>
                  <a:pt x="52500" y="20311"/>
                  <a:pt x="50822" y="19088"/>
                  <a:pt x="48750" y="1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11062619" y="1783275"/>
            <a:ext cx="29355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Electronics</a:t>
            </a:r>
          </a:p>
        </p:txBody>
      </p:sp>
      <p:sp>
        <p:nvSpPr>
          <p:cNvPr id="666" name="Shape 666"/>
          <p:cNvSpPr/>
          <p:nvPr/>
        </p:nvSpPr>
        <p:spPr>
          <a:xfrm>
            <a:off x="1758542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7155"/>
                </a:moveTo>
                <a:lnTo>
                  <a:pt x="49088" y="42844"/>
                </a:lnTo>
                <a:lnTo>
                  <a:pt x="79116" y="60000"/>
                </a:lnTo>
                <a:cubicBezTo>
                  <a:pt x="79116" y="60000"/>
                  <a:pt x="49088" y="77155"/>
                  <a:pt x="49088" y="77155"/>
                </a:cubicBezTo>
                <a:close/>
                <a:moveTo>
                  <a:pt x="86222" y="57900"/>
                </a:moveTo>
                <a:lnTo>
                  <a:pt x="86250" y="57866"/>
                </a:lnTo>
                <a:lnTo>
                  <a:pt x="85766" y="57594"/>
                </a:lnTo>
                <a:cubicBezTo>
                  <a:pt x="85694" y="57561"/>
                  <a:pt x="85633" y="57505"/>
                  <a:pt x="85561" y="57477"/>
                </a:cubicBezTo>
                <a:lnTo>
                  <a:pt x="48066" y="36050"/>
                </a:lnTo>
                <a:lnTo>
                  <a:pt x="48038" y="36083"/>
                </a:lnTo>
                <a:cubicBezTo>
                  <a:pt x="47572" y="35711"/>
                  <a:pt x="47005" y="35455"/>
                  <a:pt x="46361" y="35455"/>
                </a:cubicBezTo>
                <a:cubicBezTo>
                  <a:pt x="44861" y="35455"/>
                  <a:pt x="43638" y="36672"/>
                  <a:pt x="43638" y="38183"/>
                </a:cubicBezTo>
                <a:lnTo>
                  <a:pt x="43638" y="81816"/>
                </a:lnTo>
                <a:cubicBezTo>
                  <a:pt x="43638" y="83327"/>
                  <a:pt x="44861" y="84544"/>
                  <a:pt x="46361" y="84544"/>
                </a:cubicBezTo>
                <a:cubicBezTo>
                  <a:pt x="47005" y="84544"/>
                  <a:pt x="47572" y="84288"/>
                  <a:pt x="48038" y="83916"/>
                </a:cubicBezTo>
                <a:lnTo>
                  <a:pt x="48066" y="83950"/>
                </a:lnTo>
                <a:lnTo>
                  <a:pt x="85561" y="62522"/>
                </a:lnTo>
                <a:cubicBezTo>
                  <a:pt x="85633" y="62494"/>
                  <a:pt x="85694" y="62444"/>
                  <a:pt x="85766" y="62405"/>
                </a:cubicBezTo>
                <a:lnTo>
                  <a:pt x="86250" y="62133"/>
                </a:lnTo>
                <a:lnTo>
                  <a:pt x="86222" y="62100"/>
                </a:lnTo>
                <a:cubicBezTo>
                  <a:pt x="86844" y="61600"/>
                  <a:pt x="87272" y="60861"/>
                  <a:pt x="87272" y="60000"/>
                </a:cubicBezTo>
                <a:cubicBezTo>
                  <a:pt x="87272" y="59138"/>
                  <a:pt x="86844" y="58400"/>
                  <a:pt x="86222" y="579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2825064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70911" y="76361"/>
                </a:lnTo>
                <a:lnTo>
                  <a:pt x="70911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68183" y="38183"/>
                </a:lnTo>
                <a:cubicBezTo>
                  <a:pt x="66677" y="38183"/>
                  <a:pt x="65455" y="39400"/>
                  <a:pt x="65455" y="40911"/>
                </a:cubicBezTo>
                <a:lnTo>
                  <a:pt x="65455" y="79088"/>
                </a:lnTo>
                <a:cubicBezTo>
                  <a:pt x="65455" y="80600"/>
                  <a:pt x="66677" y="81816"/>
                  <a:pt x="68183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49088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49088" y="43638"/>
                </a:lnTo>
                <a:cubicBezTo>
                  <a:pt x="49088" y="43638"/>
                  <a:pt x="49088" y="76361"/>
                  <a:pt x="49088" y="76361"/>
                </a:cubicBezTo>
                <a:close/>
                <a:moveTo>
                  <a:pt x="51816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51816" y="81816"/>
                </a:lnTo>
                <a:cubicBezTo>
                  <a:pt x="53322" y="81816"/>
                  <a:pt x="54544" y="80600"/>
                  <a:pt x="54544" y="79088"/>
                </a:cubicBezTo>
                <a:lnTo>
                  <a:pt x="54544" y="40911"/>
                </a:lnTo>
                <a:cubicBezTo>
                  <a:pt x="54544" y="39400"/>
                  <a:pt x="53322" y="38183"/>
                  <a:pt x="51816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3891586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5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5" y="81816"/>
                  <a:pt x="40911" y="81816"/>
                </a:cubicBezTo>
                <a:lnTo>
                  <a:pt x="79088" y="81816"/>
                </a:lnTo>
                <a:cubicBezTo>
                  <a:pt x="80594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594" y="38183"/>
                  <a:pt x="79088" y="38183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4958108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0000" y="76361"/>
                </a:moveTo>
                <a:cubicBezTo>
                  <a:pt x="50961" y="76361"/>
                  <a:pt x="43638" y="69038"/>
                  <a:pt x="43638" y="60000"/>
                </a:cubicBezTo>
                <a:cubicBezTo>
                  <a:pt x="43638" y="50961"/>
                  <a:pt x="50961" y="43638"/>
                  <a:pt x="60000" y="43638"/>
                </a:cubicBezTo>
                <a:cubicBezTo>
                  <a:pt x="69038" y="43638"/>
                  <a:pt x="76361" y="50961"/>
                  <a:pt x="76361" y="60000"/>
                </a:cubicBezTo>
                <a:cubicBezTo>
                  <a:pt x="76361" y="69038"/>
                  <a:pt x="69038" y="76361"/>
                  <a:pt x="60000" y="76361"/>
                </a:cubicBezTo>
                <a:moveTo>
                  <a:pt x="60000" y="38183"/>
                </a:moveTo>
                <a:cubicBezTo>
                  <a:pt x="47950" y="38183"/>
                  <a:pt x="38183" y="47950"/>
                  <a:pt x="38183" y="60000"/>
                </a:cubicBezTo>
                <a:cubicBezTo>
                  <a:pt x="38183" y="72050"/>
                  <a:pt x="47950" y="81816"/>
                  <a:pt x="60000" y="81816"/>
                </a:cubicBezTo>
                <a:cubicBezTo>
                  <a:pt x="72050" y="81816"/>
                  <a:pt x="81816" y="72050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6024630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7155"/>
                </a:moveTo>
                <a:lnTo>
                  <a:pt x="60000" y="42844"/>
                </a:lnTo>
                <a:lnTo>
                  <a:pt x="90022" y="60000"/>
                </a:lnTo>
                <a:cubicBezTo>
                  <a:pt x="90022" y="60000"/>
                  <a:pt x="60000" y="77155"/>
                  <a:pt x="60000" y="77155"/>
                </a:cubicBezTo>
                <a:close/>
                <a:moveTo>
                  <a:pt x="97133" y="57900"/>
                </a:moveTo>
                <a:lnTo>
                  <a:pt x="97161" y="57866"/>
                </a:lnTo>
                <a:lnTo>
                  <a:pt x="96677" y="57594"/>
                </a:lnTo>
                <a:cubicBezTo>
                  <a:pt x="96605" y="57561"/>
                  <a:pt x="96544" y="57505"/>
                  <a:pt x="96472" y="57477"/>
                </a:cubicBezTo>
                <a:lnTo>
                  <a:pt x="58977" y="36050"/>
                </a:lnTo>
                <a:lnTo>
                  <a:pt x="58950" y="36083"/>
                </a:lnTo>
                <a:cubicBezTo>
                  <a:pt x="58483" y="35711"/>
                  <a:pt x="57916" y="35455"/>
                  <a:pt x="57272" y="35455"/>
                </a:cubicBezTo>
                <a:cubicBezTo>
                  <a:pt x="55766" y="35455"/>
                  <a:pt x="54544" y="36672"/>
                  <a:pt x="54544" y="38183"/>
                </a:cubicBezTo>
                <a:lnTo>
                  <a:pt x="54544" y="81816"/>
                </a:lnTo>
                <a:cubicBezTo>
                  <a:pt x="54544" y="83327"/>
                  <a:pt x="55766" y="84544"/>
                  <a:pt x="57272" y="84544"/>
                </a:cubicBezTo>
                <a:cubicBezTo>
                  <a:pt x="57916" y="84544"/>
                  <a:pt x="58483" y="84288"/>
                  <a:pt x="58950" y="83916"/>
                </a:cubicBezTo>
                <a:lnTo>
                  <a:pt x="58977" y="83950"/>
                </a:lnTo>
                <a:lnTo>
                  <a:pt x="96472" y="62522"/>
                </a:lnTo>
                <a:cubicBezTo>
                  <a:pt x="96544" y="62494"/>
                  <a:pt x="96600" y="62438"/>
                  <a:pt x="96672" y="62405"/>
                </a:cubicBezTo>
                <a:lnTo>
                  <a:pt x="97161" y="62133"/>
                </a:lnTo>
                <a:lnTo>
                  <a:pt x="97133" y="62100"/>
                </a:lnTo>
                <a:cubicBezTo>
                  <a:pt x="97755" y="61600"/>
                  <a:pt x="98183" y="60861"/>
                  <a:pt x="98183" y="60000"/>
                </a:cubicBezTo>
                <a:cubicBezTo>
                  <a:pt x="98183" y="59138"/>
                  <a:pt x="97755" y="58400"/>
                  <a:pt x="97133" y="57900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37133" y="36083"/>
                </a:moveTo>
                <a:cubicBezTo>
                  <a:pt x="36666" y="35711"/>
                  <a:pt x="36100" y="35455"/>
                  <a:pt x="35455" y="35455"/>
                </a:cubicBezTo>
                <a:cubicBezTo>
                  <a:pt x="33950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50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49088" y="77127"/>
                </a:lnTo>
                <a:lnTo>
                  <a:pt x="49088" y="70922"/>
                </a:lnTo>
                <a:lnTo>
                  <a:pt x="38183" y="77155"/>
                </a:lnTo>
                <a:lnTo>
                  <a:pt x="38183" y="42844"/>
                </a:lnTo>
                <a:lnTo>
                  <a:pt x="49088" y="49077"/>
                </a:lnTo>
                <a:lnTo>
                  <a:pt x="49088" y="42866"/>
                </a:lnTo>
                <a:lnTo>
                  <a:pt x="37161" y="36050"/>
                </a:lnTo>
                <a:cubicBezTo>
                  <a:pt x="37161" y="36050"/>
                  <a:pt x="37133" y="36083"/>
                  <a:pt x="37133" y="3608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7091153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79088"/>
                </a:moveTo>
                <a:lnTo>
                  <a:pt x="76361" y="79088"/>
                </a:lnTo>
                <a:lnTo>
                  <a:pt x="76361" y="40911"/>
                </a:lnTo>
                <a:lnTo>
                  <a:pt x="81816" y="40911"/>
                </a:lnTo>
                <a:cubicBezTo>
                  <a:pt x="81816" y="40911"/>
                  <a:pt x="81816" y="79088"/>
                  <a:pt x="81816" y="79088"/>
                </a:cubicBezTo>
                <a:close/>
                <a:moveTo>
                  <a:pt x="38183" y="77155"/>
                </a:moveTo>
                <a:lnTo>
                  <a:pt x="38183" y="42844"/>
                </a:lnTo>
                <a:lnTo>
                  <a:pt x="68205" y="60000"/>
                </a:lnTo>
                <a:cubicBezTo>
                  <a:pt x="68205" y="60000"/>
                  <a:pt x="38183" y="77155"/>
                  <a:pt x="38183" y="77155"/>
                </a:cubicBezTo>
                <a:close/>
                <a:moveTo>
                  <a:pt x="84544" y="35455"/>
                </a:moveTo>
                <a:lnTo>
                  <a:pt x="73638" y="35455"/>
                </a:lnTo>
                <a:cubicBezTo>
                  <a:pt x="72127" y="35455"/>
                  <a:pt x="70911" y="36672"/>
                  <a:pt x="70911" y="38183"/>
                </a:cubicBezTo>
                <a:lnTo>
                  <a:pt x="70911" y="55338"/>
                </a:lnTo>
                <a:lnTo>
                  <a:pt x="37161" y="36050"/>
                </a:lnTo>
                <a:lnTo>
                  <a:pt x="37133" y="36083"/>
                </a:lnTo>
                <a:cubicBezTo>
                  <a:pt x="36666" y="35711"/>
                  <a:pt x="36100" y="35455"/>
                  <a:pt x="35455" y="35455"/>
                </a:cubicBezTo>
                <a:cubicBezTo>
                  <a:pt x="33944" y="35455"/>
                  <a:pt x="32727" y="36672"/>
                  <a:pt x="32727" y="38183"/>
                </a:cubicBezTo>
                <a:lnTo>
                  <a:pt x="32727" y="81816"/>
                </a:lnTo>
                <a:cubicBezTo>
                  <a:pt x="32727" y="83327"/>
                  <a:pt x="33944" y="84544"/>
                  <a:pt x="35455" y="84544"/>
                </a:cubicBezTo>
                <a:cubicBezTo>
                  <a:pt x="36100" y="84544"/>
                  <a:pt x="36666" y="84288"/>
                  <a:pt x="37133" y="83916"/>
                </a:cubicBezTo>
                <a:lnTo>
                  <a:pt x="37161" y="83950"/>
                </a:lnTo>
                <a:lnTo>
                  <a:pt x="70911" y="64661"/>
                </a:lnTo>
                <a:lnTo>
                  <a:pt x="70911" y="81816"/>
                </a:lnTo>
                <a:cubicBezTo>
                  <a:pt x="70911" y="83327"/>
                  <a:pt x="72127" y="84544"/>
                  <a:pt x="73638" y="84544"/>
                </a:cubicBezTo>
                <a:lnTo>
                  <a:pt x="84544" y="84544"/>
                </a:lnTo>
                <a:cubicBezTo>
                  <a:pt x="86055" y="84544"/>
                  <a:pt x="87272" y="83327"/>
                  <a:pt x="87272" y="81816"/>
                </a:cubicBezTo>
                <a:lnTo>
                  <a:pt x="87272" y="38183"/>
                </a:lnTo>
                <a:cubicBezTo>
                  <a:pt x="87272" y="36672"/>
                  <a:pt x="86055" y="35455"/>
                  <a:pt x="84544" y="35455"/>
                </a:cubicBezTo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8157675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7" y="114544"/>
                  <a:pt x="5455" y="90122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44744" y="54544"/>
                </a:moveTo>
                <a:lnTo>
                  <a:pt x="60000" y="39288"/>
                </a:lnTo>
                <a:lnTo>
                  <a:pt x="75261" y="54544"/>
                </a:lnTo>
                <a:cubicBezTo>
                  <a:pt x="75261" y="54544"/>
                  <a:pt x="44744" y="54544"/>
                  <a:pt x="44744" y="54544"/>
                </a:cubicBezTo>
                <a:close/>
                <a:moveTo>
                  <a:pt x="83950" y="55566"/>
                </a:moveTo>
                <a:lnTo>
                  <a:pt x="83794" y="55416"/>
                </a:lnTo>
                <a:cubicBezTo>
                  <a:pt x="83755" y="55377"/>
                  <a:pt x="83716" y="55333"/>
                  <a:pt x="83672" y="55294"/>
                </a:cubicBezTo>
                <a:lnTo>
                  <a:pt x="62133" y="33750"/>
                </a:lnTo>
                <a:lnTo>
                  <a:pt x="62094" y="33777"/>
                </a:lnTo>
                <a:cubicBezTo>
                  <a:pt x="61600" y="33155"/>
                  <a:pt x="60861" y="32727"/>
                  <a:pt x="60000" y="32727"/>
                </a:cubicBezTo>
                <a:cubicBezTo>
                  <a:pt x="59138" y="32727"/>
                  <a:pt x="58400" y="33155"/>
                  <a:pt x="57900" y="33777"/>
                </a:cubicBezTo>
                <a:lnTo>
                  <a:pt x="57866" y="33750"/>
                </a:lnTo>
                <a:lnTo>
                  <a:pt x="36327" y="55294"/>
                </a:lnTo>
                <a:cubicBezTo>
                  <a:pt x="36283" y="55333"/>
                  <a:pt x="36244" y="55377"/>
                  <a:pt x="36205" y="55416"/>
                </a:cubicBezTo>
                <a:lnTo>
                  <a:pt x="36050" y="55566"/>
                </a:lnTo>
                <a:lnTo>
                  <a:pt x="36083" y="55594"/>
                </a:lnTo>
                <a:cubicBezTo>
                  <a:pt x="35711" y="56061"/>
                  <a:pt x="35455" y="56627"/>
                  <a:pt x="35455" y="57272"/>
                </a:cubicBezTo>
                <a:cubicBezTo>
                  <a:pt x="35455" y="58777"/>
                  <a:pt x="36672" y="60000"/>
                  <a:pt x="38183" y="60000"/>
                </a:cubicBezTo>
                <a:lnTo>
                  <a:pt x="81816" y="60000"/>
                </a:lnTo>
                <a:cubicBezTo>
                  <a:pt x="83327" y="60000"/>
                  <a:pt x="84544" y="58777"/>
                  <a:pt x="84544" y="57272"/>
                </a:cubicBezTo>
                <a:cubicBezTo>
                  <a:pt x="84544" y="56627"/>
                  <a:pt x="84288" y="56061"/>
                  <a:pt x="83916" y="55594"/>
                </a:cubicBezTo>
                <a:cubicBezTo>
                  <a:pt x="83916" y="55594"/>
                  <a:pt x="83950" y="55566"/>
                  <a:pt x="83950" y="55566"/>
                </a:cubicBezTo>
                <a:close/>
                <a:moveTo>
                  <a:pt x="79088" y="76361"/>
                </a:moveTo>
                <a:lnTo>
                  <a:pt x="40911" y="76361"/>
                </a:lnTo>
                <a:lnTo>
                  <a:pt x="40911" y="70911"/>
                </a:lnTo>
                <a:lnTo>
                  <a:pt x="79088" y="70911"/>
                </a:lnTo>
                <a:cubicBezTo>
                  <a:pt x="79088" y="70911"/>
                  <a:pt x="79088" y="76361"/>
                  <a:pt x="79088" y="76361"/>
                </a:cubicBezTo>
                <a:close/>
                <a:moveTo>
                  <a:pt x="81816" y="65455"/>
                </a:moveTo>
                <a:lnTo>
                  <a:pt x="38183" y="65455"/>
                </a:lnTo>
                <a:cubicBezTo>
                  <a:pt x="36672" y="65455"/>
                  <a:pt x="35455" y="66672"/>
                  <a:pt x="35455" y="68183"/>
                </a:cubicBezTo>
                <a:lnTo>
                  <a:pt x="35455" y="79088"/>
                </a:lnTo>
                <a:cubicBezTo>
                  <a:pt x="35455" y="80600"/>
                  <a:pt x="36672" y="81816"/>
                  <a:pt x="38183" y="81816"/>
                </a:cubicBezTo>
                <a:lnTo>
                  <a:pt x="81816" y="81816"/>
                </a:lnTo>
                <a:cubicBezTo>
                  <a:pt x="83327" y="81816"/>
                  <a:pt x="84544" y="80600"/>
                  <a:pt x="84544" y="79088"/>
                </a:cubicBezTo>
                <a:lnTo>
                  <a:pt x="84544" y="68183"/>
                </a:lnTo>
                <a:cubicBezTo>
                  <a:pt x="84544" y="66672"/>
                  <a:pt x="83327" y="65455"/>
                  <a:pt x="81816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3" name="Shape 673"/>
          <p:cNvSpPr/>
          <p:nvPr/>
        </p:nvSpPr>
        <p:spPr>
          <a:xfrm>
            <a:off x="9224197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5455"/>
                </a:moveTo>
                <a:lnTo>
                  <a:pt x="54544" y="5455"/>
                </a:lnTo>
                <a:lnTo>
                  <a:pt x="54544" y="0"/>
                </a:lnTo>
                <a:lnTo>
                  <a:pt x="43638" y="0"/>
                </a:lnTo>
                <a:cubicBezTo>
                  <a:pt x="43638" y="0"/>
                  <a:pt x="43638" y="5455"/>
                  <a:pt x="43638" y="5455"/>
                </a:cubicBezTo>
                <a:close/>
                <a:moveTo>
                  <a:pt x="65455" y="5455"/>
                </a:moveTo>
                <a:lnTo>
                  <a:pt x="76361" y="5455"/>
                </a:lnTo>
                <a:lnTo>
                  <a:pt x="76361" y="0"/>
                </a:lnTo>
                <a:lnTo>
                  <a:pt x="65455" y="0"/>
                </a:lnTo>
                <a:cubicBezTo>
                  <a:pt x="65455" y="0"/>
                  <a:pt x="65455" y="5455"/>
                  <a:pt x="65455" y="5455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4" name="Shape 674"/>
          <p:cNvSpPr/>
          <p:nvPr/>
        </p:nvSpPr>
        <p:spPr>
          <a:xfrm>
            <a:off x="10290719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76361"/>
                </a:moveTo>
                <a:lnTo>
                  <a:pt x="43638" y="76361"/>
                </a:lnTo>
                <a:lnTo>
                  <a:pt x="43638" y="43638"/>
                </a:lnTo>
                <a:lnTo>
                  <a:pt x="76361" y="43638"/>
                </a:lnTo>
                <a:cubicBezTo>
                  <a:pt x="76361" y="43638"/>
                  <a:pt x="76361" y="76361"/>
                  <a:pt x="76361" y="76361"/>
                </a:cubicBezTo>
                <a:close/>
                <a:moveTo>
                  <a:pt x="79088" y="38183"/>
                </a:moveTo>
                <a:lnTo>
                  <a:pt x="40911" y="38183"/>
                </a:lnTo>
                <a:cubicBezTo>
                  <a:pt x="39400" y="38183"/>
                  <a:pt x="38183" y="39400"/>
                  <a:pt x="38183" y="40911"/>
                </a:cubicBezTo>
                <a:lnTo>
                  <a:pt x="38183" y="79088"/>
                </a:lnTo>
                <a:cubicBezTo>
                  <a:pt x="38183" y="80600"/>
                  <a:pt x="39400" y="81816"/>
                  <a:pt x="40911" y="81816"/>
                </a:cubicBezTo>
                <a:lnTo>
                  <a:pt x="79088" y="81816"/>
                </a:lnTo>
                <a:cubicBezTo>
                  <a:pt x="80600" y="81816"/>
                  <a:pt x="81816" y="80600"/>
                  <a:pt x="81816" y="79088"/>
                </a:cubicBezTo>
                <a:lnTo>
                  <a:pt x="81816" y="40911"/>
                </a:lnTo>
                <a:cubicBezTo>
                  <a:pt x="81816" y="39400"/>
                  <a:pt x="80600" y="38183"/>
                  <a:pt x="79088" y="38183"/>
                </a:cubicBezTo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5" name="Shape 675"/>
          <p:cNvSpPr/>
          <p:nvPr/>
        </p:nvSpPr>
        <p:spPr>
          <a:xfrm>
            <a:off x="11357241" y="821192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65455"/>
                </a:moveTo>
                <a:cubicBezTo>
                  <a:pt x="81066" y="65455"/>
                  <a:pt x="80383" y="65761"/>
                  <a:pt x="79888" y="66255"/>
                </a:cubicBezTo>
                <a:lnTo>
                  <a:pt x="62727" y="83416"/>
                </a:lnTo>
                <a:lnTo>
                  <a:pt x="62727" y="30000"/>
                </a:lnTo>
                <a:cubicBezTo>
                  <a:pt x="62727" y="28494"/>
                  <a:pt x="61505" y="27272"/>
                  <a:pt x="60000" y="27272"/>
                </a:cubicBezTo>
                <a:cubicBezTo>
                  <a:pt x="58494" y="27272"/>
                  <a:pt x="57272" y="28494"/>
                  <a:pt x="57272" y="30000"/>
                </a:cubicBezTo>
                <a:lnTo>
                  <a:pt x="57272" y="83416"/>
                </a:lnTo>
                <a:lnTo>
                  <a:pt x="40111" y="66255"/>
                </a:lnTo>
                <a:cubicBezTo>
                  <a:pt x="39616" y="65761"/>
                  <a:pt x="38933" y="65455"/>
                  <a:pt x="38183" y="65455"/>
                </a:cubicBezTo>
                <a:cubicBezTo>
                  <a:pt x="36672" y="65455"/>
                  <a:pt x="35455" y="66672"/>
                  <a:pt x="35455" y="68183"/>
                </a:cubicBezTo>
                <a:cubicBezTo>
                  <a:pt x="35455" y="68933"/>
                  <a:pt x="35761" y="69616"/>
                  <a:pt x="36255" y="70111"/>
                </a:cubicBezTo>
                <a:lnTo>
                  <a:pt x="58072" y="91927"/>
                </a:lnTo>
                <a:cubicBezTo>
                  <a:pt x="58566" y="92422"/>
                  <a:pt x="59244" y="92727"/>
                  <a:pt x="60000" y="92727"/>
                </a:cubicBezTo>
                <a:cubicBezTo>
                  <a:pt x="60755" y="92727"/>
                  <a:pt x="61433" y="92422"/>
                  <a:pt x="61927" y="91927"/>
                </a:cubicBezTo>
                <a:lnTo>
                  <a:pt x="83744" y="70111"/>
                </a:lnTo>
                <a:cubicBezTo>
                  <a:pt x="84238" y="69616"/>
                  <a:pt x="84544" y="68933"/>
                  <a:pt x="84544" y="68183"/>
                </a:cubicBezTo>
                <a:cubicBezTo>
                  <a:pt x="84544" y="66672"/>
                  <a:pt x="83327" y="65455"/>
                  <a:pt x="81816" y="65455"/>
                </a:cubicBezTo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22" y="117350"/>
                  <a:pt x="117377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77" y="6294"/>
                  <a:pt x="113722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972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77" y="2650"/>
                  <a:pt x="2622" y="6294"/>
                  <a:pt x="972" y="10911"/>
                </a:cubicBezTo>
                <a:moveTo>
                  <a:pt x="6944" y="109088"/>
                </a:moveTo>
                <a:lnTo>
                  <a:pt x="972" y="109088"/>
                </a:lnTo>
                <a:cubicBezTo>
                  <a:pt x="2622" y="113705"/>
                  <a:pt x="6277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1758542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1816" y="5455"/>
                </a:moveTo>
                <a:lnTo>
                  <a:pt x="32727" y="5455"/>
                </a:lnTo>
                <a:lnTo>
                  <a:pt x="32727" y="0"/>
                </a:lnTo>
                <a:lnTo>
                  <a:pt x="21816" y="0"/>
                </a:lnTo>
                <a:cubicBezTo>
                  <a:pt x="21816" y="0"/>
                  <a:pt x="21816" y="5455"/>
                  <a:pt x="21816" y="5455"/>
                </a:cubicBezTo>
                <a:close/>
                <a:moveTo>
                  <a:pt x="65455" y="120000"/>
                </a:moveTo>
                <a:lnTo>
                  <a:pt x="76361" y="120000"/>
                </a:lnTo>
                <a:lnTo>
                  <a:pt x="76361" y="114544"/>
                </a:lnTo>
                <a:lnTo>
                  <a:pt x="65455" y="114544"/>
                </a:lnTo>
                <a:cubicBezTo>
                  <a:pt x="65455" y="114544"/>
                  <a:pt x="65455" y="120000"/>
                  <a:pt x="65455" y="120000"/>
                </a:cubicBezTo>
                <a:close/>
                <a:moveTo>
                  <a:pt x="87272" y="120000"/>
                </a:moveTo>
                <a:lnTo>
                  <a:pt x="98183" y="120000"/>
                </a:lnTo>
                <a:lnTo>
                  <a:pt x="98183" y="114544"/>
                </a:lnTo>
                <a:lnTo>
                  <a:pt x="87272" y="114544"/>
                </a:lnTo>
                <a:cubicBezTo>
                  <a:pt x="87272" y="114544"/>
                  <a:pt x="87272" y="120000"/>
                  <a:pt x="87272" y="120000"/>
                </a:cubicBezTo>
                <a:close/>
                <a:moveTo>
                  <a:pt x="114544" y="32727"/>
                </a:moveTo>
                <a:lnTo>
                  <a:pt x="120000" y="32727"/>
                </a:lnTo>
                <a:lnTo>
                  <a:pt x="120000" y="21816"/>
                </a:lnTo>
                <a:lnTo>
                  <a:pt x="114544" y="21816"/>
                </a:lnTo>
                <a:cubicBezTo>
                  <a:pt x="114544" y="21816"/>
                  <a:pt x="114544" y="32727"/>
                  <a:pt x="114544" y="32727"/>
                </a:cubicBezTo>
                <a:close/>
                <a:moveTo>
                  <a:pt x="61927" y="28072"/>
                </a:moveTo>
                <a:cubicBezTo>
                  <a:pt x="61433" y="27577"/>
                  <a:pt x="60750" y="27272"/>
                  <a:pt x="60000" y="27272"/>
                </a:cubicBezTo>
                <a:cubicBezTo>
                  <a:pt x="59250" y="27272"/>
                  <a:pt x="58566" y="27577"/>
                  <a:pt x="58072" y="28072"/>
                </a:cubicBezTo>
                <a:lnTo>
                  <a:pt x="36255" y="49888"/>
                </a:lnTo>
                <a:cubicBezTo>
                  <a:pt x="35761" y="50383"/>
                  <a:pt x="35455" y="51066"/>
                  <a:pt x="35455" y="51816"/>
                </a:cubicBezTo>
                <a:cubicBezTo>
                  <a:pt x="35455" y="53327"/>
                  <a:pt x="36677" y="54544"/>
                  <a:pt x="38183" y="54544"/>
                </a:cubicBezTo>
                <a:cubicBezTo>
                  <a:pt x="38933" y="54544"/>
                  <a:pt x="39616" y="54244"/>
                  <a:pt x="40111" y="53744"/>
                </a:cubicBezTo>
                <a:lnTo>
                  <a:pt x="57272" y="36583"/>
                </a:lnTo>
                <a:lnTo>
                  <a:pt x="57272" y="90000"/>
                </a:lnTo>
                <a:cubicBezTo>
                  <a:pt x="57272" y="91505"/>
                  <a:pt x="58494" y="92727"/>
                  <a:pt x="60000" y="92727"/>
                </a:cubicBezTo>
                <a:cubicBezTo>
                  <a:pt x="61505" y="92727"/>
                  <a:pt x="62727" y="91505"/>
                  <a:pt x="62727" y="90000"/>
                </a:cubicBezTo>
                <a:lnTo>
                  <a:pt x="62727" y="36583"/>
                </a:lnTo>
                <a:lnTo>
                  <a:pt x="79888" y="53744"/>
                </a:lnTo>
                <a:cubicBezTo>
                  <a:pt x="80383" y="54244"/>
                  <a:pt x="81066" y="54544"/>
                  <a:pt x="81816" y="54544"/>
                </a:cubicBezTo>
                <a:cubicBezTo>
                  <a:pt x="83322" y="54544"/>
                  <a:pt x="84544" y="53327"/>
                  <a:pt x="84544" y="51816"/>
                </a:cubicBezTo>
                <a:cubicBezTo>
                  <a:pt x="84544" y="51066"/>
                  <a:pt x="84238" y="50383"/>
                  <a:pt x="83744" y="49888"/>
                </a:cubicBezTo>
                <a:cubicBezTo>
                  <a:pt x="83744" y="49888"/>
                  <a:pt x="61927" y="28072"/>
                  <a:pt x="61927" y="28072"/>
                </a:cubicBezTo>
                <a:close/>
                <a:moveTo>
                  <a:pt x="114544" y="76361"/>
                </a:moveTo>
                <a:lnTo>
                  <a:pt x="120000" y="76361"/>
                </a:lnTo>
                <a:lnTo>
                  <a:pt x="120000" y="65455"/>
                </a:lnTo>
                <a:lnTo>
                  <a:pt x="114544" y="65455"/>
                </a:lnTo>
                <a:cubicBezTo>
                  <a:pt x="114544" y="65455"/>
                  <a:pt x="114544" y="76361"/>
                  <a:pt x="114544" y="76361"/>
                </a:cubicBezTo>
                <a:close/>
                <a:moveTo>
                  <a:pt x="87272" y="5455"/>
                </a:moveTo>
                <a:lnTo>
                  <a:pt x="98183" y="5455"/>
                </a:lnTo>
                <a:lnTo>
                  <a:pt x="98183" y="0"/>
                </a:lnTo>
                <a:lnTo>
                  <a:pt x="87272" y="0"/>
                </a:lnTo>
                <a:cubicBezTo>
                  <a:pt x="87272" y="0"/>
                  <a:pt x="87272" y="5455"/>
                  <a:pt x="87272" y="5455"/>
                </a:cubicBezTo>
                <a:close/>
                <a:moveTo>
                  <a:pt x="114544" y="54544"/>
                </a:moveTo>
                <a:lnTo>
                  <a:pt x="120000" y="54544"/>
                </a:lnTo>
                <a:lnTo>
                  <a:pt x="120000" y="43638"/>
                </a:lnTo>
                <a:lnTo>
                  <a:pt x="114544" y="43638"/>
                </a:lnTo>
                <a:cubicBezTo>
                  <a:pt x="114544" y="43638"/>
                  <a:pt x="114544" y="54544"/>
                  <a:pt x="114544" y="54544"/>
                </a:cubicBezTo>
                <a:close/>
                <a:moveTo>
                  <a:pt x="109088" y="113033"/>
                </a:moveTo>
                <a:lnTo>
                  <a:pt x="109088" y="119000"/>
                </a:lnTo>
                <a:cubicBezTo>
                  <a:pt x="113716" y="117350"/>
                  <a:pt x="117383" y="113705"/>
                  <a:pt x="119033" y="109088"/>
                </a:cubicBezTo>
                <a:lnTo>
                  <a:pt x="113055" y="109088"/>
                </a:lnTo>
                <a:cubicBezTo>
                  <a:pt x="112094" y="110716"/>
                  <a:pt x="110727" y="112077"/>
                  <a:pt x="109088" y="113033"/>
                </a:cubicBezTo>
                <a:moveTo>
                  <a:pt x="114544" y="98183"/>
                </a:moveTo>
                <a:lnTo>
                  <a:pt x="120000" y="98183"/>
                </a:lnTo>
                <a:lnTo>
                  <a:pt x="120000" y="87272"/>
                </a:lnTo>
                <a:lnTo>
                  <a:pt x="114544" y="87272"/>
                </a:lnTo>
                <a:cubicBezTo>
                  <a:pt x="114544" y="87272"/>
                  <a:pt x="114544" y="98183"/>
                  <a:pt x="114544" y="98183"/>
                </a:cubicBezTo>
                <a:close/>
                <a:moveTo>
                  <a:pt x="43638" y="120000"/>
                </a:moveTo>
                <a:lnTo>
                  <a:pt x="54544" y="120000"/>
                </a:lnTo>
                <a:lnTo>
                  <a:pt x="54544" y="114544"/>
                </a:lnTo>
                <a:lnTo>
                  <a:pt x="43638" y="114544"/>
                </a:lnTo>
                <a:cubicBezTo>
                  <a:pt x="43638" y="114544"/>
                  <a:pt x="43638" y="120000"/>
                  <a:pt x="43638" y="120000"/>
                </a:cubicBezTo>
                <a:close/>
                <a:moveTo>
                  <a:pt x="54544" y="0"/>
                </a:moveTo>
                <a:lnTo>
                  <a:pt x="43638" y="0"/>
                </a:lnTo>
                <a:lnTo>
                  <a:pt x="43638" y="5455"/>
                </a:lnTo>
                <a:lnTo>
                  <a:pt x="54544" y="5455"/>
                </a:lnTo>
                <a:cubicBezTo>
                  <a:pt x="54544" y="5455"/>
                  <a:pt x="54544" y="0"/>
                  <a:pt x="54544" y="0"/>
                </a:cubicBezTo>
                <a:close/>
                <a:moveTo>
                  <a:pt x="113055" y="10911"/>
                </a:moveTo>
                <a:lnTo>
                  <a:pt x="119033" y="10911"/>
                </a:lnTo>
                <a:cubicBezTo>
                  <a:pt x="117383" y="6294"/>
                  <a:pt x="113716" y="2650"/>
                  <a:pt x="109088" y="1000"/>
                </a:cubicBezTo>
                <a:lnTo>
                  <a:pt x="109088" y="6966"/>
                </a:lnTo>
                <a:cubicBezTo>
                  <a:pt x="110727" y="7922"/>
                  <a:pt x="112094" y="9277"/>
                  <a:pt x="113055" y="10911"/>
                </a:cubicBezTo>
                <a:moveTo>
                  <a:pt x="5455" y="21816"/>
                </a:moveTo>
                <a:lnTo>
                  <a:pt x="0" y="21816"/>
                </a:lnTo>
                <a:lnTo>
                  <a:pt x="0" y="32727"/>
                </a:lnTo>
                <a:lnTo>
                  <a:pt x="5455" y="32727"/>
                </a:lnTo>
                <a:cubicBezTo>
                  <a:pt x="5455" y="32727"/>
                  <a:pt x="5455" y="21816"/>
                  <a:pt x="5455" y="21816"/>
                </a:cubicBezTo>
                <a:close/>
                <a:moveTo>
                  <a:pt x="21816" y="120000"/>
                </a:moveTo>
                <a:lnTo>
                  <a:pt x="32727" y="120000"/>
                </a:lnTo>
                <a:lnTo>
                  <a:pt x="32727" y="114544"/>
                </a:lnTo>
                <a:lnTo>
                  <a:pt x="21816" y="114544"/>
                </a:lnTo>
                <a:cubicBezTo>
                  <a:pt x="21816" y="114544"/>
                  <a:pt x="21816" y="120000"/>
                  <a:pt x="21816" y="120000"/>
                </a:cubicBezTo>
                <a:close/>
                <a:moveTo>
                  <a:pt x="76361" y="0"/>
                </a:moveTo>
                <a:lnTo>
                  <a:pt x="65455" y="0"/>
                </a:lnTo>
                <a:lnTo>
                  <a:pt x="65455" y="5455"/>
                </a:lnTo>
                <a:lnTo>
                  <a:pt x="76361" y="5455"/>
                </a:lnTo>
                <a:cubicBezTo>
                  <a:pt x="76361" y="5455"/>
                  <a:pt x="76361" y="0"/>
                  <a:pt x="76361" y="0"/>
                </a:cubicBezTo>
                <a:close/>
                <a:moveTo>
                  <a:pt x="966" y="10911"/>
                </a:moveTo>
                <a:lnTo>
                  <a:pt x="6944" y="10911"/>
                </a:lnTo>
                <a:cubicBezTo>
                  <a:pt x="7905" y="9277"/>
                  <a:pt x="9272" y="7922"/>
                  <a:pt x="10911" y="6966"/>
                </a:cubicBezTo>
                <a:lnTo>
                  <a:pt x="10911" y="1000"/>
                </a:lnTo>
                <a:cubicBezTo>
                  <a:pt x="6283" y="2650"/>
                  <a:pt x="2622" y="6294"/>
                  <a:pt x="966" y="10911"/>
                </a:cubicBezTo>
                <a:moveTo>
                  <a:pt x="6944" y="109088"/>
                </a:moveTo>
                <a:lnTo>
                  <a:pt x="966" y="109088"/>
                </a:lnTo>
                <a:cubicBezTo>
                  <a:pt x="2622" y="113705"/>
                  <a:pt x="6283" y="117350"/>
                  <a:pt x="10911" y="119000"/>
                </a:cubicBezTo>
                <a:lnTo>
                  <a:pt x="10911" y="113033"/>
                </a:lnTo>
                <a:cubicBezTo>
                  <a:pt x="9272" y="112077"/>
                  <a:pt x="7905" y="110716"/>
                  <a:pt x="6944" y="109088"/>
                </a:cubicBezTo>
                <a:moveTo>
                  <a:pt x="5455" y="65455"/>
                </a:moveTo>
                <a:lnTo>
                  <a:pt x="0" y="65455"/>
                </a:lnTo>
                <a:lnTo>
                  <a:pt x="0" y="76361"/>
                </a:lnTo>
                <a:lnTo>
                  <a:pt x="5455" y="76361"/>
                </a:lnTo>
                <a:cubicBezTo>
                  <a:pt x="5455" y="76361"/>
                  <a:pt x="5455" y="65455"/>
                  <a:pt x="5455" y="65455"/>
                </a:cubicBezTo>
                <a:close/>
                <a:moveTo>
                  <a:pt x="5455" y="43638"/>
                </a:moveTo>
                <a:lnTo>
                  <a:pt x="0" y="43638"/>
                </a:lnTo>
                <a:lnTo>
                  <a:pt x="0" y="54544"/>
                </a:lnTo>
                <a:lnTo>
                  <a:pt x="5455" y="54544"/>
                </a:lnTo>
                <a:cubicBezTo>
                  <a:pt x="5455" y="54544"/>
                  <a:pt x="5455" y="43638"/>
                  <a:pt x="5455" y="43638"/>
                </a:cubicBezTo>
                <a:close/>
                <a:moveTo>
                  <a:pt x="5455" y="87272"/>
                </a:moveTo>
                <a:lnTo>
                  <a:pt x="0" y="87272"/>
                </a:lnTo>
                <a:lnTo>
                  <a:pt x="0" y="98183"/>
                </a:lnTo>
                <a:lnTo>
                  <a:pt x="5455" y="98183"/>
                </a:lnTo>
                <a:cubicBezTo>
                  <a:pt x="5455" y="98183"/>
                  <a:pt x="5455" y="87272"/>
                  <a:pt x="5455" y="8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7" name="Shape 677"/>
          <p:cNvSpPr/>
          <p:nvPr/>
        </p:nvSpPr>
        <p:spPr>
          <a:xfrm>
            <a:off x="2825063" y="9278448"/>
            <a:ext cx="556423" cy="5575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916" y="1011"/>
                </a:move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cubicBezTo>
                  <a:pt x="69966" y="6138"/>
                  <a:pt x="70916" y="1011"/>
                  <a:pt x="70916" y="1011"/>
                </a:cubicBezTo>
                <a:close/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3891585" y="9278448"/>
            <a:ext cx="556423" cy="5575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81861"/>
                </a:moveTo>
                <a:cubicBezTo>
                  <a:pt x="47900" y="81861"/>
                  <a:pt x="38094" y="72072"/>
                  <a:pt x="38094" y="60000"/>
                </a:cubicBezTo>
                <a:cubicBezTo>
                  <a:pt x="38094" y="47927"/>
                  <a:pt x="47900" y="38138"/>
                  <a:pt x="60000" y="38138"/>
                </a:cubicBezTo>
                <a:cubicBezTo>
                  <a:pt x="72100" y="38138"/>
                  <a:pt x="81905" y="47927"/>
                  <a:pt x="81905" y="60000"/>
                </a:cubicBezTo>
                <a:cubicBezTo>
                  <a:pt x="81905" y="72072"/>
                  <a:pt x="72100" y="81861"/>
                  <a:pt x="60000" y="81861"/>
                </a:cubicBezTo>
                <a:moveTo>
                  <a:pt x="60000" y="32672"/>
                </a:moveTo>
                <a:cubicBezTo>
                  <a:pt x="44877" y="32672"/>
                  <a:pt x="32616" y="44905"/>
                  <a:pt x="32616" y="60000"/>
                </a:cubicBezTo>
                <a:cubicBezTo>
                  <a:pt x="32616" y="75094"/>
                  <a:pt x="44877" y="87327"/>
                  <a:pt x="60000" y="87327"/>
                </a:cubicBezTo>
                <a:cubicBezTo>
                  <a:pt x="75122" y="87327"/>
                  <a:pt x="87383" y="75094"/>
                  <a:pt x="87383" y="60000"/>
                </a:cubicBezTo>
                <a:cubicBezTo>
                  <a:pt x="87383" y="44905"/>
                  <a:pt x="75122" y="32672"/>
                  <a:pt x="60000" y="32672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4958108" y="9278448"/>
            <a:ext cx="556423" cy="5575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0" y="109838"/>
                  <a:pt x="79805" y="111061"/>
                </a:cubicBezTo>
                <a:moveTo>
                  <a:pt x="60000" y="114783"/>
                </a:moveTo>
                <a:lnTo>
                  <a:pt x="60005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77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61933" y="91994"/>
                </a:moveTo>
                <a:lnTo>
                  <a:pt x="83844" y="70133"/>
                </a:lnTo>
                <a:cubicBezTo>
                  <a:pt x="84338" y="69638"/>
                  <a:pt x="84644" y="68955"/>
                  <a:pt x="84644" y="68200"/>
                </a:cubicBezTo>
                <a:cubicBezTo>
                  <a:pt x="84644" y="66688"/>
                  <a:pt x="83416" y="65466"/>
                  <a:pt x="81905" y="65466"/>
                </a:cubicBezTo>
                <a:cubicBezTo>
                  <a:pt x="81150" y="65466"/>
                  <a:pt x="80461" y="65772"/>
                  <a:pt x="79972" y="66266"/>
                </a:cubicBezTo>
                <a:lnTo>
                  <a:pt x="62738" y="83466"/>
                </a:lnTo>
                <a:lnTo>
                  <a:pt x="62738" y="29938"/>
                </a:lnTo>
                <a:cubicBezTo>
                  <a:pt x="62738" y="28427"/>
                  <a:pt x="61511" y="27205"/>
                  <a:pt x="60000" y="27205"/>
                </a:cubicBezTo>
                <a:cubicBezTo>
                  <a:pt x="58488" y="27205"/>
                  <a:pt x="57261" y="28427"/>
                  <a:pt x="57261" y="29938"/>
                </a:cubicBezTo>
                <a:lnTo>
                  <a:pt x="57261" y="83466"/>
                </a:lnTo>
                <a:lnTo>
                  <a:pt x="40033" y="66266"/>
                </a:lnTo>
                <a:cubicBezTo>
                  <a:pt x="39538" y="65772"/>
                  <a:pt x="38850" y="65466"/>
                  <a:pt x="38094" y="65466"/>
                </a:cubicBezTo>
                <a:cubicBezTo>
                  <a:pt x="36583" y="65466"/>
                  <a:pt x="35355" y="66688"/>
                  <a:pt x="35355" y="68200"/>
                </a:cubicBezTo>
                <a:cubicBezTo>
                  <a:pt x="35355" y="68955"/>
                  <a:pt x="35661" y="69638"/>
                  <a:pt x="36155" y="70133"/>
                </a:cubicBezTo>
                <a:lnTo>
                  <a:pt x="58066" y="91994"/>
                </a:lnTo>
                <a:cubicBezTo>
                  <a:pt x="58561" y="92488"/>
                  <a:pt x="59244" y="92794"/>
                  <a:pt x="60000" y="92794"/>
                </a:cubicBezTo>
                <a:cubicBezTo>
                  <a:pt x="60755" y="92794"/>
                  <a:pt x="61438" y="92488"/>
                  <a:pt x="61933" y="91994"/>
                </a:cubicBezTo>
                <a:moveTo>
                  <a:pt x="103666" y="26966"/>
                </a:moveTo>
                <a:lnTo>
                  <a:pt x="107838" y="23816"/>
                </a:lnTo>
                <a:cubicBezTo>
                  <a:pt x="105616" y="20883"/>
                  <a:pt x="103100" y="18133"/>
                  <a:pt x="100361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6"/>
                </a:cubicBezTo>
                <a:moveTo>
                  <a:pt x="38294" y="116011"/>
                </a:moveTo>
                <a:cubicBezTo>
                  <a:pt x="41744" y="117338"/>
                  <a:pt x="45333" y="118344"/>
                  <a:pt x="48966" y="119011"/>
                </a:cubicBezTo>
                <a:lnTo>
                  <a:pt x="49916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19738" y="54411"/>
                </a:moveTo>
                <a:lnTo>
                  <a:pt x="114538" y="54888"/>
                </a:lnTo>
                <a:cubicBezTo>
                  <a:pt x="114688" y="56566"/>
                  <a:pt x="114772" y="58288"/>
                  <a:pt x="114772" y="60000"/>
                </a:cubicBezTo>
                <a:cubicBezTo>
                  <a:pt x="114772" y="61661"/>
                  <a:pt x="114694" y="63338"/>
                  <a:pt x="114550" y="64994"/>
                </a:cubicBezTo>
                <a:lnTo>
                  <a:pt x="119755" y="65466"/>
                </a:lnTo>
                <a:cubicBezTo>
                  <a:pt x="119916" y="63655"/>
                  <a:pt x="120000" y="61816"/>
                  <a:pt x="120000" y="60000"/>
                </a:cubicBezTo>
                <a:cubicBezTo>
                  <a:pt x="119994" y="58122"/>
                  <a:pt x="119911" y="56244"/>
                  <a:pt x="119738" y="54411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3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3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1" y="81344"/>
                  <a:pt x="109066" y="84355"/>
                </a:cubicBezTo>
                <a:moveTo>
                  <a:pt x="96922" y="100433"/>
                </a:moveTo>
                <a:lnTo>
                  <a:pt x="100450" y="104283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3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49577" y="6183"/>
                </a:moveTo>
                <a:lnTo>
                  <a:pt x="48600" y="1055"/>
                </a:lnTo>
                <a:cubicBezTo>
                  <a:pt x="44961" y="1750"/>
                  <a:pt x="41377" y="2783"/>
                  <a:pt x="37944" y="4127"/>
                </a:cubicBezTo>
                <a:lnTo>
                  <a:pt x="39850" y="8983"/>
                </a:lnTo>
                <a:cubicBezTo>
                  <a:pt x="42988" y="7755"/>
                  <a:pt x="46261" y="6811"/>
                  <a:pt x="49577" y="6183"/>
                </a:cubicBezTo>
                <a:moveTo>
                  <a:pt x="69966" y="6138"/>
                </a:moveTo>
                <a:lnTo>
                  <a:pt x="70916" y="1011"/>
                </a:lnTo>
                <a:cubicBezTo>
                  <a:pt x="67305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91516" y="8972"/>
                </a:moveTo>
                <a:cubicBezTo>
                  <a:pt x="88377" y="7022"/>
                  <a:pt x="85033" y="5366"/>
                  <a:pt x="81588" y="4033"/>
                </a:cubicBezTo>
                <a:lnTo>
                  <a:pt x="79705" y="8900"/>
                </a:lnTo>
                <a:cubicBezTo>
                  <a:pt x="82844" y="10116"/>
                  <a:pt x="85900" y="11633"/>
                  <a:pt x="88766" y="13405"/>
                </a:cubicBezTo>
                <a:cubicBezTo>
                  <a:pt x="88766" y="13405"/>
                  <a:pt x="91516" y="8972"/>
                  <a:pt x="91516" y="8972"/>
                </a:cubicBezTo>
                <a:close/>
                <a:moveTo>
                  <a:pt x="19500" y="104444"/>
                </a:moveTo>
                <a:cubicBezTo>
                  <a:pt x="22238" y="106927"/>
                  <a:pt x="25216" y="109166"/>
                  <a:pt x="28361" y="111094"/>
                </a:cubicBezTo>
                <a:lnTo>
                  <a:pt x="31105" y="106655"/>
                </a:lnTo>
                <a:cubicBezTo>
                  <a:pt x="28238" y="104894"/>
                  <a:pt x="25511" y="102850"/>
                  <a:pt x="23011" y="100583"/>
                </a:cubicBezTo>
                <a:cubicBezTo>
                  <a:pt x="23011" y="100583"/>
                  <a:pt x="19500" y="104444"/>
                  <a:pt x="19500" y="104444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61" y="26966"/>
                  <a:pt x="7605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30811" y="13527"/>
                </a:moveTo>
                <a:lnTo>
                  <a:pt x="28044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5" y="15311"/>
                  <a:pt x="30811" y="13527"/>
                </a:cubicBezTo>
                <a:moveTo>
                  <a:pt x="6138" y="86900"/>
                </a:moveTo>
                <a:cubicBezTo>
                  <a:pt x="7794" y="90194"/>
                  <a:pt x="9772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8" y="86900"/>
                  <a:pt x="6138" y="86900"/>
                </a:cubicBezTo>
                <a:close/>
                <a:moveTo>
                  <a:pt x="7027" y="45183"/>
                </a:moveTo>
                <a:lnTo>
                  <a:pt x="1994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55"/>
                  <a:pt x="6116" y="48411"/>
                  <a:pt x="7027" y="45183"/>
                </a:cubicBezTo>
                <a:moveTo>
                  <a:pt x="5238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8" y="652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6024630" y="9278448"/>
            <a:ext cx="556411" cy="5575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783"/>
                </a:moveTo>
                <a:lnTo>
                  <a:pt x="60011" y="120000"/>
                </a:lnTo>
                <a:cubicBezTo>
                  <a:pt x="63716" y="119988"/>
                  <a:pt x="67427" y="119644"/>
                  <a:pt x="71044" y="118972"/>
                </a:cubicBezTo>
                <a:lnTo>
                  <a:pt x="70083" y="113838"/>
                </a:lnTo>
                <a:cubicBezTo>
                  <a:pt x="66777" y="114461"/>
                  <a:pt x="63383" y="114777"/>
                  <a:pt x="60000" y="114783"/>
                </a:cubicBezTo>
                <a:moveTo>
                  <a:pt x="79805" y="111061"/>
                </a:moveTo>
                <a:lnTo>
                  <a:pt x="81705" y="115922"/>
                </a:lnTo>
                <a:cubicBezTo>
                  <a:pt x="85155" y="114583"/>
                  <a:pt x="88488" y="112911"/>
                  <a:pt x="91622" y="110961"/>
                </a:cubicBezTo>
                <a:lnTo>
                  <a:pt x="88855" y="106533"/>
                </a:lnTo>
                <a:cubicBezTo>
                  <a:pt x="85994" y="108316"/>
                  <a:pt x="82955" y="109838"/>
                  <a:pt x="79805" y="111061"/>
                </a:cubicBezTo>
                <a:moveTo>
                  <a:pt x="62738" y="90061"/>
                </a:moveTo>
                <a:lnTo>
                  <a:pt x="62738" y="36533"/>
                </a:lnTo>
                <a:lnTo>
                  <a:pt x="79972" y="53733"/>
                </a:lnTo>
                <a:cubicBezTo>
                  <a:pt x="80466" y="54227"/>
                  <a:pt x="81150" y="54533"/>
                  <a:pt x="81905" y="54533"/>
                </a:cubicBezTo>
                <a:cubicBezTo>
                  <a:pt x="83422" y="54533"/>
                  <a:pt x="84644" y="53311"/>
                  <a:pt x="84644" y="51800"/>
                </a:cubicBezTo>
                <a:cubicBezTo>
                  <a:pt x="84644" y="51050"/>
                  <a:pt x="84338" y="50361"/>
                  <a:pt x="83844" y="49866"/>
                </a:cubicBezTo>
                <a:lnTo>
                  <a:pt x="61938" y="28005"/>
                </a:lnTo>
                <a:cubicBezTo>
                  <a:pt x="61438" y="27511"/>
                  <a:pt x="60755" y="27205"/>
                  <a:pt x="60000" y="27205"/>
                </a:cubicBezTo>
                <a:cubicBezTo>
                  <a:pt x="59244" y="27205"/>
                  <a:pt x="58561" y="27511"/>
                  <a:pt x="58066" y="28005"/>
                </a:cubicBezTo>
                <a:lnTo>
                  <a:pt x="36161" y="49866"/>
                </a:lnTo>
                <a:cubicBezTo>
                  <a:pt x="35661" y="50361"/>
                  <a:pt x="35355" y="51050"/>
                  <a:pt x="35355" y="51800"/>
                </a:cubicBezTo>
                <a:cubicBezTo>
                  <a:pt x="35355" y="53311"/>
                  <a:pt x="36577" y="54533"/>
                  <a:pt x="38094" y="54533"/>
                </a:cubicBezTo>
                <a:cubicBezTo>
                  <a:pt x="38850" y="54533"/>
                  <a:pt x="39533" y="54227"/>
                  <a:pt x="40033" y="53733"/>
                </a:cubicBezTo>
                <a:lnTo>
                  <a:pt x="57261" y="36533"/>
                </a:lnTo>
                <a:lnTo>
                  <a:pt x="57261" y="90061"/>
                </a:lnTo>
                <a:cubicBezTo>
                  <a:pt x="57261" y="91572"/>
                  <a:pt x="58488" y="92794"/>
                  <a:pt x="60000" y="92794"/>
                </a:cubicBezTo>
                <a:cubicBezTo>
                  <a:pt x="61511" y="92794"/>
                  <a:pt x="62738" y="91572"/>
                  <a:pt x="62738" y="90061"/>
                </a:cubicBezTo>
                <a:moveTo>
                  <a:pt x="96922" y="100433"/>
                </a:moveTo>
                <a:lnTo>
                  <a:pt x="100450" y="104277"/>
                </a:lnTo>
                <a:cubicBezTo>
                  <a:pt x="103177" y="101794"/>
                  <a:pt x="105688" y="99038"/>
                  <a:pt x="107911" y="96094"/>
                </a:cubicBezTo>
                <a:lnTo>
                  <a:pt x="103738" y="92955"/>
                </a:lnTo>
                <a:cubicBezTo>
                  <a:pt x="101705" y="95644"/>
                  <a:pt x="99411" y="98161"/>
                  <a:pt x="96922" y="100433"/>
                </a:cubicBezTo>
                <a:moveTo>
                  <a:pt x="119738" y="54411"/>
                </a:moveTo>
                <a:lnTo>
                  <a:pt x="114538" y="54888"/>
                </a:lnTo>
                <a:cubicBezTo>
                  <a:pt x="114694" y="56566"/>
                  <a:pt x="114772" y="58288"/>
                  <a:pt x="114772" y="60000"/>
                </a:cubicBezTo>
                <a:cubicBezTo>
                  <a:pt x="114772" y="61661"/>
                  <a:pt x="114700" y="63338"/>
                  <a:pt x="114550" y="64994"/>
                </a:cubicBezTo>
                <a:lnTo>
                  <a:pt x="119755" y="65466"/>
                </a:lnTo>
                <a:cubicBezTo>
                  <a:pt x="119922" y="63655"/>
                  <a:pt x="120000" y="61816"/>
                  <a:pt x="120000" y="60000"/>
                </a:cubicBezTo>
                <a:cubicBezTo>
                  <a:pt x="120000" y="58122"/>
                  <a:pt x="119911" y="56244"/>
                  <a:pt x="119738" y="54411"/>
                </a:cubicBezTo>
                <a:moveTo>
                  <a:pt x="103666" y="26961"/>
                </a:moveTo>
                <a:lnTo>
                  <a:pt x="107844" y="23816"/>
                </a:lnTo>
                <a:cubicBezTo>
                  <a:pt x="105616" y="20883"/>
                  <a:pt x="103100" y="18133"/>
                  <a:pt x="100366" y="15644"/>
                </a:cubicBezTo>
                <a:lnTo>
                  <a:pt x="96844" y="19500"/>
                </a:lnTo>
                <a:cubicBezTo>
                  <a:pt x="99344" y="21772"/>
                  <a:pt x="101638" y="24283"/>
                  <a:pt x="103666" y="26961"/>
                </a:cubicBezTo>
                <a:moveTo>
                  <a:pt x="38294" y="116011"/>
                </a:moveTo>
                <a:cubicBezTo>
                  <a:pt x="41738" y="117338"/>
                  <a:pt x="45333" y="118344"/>
                  <a:pt x="48966" y="119011"/>
                </a:cubicBezTo>
                <a:lnTo>
                  <a:pt x="49911" y="113883"/>
                </a:lnTo>
                <a:cubicBezTo>
                  <a:pt x="46594" y="113272"/>
                  <a:pt x="43316" y="112350"/>
                  <a:pt x="40172" y="111144"/>
                </a:cubicBezTo>
                <a:cubicBezTo>
                  <a:pt x="40172" y="111144"/>
                  <a:pt x="38294" y="116011"/>
                  <a:pt x="38294" y="116011"/>
                </a:cubicBezTo>
                <a:close/>
                <a:moveTo>
                  <a:pt x="109066" y="84355"/>
                </a:moveTo>
                <a:lnTo>
                  <a:pt x="113744" y="86677"/>
                </a:lnTo>
                <a:cubicBezTo>
                  <a:pt x="115388" y="83377"/>
                  <a:pt x="116738" y="79905"/>
                  <a:pt x="117744" y="76350"/>
                </a:cubicBezTo>
                <a:lnTo>
                  <a:pt x="112711" y="74927"/>
                </a:lnTo>
                <a:cubicBezTo>
                  <a:pt x="111794" y="78172"/>
                  <a:pt x="110566" y="81344"/>
                  <a:pt x="109066" y="84355"/>
                </a:cubicBezTo>
                <a:moveTo>
                  <a:pt x="117705" y="43527"/>
                </a:moveTo>
                <a:cubicBezTo>
                  <a:pt x="116694" y="39983"/>
                  <a:pt x="115338" y="36516"/>
                  <a:pt x="113688" y="33211"/>
                </a:cubicBezTo>
                <a:lnTo>
                  <a:pt x="109011" y="35550"/>
                </a:lnTo>
                <a:cubicBezTo>
                  <a:pt x="110516" y="38561"/>
                  <a:pt x="111750" y="41722"/>
                  <a:pt x="112677" y="44966"/>
                </a:cubicBezTo>
                <a:cubicBezTo>
                  <a:pt x="112677" y="44966"/>
                  <a:pt x="117705" y="43527"/>
                  <a:pt x="117705" y="43527"/>
                </a:cubicBezTo>
                <a:close/>
                <a:moveTo>
                  <a:pt x="49572" y="6183"/>
                </a:moveTo>
                <a:lnTo>
                  <a:pt x="48594" y="1055"/>
                </a:lnTo>
                <a:cubicBezTo>
                  <a:pt x="44961" y="1750"/>
                  <a:pt x="41377" y="2783"/>
                  <a:pt x="37938" y="4127"/>
                </a:cubicBezTo>
                <a:lnTo>
                  <a:pt x="39855" y="8983"/>
                </a:lnTo>
                <a:cubicBezTo>
                  <a:pt x="42983" y="7755"/>
                  <a:pt x="46255" y="6811"/>
                  <a:pt x="49572" y="6183"/>
                </a:cubicBezTo>
                <a:moveTo>
                  <a:pt x="91522" y="8972"/>
                </a:moveTo>
                <a:cubicBezTo>
                  <a:pt x="88372" y="7022"/>
                  <a:pt x="85038" y="5366"/>
                  <a:pt x="81594" y="4033"/>
                </a:cubicBezTo>
                <a:lnTo>
                  <a:pt x="79700" y="8900"/>
                </a:lnTo>
                <a:cubicBezTo>
                  <a:pt x="82850" y="10116"/>
                  <a:pt x="85900" y="11633"/>
                  <a:pt x="88766" y="13405"/>
                </a:cubicBezTo>
                <a:cubicBezTo>
                  <a:pt x="88766" y="13405"/>
                  <a:pt x="91522" y="8972"/>
                  <a:pt x="91522" y="8972"/>
                </a:cubicBezTo>
                <a:close/>
                <a:moveTo>
                  <a:pt x="15961" y="27144"/>
                </a:moveTo>
                <a:lnTo>
                  <a:pt x="11777" y="24011"/>
                </a:lnTo>
                <a:cubicBezTo>
                  <a:pt x="9555" y="26961"/>
                  <a:pt x="7600" y="30133"/>
                  <a:pt x="5966" y="33433"/>
                </a:cubicBezTo>
                <a:lnTo>
                  <a:pt x="10650" y="35750"/>
                </a:lnTo>
                <a:cubicBezTo>
                  <a:pt x="12144" y="32733"/>
                  <a:pt x="13933" y="29838"/>
                  <a:pt x="15961" y="27144"/>
                </a:cubicBezTo>
                <a:moveTo>
                  <a:pt x="19494" y="104444"/>
                </a:moveTo>
                <a:cubicBezTo>
                  <a:pt x="22238" y="106927"/>
                  <a:pt x="25216" y="109166"/>
                  <a:pt x="28355" y="111094"/>
                </a:cubicBezTo>
                <a:lnTo>
                  <a:pt x="31100" y="106655"/>
                </a:lnTo>
                <a:cubicBezTo>
                  <a:pt x="28233" y="104894"/>
                  <a:pt x="25511" y="102850"/>
                  <a:pt x="23011" y="100583"/>
                </a:cubicBezTo>
                <a:cubicBezTo>
                  <a:pt x="23011" y="100583"/>
                  <a:pt x="19494" y="104444"/>
                  <a:pt x="19494" y="104444"/>
                </a:cubicBezTo>
                <a:close/>
                <a:moveTo>
                  <a:pt x="69966" y="6138"/>
                </a:moveTo>
                <a:lnTo>
                  <a:pt x="70916" y="1011"/>
                </a:lnTo>
                <a:cubicBezTo>
                  <a:pt x="67311" y="338"/>
                  <a:pt x="63600" y="0"/>
                  <a:pt x="59933" y="0"/>
                </a:cubicBezTo>
                <a:lnTo>
                  <a:pt x="59927" y="0"/>
                </a:lnTo>
                <a:lnTo>
                  <a:pt x="59644" y="0"/>
                </a:lnTo>
                <a:lnTo>
                  <a:pt x="59883" y="5222"/>
                </a:lnTo>
                <a:cubicBezTo>
                  <a:pt x="63272" y="5222"/>
                  <a:pt x="66666" y="5527"/>
                  <a:pt x="69966" y="6138"/>
                </a:cubicBezTo>
                <a:moveTo>
                  <a:pt x="6133" y="86900"/>
                </a:moveTo>
                <a:cubicBezTo>
                  <a:pt x="7794" y="90194"/>
                  <a:pt x="9766" y="93355"/>
                  <a:pt x="12005" y="96288"/>
                </a:cubicBezTo>
                <a:lnTo>
                  <a:pt x="16166" y="93127"/>
                </a:lnTo>
                <a:cubicBezTo>
                  <a:pt x="14122" y="90450"/>
                  <a:pt x="12322" y="87566"/>
                  <a:pt x="10805" y="84555"/>
                </a:cubicBezTo>
                <a:cubicBezTo>
                  <a:pt x="10805" y="84555"/>
                  <a:pt x="6133" y="86900"/>
                  <a:pt x="6133" y="86900"/>
                </a:cubicBezTo>
                <a:close/>
                <a:moveTo>
                  <a:pt x="30811" y="13527"/>
                </a:moveTo>
                <a:lnTo>
                  <a:pt x="28038" y="9105"/>
                </a:lnTo>
                <a:cubicBezTo>
                  <a:pt x="24911" y="11061"/>
                  <a:pt x="21944" y="13316"/>
                  <a:pt x="19222" y="15811"/>
                </a:cubicBezTo>
                <a:lnTo>
                  <a:pt x="22755" y="19655"/>
                </a:lnTo>
                <a:cubicBezTo>
                  <a:pt x="25244" y="17372"/>
                  <a:pt x="27950" y="15311"/>
                  <a:pt x="30811" y="13527"/>
                </a:cubicBezTo>
                <a:moveTo>
                  <a:pt x="7022" y="45183"/>
                </a:moveTo>
                <a:lnTo>
                  <a:pt x="1988" y="43772"/>
                </a:lnTo>
                <a:cubicBezTo>
                  <a:pt x="994" y="47311"/>
                  <a:pt x="327" y="50977"/>
                  <a:pt x="0" y="54655"/>
                </a:cubicBezTo>
                <a:lnTo>
                  <a:pt x="5211" y="55116"/>
                </a:lnTo>
                <a:cubicBezTo>
                  <a:pt x="5505" y="51761"/>
                  <a:pt x="6116" y="48411"/>
                  <a:pt x="7022" y="45183"/>
                </a:cubicBezTo>
                <a:moveTo>
                  <a:pt x="5233" y="65227"/>
                </a:moveTo>
                <a:lnTo>
                  <a:pt x="33" y="65716"/>
                </a:lnTo>
                <a:cubicBezTo>
                  <a:pt x="383" y="69400"/>
                  <a:pt x="1077" y="73061"/>
                  <a:pt x="2094" y="76588"/>
                </a:cubicBezTo>
                <a:lnTo>
                  <a:pt x="7116" y="75150"/>
                </a:lnTo>
                <a:cubicBezTo>
                  <a:pt x="6188" y="71922"/>
                  <a:pt x="5555" y="68588"/>
                  <a:pt x="5233" y="652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1" name="Shape 681"/>
          <p:cNvSpPr/>
          <p:nvPr/>
        </p:nvSpPr>
        <p:spPr>
          <a:xfrm>
            <a:off x="7091153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6361" y="57272"/>
                </a:moveTo>
                <a:lnTo>
                  <a:pt x="43883" y="57272"/>
                </a:lnTo>
                <a:cubicBezTo>
                  <a:pt x="44300" y="54794"/>
                  <a:pt x="45294" y="52516"/>
                  <a:pt x="46694" y="50550"/>
                </a:cubicBezTo>
                <a:lnTo>
                  <a:pt x="48427" y="52288"/>
                </a:lnTo>
                <a:cubicBezTo>
                  <a:pt x="49494" y="53355"/>
                  <a:pt x="51222" y="53355"/>
                  <a:pt x="52288" y="52288"/>
                </a:cubicBezTo>
                <a:cubicBezTo>
                  <a:pt x="53350" y="51222"/>
                  <a:pt x="53350" y="49494"/>
                  <a:pt x="52288" y="48427"/>
                </a:cubicBezTo>
                <a:lnTo>
                  <a:pt x="50561" y="46705"/>
                </a:lnTo>
                <a:cubicBezTo>
                  <a:pt x="52522" y="45316"/>
                  <a:pt x="54800" y="44327"/>
                  <a:pt x="57272" y="43911"/>
                </a:cubicBezTo>
                <a:lnTo>
                  <a:pt x="57272" y="46361"/>
                </a:lnTo>
                <a:cubicBezTo>
                  <a:pt x="57272" y="47872"/>
                  <a:pt x="58494" y="49088"/>
                  <a:pt x="60000" y="49088"/>
                </a:cubicBezTo>
                <a:cubicBezTo>
                  <a:pt x="61505" y="49088"/>
                  <a:pt x="62727" y="47872"/>
                  <a:pt x="62727" y="46361"/>
                </a:cubicBezTo>
                <a:lnTo>
                  <a:pt x="62727" y="43911"/>
                </a:lnTo>
                <a:cubicBezTo>
                  <a:pt x="65205" y="44327"/>
                  <a:pt x="67477" y="45316"/>
                  <a:pt x="69438" y="46705"/>
                </a:cubicBezTo>
                <a:lnTo>
                  <a:pt x="67711" y="48427"/>
                </a:lnTo>
                <a:cubicBezTo>
                  <a:pt x="66650" y="49494"/>
                  <a:pt x="66650" y="51222"/>
                  <a:pt x="67711" y="52288"/>
                </a:cubicBezTo>
                <a:cubicBezTo>
                  <a:pt x="68777" y="53355"/>
                  <a:pt x="70505" y="53355"/>
                  <a:pt x="71572" y="52288"/>
                </a:cubicBezTo>
                <a:lnTo>
                  <a:pt x="73305" y="50550"/>
                </a:lnTo>
                <a:cubicBezTo>
                  <a:pt x="74705" y="52516"/>
                  <a:pt x="75700" y="54794"/>
                  <a:pt x="76116" y="57272"/>
                </a:cubicBezTo>
                <a:lnTo>
                  <a:pt x="73638" y="57272"/>
                </a:lnTo>
                <a:cubicBezTo>
                  <a:pt x="72127" y="57272"/>
                  <a:pt x="70911" y="58494"/>
                  <a:pt x="70911" y="60000"/>
                </a:cubicBezTo>
                <a:cubicBezTo>
                  <a:pt x="70911" y="61505"/>
                  <a:pt x="72127" y="62727"/>
                  <a:pt x="73638" y="62727"/>
                </a:cubicBezTo>
                <a:lnTo>
                  <a:pt x="76116" y="62727"/>
                </a:lnTo>
                <a:cubicBezTo>
                  <a:pt x="75700" y="65211"/>
                  <a:pt x="74705" y="67483"/>
                  <a:pt x="73305" y="69450"/>
                </a:cubicBezTo>
                <a:lnTo>
                  <a:pt x="71572" y="67711"/>
                </a:lnTo>
                <a:cubicBezTo>
                  <a:pt x="70505" y="66650"/>
                  <a:pt x="68777" y="66650"/>
                  <a:pt x="67711" y="67711"/>
                </a:cubicBezTo>
                <a:cubicBezTo>
                  <a:pt x="66650" y="68777"/>
                  <a:pt x="66650" y="70505"/>
                  <a:pt x="67711" y="71572"/>
                </a:cubicBezTo>
                <a:lnTo>
                  <a:pt x="69438" y="73294"/>
                </a:lnTo>
                <a:cubicBezTo>
                  <a:pt x="67477" y="74688"/>
                  <a:pt x="65205" y="75672"/>
                  <a:pt x="62727" y="76088"/>
                </a:cubicBezTo>
                <a:lnTo>
                  <a:pt x="62727" y="73638"/>
                </a:lnTo>
                <a:cubicBezTo>
                  <a:pt x="62727" y="72127"/>
                  <a:pt x="61505" y="70911"/>
                  <a:pt x="60000" y="70911"/>
                </a:cubicBezTo>
                <a:cubicBezTo>
                  <a:pt x="58494" y="70911"/>
                  <a:pt x="57272" y="72127"/>
                  <a:pt x="57272" y="73638"/>
                </a:cubicBezTo>
                <a:lnTo>
                  <a:pt x="57272" y="76088"/>
                </a:lnTo>
                <a:cubicBezTo>
                  <a:pt x="54800" y="75672"/>
                  <a:pt x="52522" y="74688"/>
                  <a:pt x="50561" y="73294"/>
                </a:cubicBezTo>
                <a:lnTo>
                  <a:pt x="52288" y="71572"/>
                </a:lnTo>
                <a:cubicBezTo>
                  <a:pt x="53350" y="70505"/>
                  <a:pt x="53350" y="68777"/>
                  <a:pt x="52288" y="67711"/>
                </a:cubicBezTo>
                <a:cubicBezTo>
                  <a:pt x="51222" y="66650"/>
                  <a:pt x="49494" y="66650"/>
                  <a:pt x="48427" y="67711"/>
                </a:cubicBezTo>
                <a:lnTo>
                  <a:pt x="46694" y="69450"/>
                </a:lnTo>
                <a:cubicBezTo>
                  <a:pt x="45294" y="67483"/>
                  <a:pt x="44300" y="65211"/>
                  <a:pt x="43883" y="62727"/>
                </a:cubicBezTo>
                <a:lnTo>
                  <a:pt x="46361" y="62727"/>
                </a:lnTo>
                <a:cubicBezTo>
                  <a:pt x="47872" y="62727"/>
                  <a:pt x="49088" y="61505"/>
                  <a:pt x="49088" y="60000"/>
                </a:cubicBezTo>
                <a:cubicBezTo>
                  <a:pt x="49088" y="58494"/>
                  <a:pt x="47872" y="57272"/>
                  <a:pt x="46361" y="57272"/>
                </a:cubicBezTo>
                <a:moveTo>
                  <a:pt x="44572" y="75427"/>
                </a:moveTo>
                <a:lnTo>
                  <a:pt x="44572" y="75433"/>
                </a:lnTo>
                <a:cubicBezTo>
                  <a:pt x="48522" y="79377"/>
                  <a:pt x="53977" y="81816"/>
                  <a:pt x="60000" y="81816"/>
                </a:cubicBezTo>
                <a:cubicBezTo>
                  <a:pt x="66022" y="81816"/>
                  <a:pt x="71477" y="79377"/>
                  <a:pt x="75427" y="75433"/>
                </a:cubicBezTo>
                <a:lnTo>
                  <a:pt x="75427" y="75427"/>
                </a:lnTo>
                <a:lnTo>
                  <a:pt x="75427" y="75427"/>
                </a:lnTo>
                <a:cubicBezTo>
                  <a:pt x="79377" y="71477"/>
                  <a:pt x="81816" y="66022"/>
                  <a:pt x="81816" y="60000"/>
                </a:cubicBezTo>
                <a:cubicBezTo>
                  <a:pt x="81816" y="47950"/>
                  <a:pt x="72050" y="38183"/>
                  <a:pt x="60000" y="38183"/>
                </a:cubicBezTo>
                <a:cubicBezTo>
                  <a:pt x="47950" y="38183"/>
                  <a:pt x="38183" y="47950"/>
                  <a:pt x="38183" y="60000"/>
                </a:cubicBezTo>
                <a:cubicBezTo>
                  <a:pt x="38183" y="66022"/>
                  <a:pt x="40616" y="71477"/>
                  <a:pt x="44572" y="75427"/>
                </a:cubicBezTo>
                <a:cubicBezTo>
                  <a:pt x="44572" y="75427"/>
                  <a:pt x="44572" y="75427"/>
                  <a:pt x="44572" y="75427"/>
                </a:cubicBezTo>
                <a:close/>
                <a:moveTo>
                  <a:pt x="60000" y="65455"/>
                </a:move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moveTo>
                  <a:pt x="98183" y="32727"/>
                </a:moveTo>
                <a:cubicBezTo>
                  <a:pt x="95172" y="32727"/>
                  <a:pt x="92727" y="35172"/>
                  <a:pt x="92727" y="38183"/>
                </a:cubicBezTo>
                <a:lnTo>
                  <a:pt x="92727" y="43638"/>
                </a:lnTo>
                <a:cubicBezTo>
                  <a:pt x="92727" y="46644"/>
                  <a:pt x="95172" y="49088"/>
                  <a:pt x="98183" y="49088"/>
                </a:cubicBezTo>
                <a:lnTo>
                  <a:pt x="98183" y="70911"/>
                </a:lnTo>
                <a:cubicBezTo>
                  <a:pt x="95172" y="70911"/>
                  <a:pt x="92727" y="73355"/>
                  <a:pt x="92727" y="76361"/>
                </a:cubicBezTo>
                <a:lnTo>
                  <a:pt x="92727" y="81816"/>
                </a:lnTo>
                <a:cubicBezTo>
                  <a:pt x="92727" y="84833"/>
                  <a:pt x="95172" y="87272"/>
                  <a:pt x="98183" y="87272"/>
                </a:cubicBezTo>
                <a:lnTo>
                  <a:pt x="98183" y="98183"/>
                </a:lnTo>
                <a:lnTo>
                  <a:pt x="21816" y="98183"/>
                </a:lnTo>
                <a:lnTo>
                  <a:pt x="21816" y="21816"/>
                </a:lnTo>
                <a:lnTo>
                  <a:pt x="98183" y="21816"/>
                </a:lnTo>
                <a:cubicBezTo>
                  <a:pt x="98183" y="21816"/>
                  <a:pt x="98183" y="32727"/>
                  <a:pt x="98183" y="32727"/>
                </a:cubicBezTo>
                <a:close/>
                <a:moveTo>
                  <a:pt x="103638" y="32727"/>
                </a:moveTo>
                <a:lnTo>
                  <a:pt x="103638" y="16361"/>
                </a:lnTo>
                <a:lnTo>
                  <a:pt x="16361" y="16361"/>
                </a:lnTo>
                <a:lnTo>
                  <a:pt x="16361" y="103638"/>
                </a:lnTo>
                <a:lnTo>
                  <a:pt x="103638" y="103638"/>
                </a:lnTo>
                <a:lnTo>
                  <a:pt x="103638" y="87272"/>
                </a:lnTo>
                <a:cubicBezTo>
                  <a:pt x="106644" y="87272"/>
                  <a:pt x="109088" y="84833"/>
                  <a:pt x="109088" y="81816"/>
                </a:cubicBezTo>
                <a:lnTo>
                  <a:pt x="109088" y="76361"/>
                </a:lnTo>
                <a:cubicBezTo>
                  <a:pt x="109088" y="73355"/>
                  <a:pt x="106644" y="70911"/>
                  <a:pt x="103638" y="70911"/>
                </a:cubicBezTo>
                <a:lnTo>
                  <a:pt x="103638" y="49088"/>
                </a:lnTo>
                <a:cubicBezTo>
                  <a:pt x="106644" y="49088"/>
                  <a:pt x="109088" y="46644"/>
                  <a:pt x="109088" y="43638"/>
                </a:cubicBezTo>
                <a:lnTo>
                  <a:pt x="109088" y="38183"/>
                </a:lnTo>
                <a:cubicBezTo>
                  <a:pt x="109088" y="35172"/>
                  <a:pt x="106644" y="32727"/>
                  <a:pt x="103638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8157675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87272"/>
                </a:moveTo>
                <a:lnTo>
                  <a:pt x="32727" y="87272"/>
                </a:lnTo>
                <a:lnTo>
                  <a:pt x="32727" y="65455"/>
                </a:lnTo>
                <a:lnTo>
                  <a:pt x="87272" y="65455"/>
                </a:lnTo>
                <a:cubicBezTo>
                  <a:pt x="87272" y="65455"/>
                  <a:pt x="87272" y="87272"/>
                  <a:pt x="87272" y="87272"/>
                </a:cubicBezTo>
                <a:close/>
                <a:moveTo>
                  <a:pt x="92727" y="60000"/>
                </a:moveTo>
                <a:lnTo>
                  <a:pt x="27272" y="60000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60000"/>
                  <a:pt x="92727" y="60000"/>
                </a:cubicBezTo>
                <a:close/>
                <a:moveTo>
                  <a:pt x="65455" y="76361"/>
                </a:moveTo>
                <a:lnTo>
                  <a:pt x="54544" y="76361"/>
                </a:lnTo>
                <a:lnTo>
                  <a:pt x="54544" y="81816"/>
                </a:lnTo>
                <a:lnTo>
                  <a:pt x="65455" y="81816"/>
                </a:lnTo>
                <a:cubicBezTo>
                  <a:pt x="65455" y="81816"/>
                  <a:pt x="65455" y="76361"/>
                  <a:pt x="65455" y="76361"/>
                </a:cubicBezTo>
                <a:close/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65455" y="32727"/>
                </a:moveTo>
                <a:lnTo>
                  <a:pt x="54544" y="32727"/>
                </a:lnTo>
                <a:lnTo>
                  <a:pt x="54544" y="38183"/>
                </a:lnTo>
                <a:lnTo>
                  <a:pt x="65455" y="38183"/>
                </a:lnTo>
                <a:cubicBezTo>
                  <a:pt x="65455" y="38183"/>
                  <a:pt x="65455" y="32727"/>
                  <a:pt x="65455" y="32727"/>
                </a:cubicBezTo>
                <a:close/>
                <a:moveTo>
                  <a:pt x="87272" y="43638"/>
                </a:moveTo>
                <a:lnTo>
                  <a:pt x="32727" y="43638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43638"/>
                  <a:pt x="87272" y="43638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49088"/>
                </a:lnTo>
                <a:lnTo>
                  <a:pt x="92727" y="49088"/>
                </a:lnTo>
                <a:cubicBezTo>
                  <a:pt x="92727" y="49088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9224197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38" y="98183"/>
                </a:moveTo>
                <a:cubicBezTo>
                  <a:pt x="103638" y="101188"/>
                  <a:pt x="101188" y="103638"/>
                  <a:pt x="98183" y="103638"/>
                </a:cubicBezTo>
                <a:lnTo>
                  <a:pt x="21816" y="103638"/>
                </a:lnTo>
                <a:cubicBezTo>
                  <a:pt x="18805" y="103638"/>
                  <a:pt x="16361" y="101188"/>
                  <a:pt x="16361" y="98183"/>
                </a:cubicBezTo>
                <a:lnTo>
                  <a:pt x="16361" y="5455"/>
                </a:lnTo>
                <a:lnTo>
                  <a:pt x="103638" y="5455"/>
                </a:lnTo>
                <a:cubicBezTo>
                  <a:pt x="103638" y="5455"/>
                  <a:pt x="103638" y="98183"/>
                  <a:pt x="103638" y="98183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lnTo>
                  <a:pt x="10911" y="5455"/>
                </a:lnTo>
                <a:lnTo>
                  <a:pt x="10911" y="98183"/>
                </a:lnTo>
                <a:cubicBezTo>
                  <a:pt x="10911" y="104205"/>
                  <a:pt x="15794" y="109088"/>
                  <a:pt x="21816" y="109088"/>
                </a:cubicBezTo>
                <a:lnTo>
                  <a:pt x="27272" y="109088"/>
                </a:lnTo>
                <a:lnTo>
                  <a:pt x="27272" y="117272"/>
                </a:lnTo>
                <a:cubicBezTo>
                  <a:pt x="27272" y="118777"/>
                  <a:pt x="2849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109088"/>
                </a:lnTo>
                <a:lnTo>
                  <a:pt x="87272" y="109088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lnTo>
                  <a:pt x="92727" y="109088"/>
                </a:lnTo>
                <a:lnTo>
                  <a:pt x="98183" y="109088"/>
                </a:lnTo>
                <a:cubicBezTo>
                  <a:pt x="104205" y="109088"/>
                  <a:pt x="109088" y="104205"/>
                  <a:pt x="109088" y="98183"/>
                </a:cubicBezTo>
                <a:lnTo>
                  <a:pt x="109088" y="5455"/>
                </a:lnTo>
                <a:lnTo>
                  <a:pt x="117272" y="5455"/>
                </a:lnTo>
                <a:cubicBezTo>
                  <a:pt x="118777" y="5455"/>
                  <a:pt x="120000" y="423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moveTo>
                  <a:pt x="87272" y="60000"/>
                </a:moveTo>
                <a:lnTo>
                  <a:pt x="65455" y="60000"/>
                </a:lnTo>
                <a:lnTo>
                  <a:pt x="65455" y="54544"/>
                </a:lnTo>
                <a:lnTo>
                  <a:pt x="54544" y="54544"/>
                </a:lnTo>
                <a:lnTo>
                  <a:pt x="54544" y="60000"/>
                </a:lnTo>
                <a:lnTo>
                  <a:pt x="32727" y="60000"/>
                </a:lnTo>
                <a:lnTo>
                  <a:pt x="32727" y="49088"/>
                </a:lnTo>
                <a:lnTo>
                  <a:pt x="87272" y="49088"/>
                </a:lnTo>
                <a:cubicBezTo>
                  <a:pt x="87272" y="49088"/>
                  <a:pt x="87272" y="60000"/>
                  <a:pt x="87272" y="60000"/>
                </a:cubicBezTo>
                <a:close/>
                <a:moveTo>
                  <a:pt x="92727" y="43638"/>
                </a:moveTo>
                <a:lnTo>
                  <a:pt x="27272" y="43638"/>
                </a:lnTo>
                <a:lnTo>
                  <a:pt x="27272" y="65455"/>
                </a:lnTo>
                <a:lnTo>
                  <a:pt x="92727" y="65455"/>
                </a:lnTo>
                <a:cubicBezTo>
                  <a:pt x="92727" y="65455"/>
                  <a:pt x="92727" y="43638"/>
                  <a:pt x="92727" y="43638"/>
                </a:cubicBezTo>
                <a:close/>
                <a:moveTo>
                  <a:pt x="87272" y="87272"/>
                </a:moveTo>
                <a:lnTo>
                  <a:pt x="65455" y="87272"/>
                </a:lnTo>
                <a:lnTo>
                  <a:pt x="65455" y="81816"/>
                </a:lnTo>
                <a:lnTo>
                  <a:pt x="54544" y="81816"/>
                </a:lnTo>
                <a:lnTo>
                  <a:pt x="54544" y="87272"/>
                </a:lnTo>
                <a:lnTo>
                  <a:pt x="32727" y="87272"/>
                </a:lnTo>
                <a:lnTo>
                  <a:pt x="32727" y="76361"/>
                </a:lnTo>
                <a:lnTo>
                  <a:pt x="87272" y="76361"/>
                </a:lnTo>
                <a:cubicBezTo>
                  <a:pt x="87272" y="76361"/>
                  <a:pt x="87272" y="87272"/>
                  <a:pt x="87272" y="87272"/>
                </a:cubicBezTo>
                <a:close/>
                <a:moveTo>
                  <a:pt x="92727" y="70911"/>
                </a:moveTo>
                <a:lnTo>
                  <a:pt x="27272" y="70911"/>
                </a:lnTo>
                <a:lnTo>
                  <a:pt x="27272" y="92727"/>
                </a:lnTo>
                <a:lnTo>
                  <a:pt x="92727" y="92727"/>
                </a:lnTo>
                <a:cubicBezTo>
                  <a:pt x="92727" y="92727"/>
                  <a:pt x="92727" y="70911"/>
                  <a:pt x="92727" y="70911"/>
                </a:cubicBezTo>
                <a:close/>
                <a:moveTo>
                  <a:pt x="87272" y="32727"/>
                </a:moveTo>
                <a:lnTo>
                  <a:pt x="65455" y="32727"/>
                </a:lnTo>
                <a:lnTo>
                  <a:pt x="65455" y="27272"/>
                </a:lnTo>
                <a:lnTo>
                  <a:pt x="54544" y="27272"/>
                </a:lnTo>
                <a:lnTo>
                  <a:pt x="54544" y="32727"/>
                </a:lnTo>
                <a:lnTo>
                  <a:pt x="32727" y="32727"/>
                </a:lnTo>
                <a:lnTo>
                  <a:pt x="32727" y="21816"/>
                </a:lnTo>
                <a:lnTo>
                  <a:pt x="87272" y="21816"/>
                </a:lnTo>
                <a:cubicBezTo>
                  <a:pt x="87272" y="21816"/>
                  <a:pt x="87272" y="32727"/>
                  <a:pt x="87272" y="32727"/>
                </a:cubicBezTo>
                <a:close/>
                <a:moveTo>
                  <a:pt x="92727" y="16361"/>
                </a:moveTo>
                <a:lnTo>
                  <a:pt x="27272" y="16361"/>
                </a:lnTo>
                <a:lnTo>
                  <a:pt x="27272" y="38183"/>
                </a:lnTo>
                <a:lnTo>
                  <a:pt x="92727" y="38183"/>
                </a:lnTo>
                <a:cubicBezTo>
                  <a:pt x="92727" y="38183"/>
                  <a:pt x="92727" y="16361"/>
                  <a:pt x="92727" y="1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4" name="Shape 684"/>
          <p:cNvSpPr/>
          <p:nvPr/>
        </p:nvSpPr>
        <p:spPr>
          <a:xfrm>
            <a:off x="10341506" y="9278448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666" y="76361"/>
                </a:moveTo>
                <a:lnTo>
                  <a:pt x="93333" y="76361"/>
                </a:lnTo>
                <a:lnTo>
                  <a:pt x="93333" y="98183"/>
                </a:lnTo>
                <a:lnTo>
                  <a:pt x="26666" y="98183"/>
                </a:lnTo>
                <a:cubicBezTo>
                  <a:pt x="26666" y="98183"/>
                  <a:pt x="26666" y="76361"/>
                  <a:pt x="26666" y="76361"/>
                </a:cubicBezTo>
                <a:close/>
                <a:moveTo>
                  <a:pt x="26666" y="49088"/>
                </a:moveTo>
                <a:lnTo>
                  <a:pt x="93333" y="49088"/>
                </a:lnTo>
                <a:lnTo>
                  <a:pt x="93333" y="70911"/>
                </a:lnTo>
                <a:lnTo>
                  <a:pt x="26666" y="70911"/>
                </a:lnTo>
                <a:cubicBezTo>
                  <a:pt x="26666" y="70911"/>
                  <a:pt x="26666" y="49088"/>
                  <a:pt x="26666" y="49088"/>
                </a:cubicBezTo>
                <a:close/>
                <a:moveTo>
                  <a:pt x="26666" y="21816"/>
                </a:moveTo>
                <a:lnTo>
                  <a:pt x="93333" y="21816"/>
                </a:lnTo>
                <a:lnTo>
                  <a:pt x="93333" y="43638"/>
                </a:lnTo>
                <a:lnTo>
                  <a:pt x="26666" y="43638"/>
                </a:lnTo>
                <a:cubicBezTo>
                  <a:pt x="26666" y="43638"/>
                  <a:pt x="26666" y="21816"/>
                  <a:pt x="26666" y="21816"/>
                </a:cubicBezTo>
                <a:close/>
                <a:moveTo>
                  <a:pt x="20000" y="103638"/>
                </a:moveTo>
                <a:lnTo>
                  <a:pt x="100000" y="103638"/>
                </a:lnTo>
                <a:lnTo>
                  <a:pt x="100000" y="16361"/>
                </a:lnTo>
                <a:lnTo>
                  <a:pt x="20000" y="16361"/>
                </a:lnTo>
                <a:cubicBezTo>
                  <a:pt x="20000" y="16361"/>
                  <a:pt x="20000" y="103638"/>
                  <a:pt x="20000" y="103638"/>
                </a:cubicBezTo>
                <a:close/>
                <a:moveTo>
                  <a:pt x="113333" y="109088"/>
                </a:moveTo>
                <a:cubicBezTo>
                  <a:pt x="113333" y="112100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0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106666" y="5455"/>
                </a:lnTo>
                <a:cubicBezTo>
                  <a:pt x="110344" y="5455"/>
                  <a:pt x="113333" y="7900"/>
                  <a:pt x="113333" y="10911"/>
                </a:cubicBezTo>
                <a:cubicBezTo>
                  <a:pt x="113333" y="10911"/>
                  <a:pt x="113333" y="109088"/>
                  <a:pt x="113333" y="109088"/>
                </a:cubicBezTo>
                <a:close/>
                <a:moveTo>
                  <a:pt x="10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4027" y="0"/>
                  <a:pt x="106666" y="0"/>
                </a:cubicBezTo>
                <a:moveTo>
                  <a:pt x="53333" y="92727"/>
                </a:moveTo>
                <a:lnTo>
                  <a:pt x="66666" y="92727"/>
                </a:lnTo>
                <a:lnTo>
                  <a:pt x="66666" y="87272"/>
                </a:lnTo>
                <a:lnTo>
                  <a:pt x="53333" y="87272"/>
                </a:lnTo>
                <a:cubicBezTo>
                  <a:pt x="53333" y="87272"/>
                  <a:pt x="53333" y="92727"/>
                  <a:pt x="53333" y="92727"/>
                </a:cubicBezTo>
                <a:close/>
                <a:moveTo>
                  <a:pt x="53333" y="38183"/>
                </a:moveTo>
                <a:lnTo>
                  <a:pt x="66666" y="38183"/>
                </a:lnTo>
                <a:lnTo>
                  <a:pt x="66666" y="32727"/>
                </a:lnTo>
                <a:lnTo>
                  <a:pt x="53333" y="32727"/>
                </a:lnTo>
                <a:cubicBezTo>
                  <a:pt x="53333" y="32727"/>
                  <a:pt x="53333" y="38183"/>
                  <a:pt x="53333" y="38183"/>
                </a:cubicBezTo>
                <a:close/>
                <a:moveTo>
                  <a:pt x="53333" y="65455"/>
                </a:moveTo>
                <a:lnTo>
                  <a:pt x="66666" y="65455"/>
                </a:lnTo>
                <a:lnTo>
                  <a:pt x="66666" y="60000"/>
                </a:lnTo>
                <a:lnTo>
                  <a:pt x="53333" y="60000"/>
                </a:lnTo>
                <a:cubicBezTo>
                  <a:pt x="53333" y="60000"/>
                  <a:pt x="53333" y="65455"/>
                  <a:pt x="53333" y="6545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5" name="Shape 685"/>
          <p:cNvSpPr/>
          <p:nvPr/>
        </p:nvSpPr>
        <p:spPr>
          <a:xfrm>
            <a:off x="11357241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27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3" y="76361"/>
                  <a:pt x="60000" y="80027"/>
                  <a:pt x="60000" y="84544"/>
                </a:cubicBezTo>
                <a:cubicBezTo>
                  <a:pt x="60000" y="89061"/>
                  <a:pt x="56333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27" y="24577"/>
                </a:lnTo>
                <a:lnTo>
                  <a:pt x="63794" y="22038"/>
                </a:lnTo>
                <a:cubicBezTo>
                  <a:pt x="63466" y="21900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77" y="46144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5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5" y="24544"/>
                  <a:pt x="84544" y="2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6" name="Shape 686"/>
          <p:cNvSpPr/>
          <p:nvPr/>
        </p:nvSpPr>
        <p:spPr>
          <a:xfrm>
            <a:off x="1758542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40655"/>
                </a:moveTo>
                <a:lnTo>
                  <a:pt x="65455" y="38605"/>
                </a:lnTo>
                <a:lnTo>
                  <a:pt x="65455" y="27533"/>
                </a:lnTo>
                <a:lnTo>
                  <a:pt x="81816" y="29577"/>
                </a:lnTo>
                <a:cubicBezTo>
                  <a:pt x="81816" y="29577"/>
                  <a:pt x="81816" y="40655"/>
                  <a:pt x="81816" y="40655"/>
                </a:cubicBezTo>
                <a:close/>
                <a:moveTo>
                  <a:pt x="51816" y="92727"/>
                </a:moveTo>
                <a:lnTo>
                  <a:pt x="46361" y="92727"/>
                </a:lnTo>
                <a:cubicBezTo>
                  <a:pt x="41844" y="92727"/>
                  <a:pt x="38183" y="89061"/>
                  <a:pt x="38183" y="84544"/>
                </a:cubicBezTo>
                <a:cubicBezTo>
                  <a:pt x="38183" y="80033"/>
                  <a:pt x="41844" y="76361"/>
                  <a:pt x="46361" y="76361"/>
                </a:cubicBezTo>
                <a:lnTo>
                  <a:pt x="51816" y="76361"/>
                </a:lnTo>
                <a:cubicBezTo>
                  <a:pt x="56338" y="76361"/>
                  <a:pt x="60000" y="80033"/>
                  <a:pt x="60000" y="84544"/>
                </a:cubicBezTo>
                <a:cubicBezTo>
                  <a:pt x="60000" y="89061"/>
                  <a:pt x="56338" y="92727"/>
                  <a:pt x="51816" y="92727"/>
                </a:cubicBezTo>
                <a:moveTo>
                  <a:pt x="84544" y="24544"/>
                </a:moveTo>
                <a:cubicBezTo>
                  <a:pt x="84400" y="24544"/>
                  <a:pt x="84277" y="24605"/>
                  <a:pt x="84138" y="24627"/>
                </a:cubicBezTo>
                <a:lnTo>
                  <a:pt x="84133" y="24577"/>
                </a:lnTo>
                <a:lnTo>
                  <a:pt x="63794" y="22038"/>
                </a:lnTo>
                <a:cubicBezTo>
                  <a:pt x="63466" y="21894"/>
                  <a:pt x="63105" y="21816"/>
                  <a:pt x="62727" y="21816"/>
                </a:cubicBezTo>
                <a:cubicBezTo>
                  <a:pt x="62638" y="21816"/>
                  <a:pt x="62561" y="21861"/>
                  <a:pt x="62472" y="21872"/>
                </a:cubicBezTo>
                <a:lnTo>
                  <a:pt x="62311" y="21850"/>
                </a:lnTo>
                <a:lnTo>
                  <a:pt x="62322" y="21900"/>
                </a:lnTo>
                <a:cubicBezTo>
                  <a:pt x="61016" y="22105"/>
                  <a:pt x="60000" y="23183"/>
                  <a:pt x="60000" y="24544"/>
                </a:cubicBezTo>
                <a:lnTo>
                  <a:pt x="60000" y="73700"/>
                </a:lnTo>
                <a:cubicBezTo>
                  <a:pt x="57716" y="71972"/>
                  <a:pt x="54900" y="70911"/>
                  <a:pt x="51816" y="70911"/>
                </a:cubicBezTo>
                <a:lnTo>
                  <a:pt x="46361" y="70911"/>
                </a:lnTo>
                <a:cubicBezTo>
                  <a:pt x="38833" y="70911"/>
                  <a:pt x="32727" y="77011"/>
                  <a:pt x="32727" y="84544"/>
                </a:cubicBezTo>
                <a:cubicBezTo>
                  <a:pt x="32727" y="92077"/>
                  <a:pt x="38833" y="98183"/>
                  <a:pt x="46361" y="98183"/>
                </a:cubicBezTo>
                <a:lnTo>
                  <a:pt x="51816" y="98183"/>
                </a:lnTo>
                <a:cubicBezTo>
                  <a:pt x="59350" y="98183"/>
                  <a:pt x="65455" y="92077"/>
                  <a:pt x="65455" y="84544"/>
                </a:cubicBezTo>
                <a:lnTo>
                  <a:pt x="65455" y="43894"/>
                </a:lnTo>
                <a:lnTo>
                  <a:pt x="83483" y="46150"/>
                </a:lnTo>
                <a:cubicBezTo>
                  <a:pt x="83805" y="46288"/>
                  <a:pt x="84166" y="46361"/>
                  <a:pt x="84544" y="46361"/>
                </a:cubicBezTo>
                <a:cubicBezTo>
                  <a:pt x="84633" y="46361"/>
                  <a:pt x="84711" y="46322"/>
                  <a:pt x="84800" y="46311"/>
                </a:cubicBezTo>
                <a:lnTo>
                  <a:pt x="84961" y="46333"/>
                </a:lnTo>
                <a:lnTo>
                  <a:pt x="84950" y="46283"/>
                </a:lnTo>
                <a:cubicBezTo>
                  <a:pt x="86255" y="46077"/>
                  <a:pt x="87272" y="45000"/>
                  <a:pt x="87272" y="43638"/>
                </a:cubicBezTo>
                <a:lnTo>
                  <a:pt x="87272" y="27272"/>
                </a:lnTo>
                <a:cubicBezTo>
                  <a:pt x="87272" y="25766"/>
                  <a:pt x="86050" y="24544"/>
                  <a:pt x="84544" y="24544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2825064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40655"/>
                </a:moveTo>
                <a:lnTo>
                  <a:pt x="81816" y="38605"/>
                </a:lnTo>
                <a:lnTo>
                  <a:pt x="81816" y="27533"/>
                </a:lnTo>
                <a:lnTo>
                  <a:pt x="98183" y="29577"/>
                </a:lnTo>
                <a:cubicBezTo>
                  <a:pt x="98183" y="29577"/>
                  <a:pt x="98183" y="40655"/>
                  <a:pt x="98183" y="40655"/>
                </a:cubicBezTo>
                <a:close/>
                <a:moveTo>
                  <a:pt x="68183" y="92727"/>
                </a:moveTo>
                <a:lnTo>
                  <a:pt x="62727" y="92727"/>
                </a:lnTo>
                <a:cubicBezTo>
                  <a:pt x="58205" y="92727"/>
                  <a:pt x="54544" y="89061"/>
                  <a:pt x="54544" y="84544"/>
                </a:cubicBezTo>
                <a:cubicBezTo>
                  <a:pt x="54544" y="80033"/>
                  <a:pt x="58205" y="76361"/>
                  <a:pt x="62727" y="76361"/>
                </a:cubicBezTo>
                <a:lnTo>
                  <a:pt x="68183" y="76361"/>
                </a:lnTo>
                <a:cubicBezTo>
                  <a:pt x="72700" y="76361"/>
                  <a:pt x="76361" y="80033"/>
                  <a:pt x="76361" y="84544"/>
                </a:cubicBezTo>
                <a:cubicBezTo>
                  <a:pt x="76361" y="89061"/>
                  <a:pt x="72700" y="92727"/>
                  <a:pt x="68183" y="92727"/>
                </a:cubicBezTo>
                <a:moveTo>
                  <a:pt x="100911" y="24544"/>
                </a:moveTo>
                <a:cubicBezTo>
                  <a:pt x="100766" y="24544"/>
                  <a:pt x="100638" y="24605"/>
                  <a:pt x="100505" y="24627"/>
                </a:cubicBezTo>
                <a:lnTo>
                  <a:pt x="100494" y="24577"/>
                </a:lnTo>
                <a:lnTo>
                  <a:pt x="80155" y="22038"/>
                </a:lnTo>
                <a:cubicBezTo>
                  <a:pt x="79827" y="21894"/>
                  <a:pt x="79472" y="21816"/>
                  <a:pt x="79088" y="21816"/>
                </a:cubicBezTo>
                <a:cubicBezTo>
                  <a:pt x="79000" y="21816"/>
                  <a:pt x="78922" y="21861"/>
                  <a:pt x="78838" y="21872"/>
                </a:cubicBezTo>
                <a:lnTo>
                  <a:pt x="78677" y="21850"/>
                </a:lnTo>
                <a:lnTo>
                  <a:pt x="78683" y="21900"/>
                </a:lnTo>
                <a:cubicBezTo>
                  <a:pt x="77383" y="22105"/>
                  <a:pt x="76361" y="23183"/>
                  <a:pt x="76361" y="24544"/>
                </a:cubicBezTo>
                <a:lnTo>
                  <a:pt x="76361" y="73700"/>
                </a:lnTo>
                <a:cubicBezTo>
                  <a:pt x="74083" y="71972"/>
                  <a:pt x="71266" y="70911"/>
                  <a:pt x="68183" y="70911"/>
                </a:cubicBezTo>
                <a:lnTo>
                  <a:pt x="62727" y="70911"/>
                </a:lnTo>
                <a:cubicBezTo>
                  <a:pt x="55194" y="70911"/>
                  <a:pt x="49088" y="77011"/>
                  <a:pt x="49088" y="84544"/>
                </a:cubicBezTo>
                <a:cubicBezTo>
                  <a:pt x="49088" y="92077"/>
                  <a:pt x="55194" y="98183"/>
                  <a:pt x="62727" y="98183"/>
                </a:cubicBezTo>
                <a:lnTo>
                  <a:pt x="68183" y="98183"/>
                </a:lnTo>
                <a:cubicBezTo>
                  <a:pt x="75716" y="98183"/>
                  <a:pt x="81816" y="92077"/>
                  <a:pt x="81816" y="84544"/>
                </a:cubicBezTo>
                <a:lnTo>
                  <a:pt x="81816" y="43894"/>
                </a:lnTo>
                <a:lnTo>
                  <a:pt x="99844" y="46150"/>
                </a:lnTo>
                <a:cubicBezTo>
                  <a:pt x="100172" y="46288"/>
                  <a:pt x="100527" y="46361"/>
                  <a:pt x="100911" y="46361"/>
                </a:cubicBezTo>
                <a:cubicBezTo>
                  <a:pt x="101000" y="46361"/>
                  <a:pt x="101077" y="46322"/>
                  <a:pt x="101166" y="46311"/>
                </a:cubicBezTo>
                <a:lnTo>
                  <a:pt x="101322" y="46333"/>
                </a:lnTo>
                <a:lnTo>
                  <a:pt x="101316" y="46283"/>
                </a:lnTo>
                <a:cubicBezTo>
                  <a:pt x="102616" y="46077"/>
                  <a:pt x="103638" y="45000"/>
                  <a:pt x="103638" y="43638"/>
                </a:cubicBezTo>
                <a:lnTo>
                  <a:pt x="103638" y="27272"/>
                </a:lnTo>
                <a:cubicBezTo>
                  <a:pt x="103638" y="25766"/>
                  <a:pt x="102411" y="24544"/>
                  <a:pt x="100911" y="24544"/>
                </a:cubicBezTo>
                <a:moveTo>
                  <a:pt x="60000" y="57272"/>
                </a:moveTo>
                <a:cubicBezTo>
                  <a:pt x="60000" y="55766"/>
                  <a:pt x="58777" y="54544"/>
                  <a:pt x="57272" y="54544"/>
                </a:cubicBezTo>
                <a:lnTo>
                  <a:pt x="24544" y="54544"/>
                </a:lnTo>
                <a:cubicBezTo>
                  <a:pt x="23038" y="54544"/>
                  <a:pt x="21816" y="55766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lnTo>
                  <a:pt x="57272" y="60000"/>
                </a:lnTo>
                <a:cubicBezTo>
                  <a:pt x="58777" y="60000"/>
                  <a:pt x="60000" y="58777"/>
                  <a:pt x="60000" y="57272"/>
                </a:cubicBezTo>
                <a:moveTo>
                  <a:pt x="24544" y="38183"/>
                </a:moveTo>
                <a:lnTo>
                  <a:pt x="57272" y="38183"/>
                </a:lnTo>
                <a:cubicBezTo>
                  <a:pt x="58777" y="38183"/>
                  <a:pt x="60000" y="36961"/>
                  <a:pt x="60000" y="35455"/>
                </a:cubicBezTo>
                <a:cubicBezTo>
                  <a:pt x="60000" y="33944"/>
                  <a:pt x="58777" y="32727"/>
                  <a:pt x="57272" y="32727"/>
                </a:cubicBezTo>
                <a:lnTo>
                  <a:pt x="24544" y="32727"/>
                </a:lnTo>
                <a:cubicBezTo>
                  <a:pt x="23038" y="32727"/>
                  <a:pt x="21816" y="33944"/>
                  <a:pt x="21816" y="35455"/>
                </a:cubicBezTo>
                <a:cubicBezTo>
                  <a:pt x="21816" y="36961"/>
                  <a:pt x="23038" y="38183"/>
                  <a:pt x="24544" y="38183"/>
                </a:cubicBezTo>
                <a:moveTo>
                  <a:pt x="24544" y="49088"/>
                </a:moveTo>
                <a:lnTo>
                  <a:pt x="57272" y="49088"/>
                </a:lnTo>
                <a:cubicBezTo>
                  <a:pt x="58777" y="49088"/>
                  <a:pt x="60000" y="47872"/>
                  <a:pt x="60000" y="46361"/>
                </a:cubicBezTo>
                <a:cubicBezTo>
                  <a:pt x="60000" y="44855"/>
                  <a:pt x="58777" y="43638"/>
                  <a:pt x="57272" y="43638"/>
                </a:cubicBezTo>
                <a:lnTo>
                  <a:pt x="24544" y="43638"/>
                </a:lnTo>
                <a:cubicBezTo>
                  <a:pt x="23038" y="43638"/>
                  <a:pt x="21816" y="44855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3891586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2727" y="33266"/>
                </a:moveTo>
                <a:lnTo>
                  <a:pt x="49088" y="42966"/>
                </a:lnTo>
                <a:lnTo>
                  <a:pt x="49088" y="32188"/>
                </a:lnTo>
                <a:lnTo>
                  <a:pt x="92727" y="22488"/>
                </a:lnTo>
                <a:cubicBezTo>
                  <a:pt x="92727" y="22488"/>
                  <a:pt x="92727" y="33266"/>
                  <a:pt x="92727" y="33266"/>
                </a:cubicBezTo>
                <a:close/>
                <a:moveTo>
                  <a:pt x="84544" y="87272"/>
                </a:moveTo>
                <a:lnTo>
                  <a:pt x="79088" y="87272"/>
                </a:lnTo>
                <a:cubicBezTo>
                  <a:pt x="74572" y="87272"/>
                  <a:pt x="70911" y="83611"/>
                  <a:pt x="70911" y="79088"/>
                </a:cubicBezTo>
                <a:cubicBezTo>
                  <a:pt x="70911" y="74572"/>
                  <a:pt x="74572" y="70911"/>
                  <a:pt x="79088" y="70911"/>
                </a:cubicBezTo>
                <a:lnTo>
                  <a:pt x="84544" y="70911"/>
                </a:lnTo>
                <a:cubicBezTo>
                  <a:pt x="89066" y="70911"/>
                  <a:pt x="92727" y="74572"/>
                  <a:pt x="92727" y="79088"/>
                </a:cubicBezTo>
                <a:cubicBezTo>
                  <a:pt x="92727" y="83611"/>
                  <a:pt x="89066" y="87272"/>
                  <a:pt x="84544" y="87272"/>
                </a:cubicBezTo>
                <a:moveTo>
                  <a:pt x="35455" y="98183"/>
                </a:moveTo>
                <a:lnTo>
                  <a:pt x="30000" y="98183"/>
                </a:lnTo>
                <a:cubicBezTo>
                  <a:pt x="25477" y="98183"/>
                  <a:pt x="21816" y="94522"/>
                  <a:pt x="21816" y="90000"/>
                </a:cubicBezTo>
                <a:cubicBezTo>
                  <a:pt x="21816" y="85483"/>
                  <a:pt x="25477" y="81816"/>
                  <a:pt x="30000" y="81816"/>
                </a:cubicBezTo>
                <a:lnTo>
                  <a:pt x="35455" y="81816"/>
                </a:lnTo>
                <a:cubicBezTo>
                  <a:pt x="39972" y="81816"/>
                  <a:pt x="43638" y="85483"/>
                  <a:pt x="43638" y="90000"/>
                </a:cubicBezTo>
                <a:cubicBezTo>
                  <a:pt x="43638" y="94522"/>
                  <a:pt x="39972" y="98183"/>
                  <a:pt x="35455" y="98183"/>
                </a:cubicBezTo>
                <a:moveTo>
                  <a:pt x="95455" y="16361"/>
                </a:moveTo>
                <a:cubicBezTo>
                  <a:pt x="95266" y="16361"/>
                  <a:pt x="95105" y="16433"/>
                  <a:pt x="94933" y="16472"/>
                </a:cubicBezTo>
                <a:lnTo>
                  <a:pt x="94922" y="16416"/>
                </a:lnTo>
                <a:lnTo>
                  <a:pt x="45827" y="27327"/>
                </a:lnTo>
                <a:lnTo>
                  <a:pt x="45838" y="27377"/>
                </a:lnTo>
                <a:cubicBezTo>
                  <a:pt x="44594" y="27627"/>
                  <a:pt x="43638" y="28677"/>
                  <a:pt x="43638" y="30000"/>
                </a:cubicBezTo>
                <a:lnTo>
                  <a:pt x="43638" y="79155"/>
                </a:lnTo>
                <a:cubicBezTo>
                  <a:pt x="41355" y="77427"/>
                  <a:pt x="38538" y="76361"/>
                  <a:pt x="35455" y="76361"/>
                </a:cubicBezTo>
                <a:lnTo>
                  <a:pt x="30000" y="76361"/>
                </a:lnTo>
                <a:cubicBezTo>
                  <a:pt x="22466" y="76361"/>
                  <a:pt x="16361" y="82466"/>
                  <a:pt x="16361" y="90000"/>
                </a:cubicBezTo>
                <a:cubicBezTo>
                  <a:pt x="16361" y="97533"/>
                  <a:pt x="22466" y="103638"/>
                  <a:pt x="30000" y="103638"/>
                </a:cubicBezTo>
                <a:lnTo>
                  <a:pt x="35455" y="103638"/>
                </a:lnTo>
                <a:cubicBezTo>
                  <a:pt x="42983" y="103638"/>
                  <a:pt x="49088" y="97533"/>
                  <a:pt x="49088" y="90000"/>
                </a:cubicBezTo>
                <a:lnTo>
                  <a:pt x="49088" y="48550"/>
                </a:lnTo>
                <a:lnTo>
                  <a:pt x="92727" y="38855"/>
                </a:lnTo>
                <a:lnTo>
                  <a:pt x="92727" y="68244"/>
                </a:lnTo>
                <a:cubicBezTo>
                  <a:pt x="90444" y="66522"/>
                  <a:pt x="87627" y="65455"/>
                  <a:pt x="84544" y="65455"/>
                </a:cubicBezTo>
                <a:lnTo>
                  <a:pt x="79088" y="65455"/>
                </a:lnTo>
                <a:cubicBezTo>
                  <a:pt x="71561" y="65455"/>
                  <a:pt x="65455" y="71561"/>
                  <a:pt x="65455" y="79088"/>
                </a:cubicBezTo>
                <a:cubicBezTo>
                  <a:pt x="65455" y="86622"/>
                  <a:pt x="71561" y="92727"/>
                  <a:pt x="79088" y="92727"/>
                </a:cubicBezTo>
                <a:lnTo>
                  <a:pt x="84544" y="92727"/>
                </a:lnTo>
                <a:cubicBezTo>
                  <a:pt x="92072" y="92727"/>
                  <a:pt x="98183" y="86622"/>
                  <a:pt x="98183" y="79088"/>
                </a:cubicBezTo>
                <a:lnTo>
                  <a:pt x="98183" y="19088"/>
                </a:lnTo>
                <a:cubicBezTo>
                  <a:pt x="98183" y="17583"/>
                  <a:pt x="96961" y="16361"/>
                  <a:pt x="95455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4958108" y="10370362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744" y="38122"/>
                </a:moveTo>
                <a:lnTo>
                  <a:pt x="100672" y="52500"/>
                </a:lnTo>
                <a:lnTo>
                  <a:pt x="96816" y="48255"/>
                </a:lnTo>
                <a:lnTo>
                  <a:pt x="109888" y="33877"/>
                </a:lnTo>
                <a:cubicBezTo>
                  <a:pt x="110383" y="33333"/>
                  <a:pt x="111066" y="33000"/>
                  <a:pt x="111816" y="33000"/>
                </a:cubicBezTo>
                <a:cubicBezTo>
                  <a:pt x="113322" y="33000"/>
                  <a:pt x="114544" y="34344"/>
                  <a:pt x="114544" y="36000"/>
                </a:cubicBezTo>
                <a:cubicBezTo>
                  <a:pt x="114544" y="36827"/>
                  <a:pt x="114238" y="37577"/>
                  <a:pt x="113744" y="38122"/>
                </a:cubicBezTo>
                <a:moveTo>
                  <a:pt x="120000" y="36000"/>
                </a:moveTo>
                <a:cubicBezTo>
                  <a:pt x="120000" y="31033"/>
                  <a:pt x="116338" y="27000"/>
                  <a:pt x="111816" y="27000"/>
                </a:cubicBezTo>
                <a:cubicBezTo>
                  <a:pt x="109555" y="27000"/>
                  <a:pt x="107511" y="28005"/>
                  <a:pt x="106033" y="29638"/>
                </a:cubicBezTo>
                <a:lnTo>
                  <a:pt x="37850" y="104638"/>
                </a:lnTo>
                <a:cubicBezTo>
                  <a:pt x="36372" y="106266"/>
                  <a:pt x="35455" y="108516"/>
                  <a:pt x="35455" y="111000"/>
                </a:cubicBezTo>
                <a:cubicBezTo>
                  <a:pt x="35455" y="115966"/>
                  <a:pt x="39116" y="120000"/>
                  <a:pt x="43638" y="120000"/>
                </a:cubicBezTo>
                <a:cubicBezTo>
                  <a:pt x="45900" y="120000"/>
                  <a:pt x="47944" y="118994"/>
                  <a:pt x="49422" y="117361"/>
                </a:cubicBezTo>
                <a:lnTo>
                  <a:pt x="117605" y="42361"/>
                </a:lnTo>
                <a:cubicBezTo>
                  <a:pt x="119083" y="40733"/>
                  <a:pt x="120000" y="38483"/>
                  <a:pt x="120000" y="36000"/>
                </a:cubicBezTo>
                <a:moveTo>
                  <a:pt x="111816" y="78000"/>
                </a:moveTo>
                <a:lnTo>
                  <a:pt x="103638" y="78000"/>
                </a:lnTo>
                <a:lnTo>
                  <a:pt x="103638" y="66211"/>
                </a:lnTo>
                <a:lnTo>
                  <a:pt x="87466" y="84000"/>
                </a:lnTo>
                <a:lnTo>
                  <a:pt x="111816" y="84000"/>
                </a:lnTo>
                <a:cubicBezTo>
                  <a:pt x="113322" y="84000"/>
                  <a:pt x="114544" y="85344"/>
                  <a:pt x="114544" y="87000"/>
                </a:cubicBezTo>
                <a:cubicBezTo>
                  <a:pt x="114544" y="88655"/>
                  <a:pt x="113322" y="90000"/>
                  <a:pt x="111816" y="90000"/>
                </a:cubicBezTo>
                <a:lnTo>
                  <a:pt x="82011" y="90000"/>
                </a:lnTo>
                <a:lnTo>
                  <a:pt x="76555" y="96000"/>
                </a:lnTo>
                <a:lnTo>
                  <a:pt x="111816" y="96000"/>
                </a:lnTo>
                <a:cubicBezTo>
                  <a:pt x="116338" y="96000"/>
                  <a:pt x="120000" y="91966"/>
                  <a:pt x="120000" y="87000"/>
                </a:cubicBezTo>
                <a:cubicBezTo>
                  <a:pt x="120000" y="82033"/>
                  <a:pt x="116338" y="78000"/>
                  <a:pt x="111816" y="78000"/>
                </a:cubicBezTo>
                <a:moveTo>
                  <a:pt x="43444" y="90000"/>
                </a:moveTo>
                <a:lnTo>
                  <a:pt x="8183" y="90000"/>
                </a:lnTo>
                <a:cubicBezTo>
                  <a:pt x="6677" y="90000"/>
                  <a:pt x="5455" y="88655"/>
                  <a:pt x="5455" y="87000"/>
                </a:cubicBezTo>
                <a:cubicBezTo>
                  <a:pt x="5455" y="85344"/>
                  <a:pt x="6677" y="84000"/>
                  <a:pt x="8183" y="84000"/>
                </a:cubicBezTo>
                <a:lnTo>
                  <a:pt x="48900" y="84000"/>
                </a:lnTo>
                <a:lnTo>
                  <a:pt x="70716" y="60000"/>
                </a:lnTo>
                <a:lnTo>
                  <a:pt x="21816" y="60000"/>
                </a:lnTo>
                <a:lnTo>
                  <a:pt x="21816" y="6000"/>
                </a:lnTo>
                <a:lnTo>
                  <a:pt x="98183" y="6000"/>
                </a:lnTo>
                <a:lnTo>
                  <a:pt x="98183" y="29788"/>
                </a:lnTo>
                <a:lnTo>
                  <a:pt x="103638" y="23788"/>
                </a:lnTo>
                <a:lnTo>
                  <a:pt x="103638" y="3000"/>
                </a:lnTo>
                <a:cubicBezTo>
                  <a:pt x="103638" y="1344"/>
                  <a:pt x="102411" y="0"/>
                  <a:pt x="100911" y="0"/>
                </a:cubicBezTo>
                <a:lnTo>
                  <a:pt x="19088" y="0"/>
                </a:lnTo>
                <a:cubicBezTo>
                  <a:pt x="17588" y="0"/>
                  <a:pt x="16361" y="1344"/>
                  <a:pt x="16361" y="3000"/>
                </a:cubicBezTo>
                <a:lnTo>
                  <a:pt x="16361" y="78000"/>
                </a:lnTo>
                <a:lnTo>
                  <a:pt x="8183" y="78000"/>
                </a:lnTo>
                <a:cubicBezTo>
                  <a:pt x="3661" y="78000"/>
                  <a:pt x="0" y="82033"/>
                  <a:pt x="0" y="87000"/>
                </a:cubicBezTo>
                <a:cubicBezTo>
                  <a:pt x="0" y="91966"/>
                  <a:pt x="3661" y="96000"/>
                  <a:pt x="8183" y="96000"/>
                </a:cubicBezTo>
                <a:lnTo>
                  <a:pt x="37988" y="96000"/>
                </a:lnTo>
                <a:cubicBezTo>
                  <a:pt x="37988" y="96000"/>
                  <a:pt x="43444" y="90000"/>
                  <a:pt x="43444" y="9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6024630" y="10497329"/>
            <a:ext cx="558655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866" y="107850"/>
                </a:moveTo>
                <a:lnTo>
                  <a:pt x="77472" y="75516"/>
                </a:lnTo>
                <a:cubicBezTo>
                  <a:pt x="78500" y="70816"/>
                  <a:pt x="79088" y="65566"/>
                  <a:pt x="79088" y="60000"/>
                </a:cubicBezTo>
                <a:cubicBezTo>
                  <a:pt x="79088" y="54438"/>
                  <a:pt x="78500" y="49188"/>
                  <a:pt x="77472" y="44483"/>
                </a:cubicBezTo>
                <a:lnTo>
                  <a:pt x="106866" y="12150"/>
                </a:lnTo>
                <a:cubicBezTo>
                  <a:pt x="111150" y="13694"/>
                  <a:pt x="114544" y="34494"/>
                  <a:pt x="114544" y="60000"/>
                </a:cubicBezTo>
                <a:cubicBezTo>
                  <a:pt x="114544" y="85511"/>
                  <a:pt x="111150" y="106311"/>
                  <a:pt x="106866" y="107850"/>
                </a:cubicBezTo>
                <a:moveTo>
                  <a:pt x="62727" y="84000"/>
                </a:moveTo>
                <a:lnTo>
                  <a:pt x="57272" y="84000"/>
                </a:lnTo>
                <a:cubicBezTo>
                  <a:pt x="51250" y="84000"/>
                  <a:pt x="46361" y="73255"/>
                  <a:pt x="46361" y="60000"/>
                </a:cubicBezTo>
                <a:cubicBezTo>
                  <a:pt x="46361" y="46744"/>
                  <a:pt x="51250" y="36000"/>
                  <a:pt x="57272" y="36000"/>
                </a:cubicBezTo>
                <a:lnTo>
                  <a:pt x="62727" y="36000"/>
                </a:lnTo>
                <a:cubicBezTo>
                  <a:pt x="68750" y="36000"/>
                  <a:pt x="73638" y="46744"/>
                  <a:pt x="73638" y="60000"/>
                </a:cubicBezTo>
                <a:cubicBezTo>
                  <a:pt x="73638" y="73255"/>
                  <a:pt x="68750" y="84000"/>
                  <a:pt x="62727" y="84000"/>
                </a:cubicBezTo>
                <a:moveTo>
                  <a:pt x="42522" y="75516"/>
                </a:moveTo>
                <a:lnTo>
                  <a:pt x="13127" y="107850"/>
                </a:lnTo>
                <a:cubicBezTo>
                  <a:pt x="8850" y="106305"/>
                  <a:pt x="5455" y="85505"/>
                  <a:pt x="5455" y="60000"/>
                </a:cubicBezTo>
                <a:cubicBezTo>
                  <a:pt x="5455" y="34494"/>
                  <a:pt x="8850" y="13694"/>
                  <a:pt x="13127" y="12150"/>
                </a:cubicBezTo>
                <a:lnTo>
                  <a:pt x="42522" y="44483"/>
                </a:lnTo>
                <a:cubicBezTo>
                  <a:pt x="41500" y="49188"/>
                  <a:pt x="40911" y="54438"/>
                  <a:pt x="40911" y="60000"/>
                </a:cubicBezTo>
                <a:cubicBezTo>
                  <a:pt x="40911" y="65566"/>
                  <a:pt x="41500" y="70816"/>
                  <a:pt x="42522" y="75516"/>
                </a:cubicBezTo>
                <a:moveTo>
                  <a:pt x="106361" y="0"/>
                </a:moveTo>
                <a:cubicBezTo>
                  <a:pt x="105922" y="0"/>
                  <a:pt x="105522" y="283"/>
                  <a:pt x="105155" y="688"/>
                </a:cubicBezTo>
                <a:lnTo>
                  <a:pt x="105138" y="633"/>
                </a:lnTo>
                <a:lnTo>
                  <a:pt x="74300" y="34561"/>
                </a:lnTo>
                <a:cubicBezTo>
                  <a:pt x="71338" y="28038"/>
                  <a:pt x="67250" y="24000"/>
                  <a:pt x="62727" y="24000"/>
                </a:cubicBezTo>
                <a:lnTo>
                  <a:pt x="57272" y="24000"/>
                </a:lnTo>
                <a:cubicBezTo>
                  <a:pt x="52750" y="24000"/>
                  <a:pt x="48655" y="28038"/>
                  <a:pt x="45694" y="34561"/>
                </a:cubicBezTo>
                <a:lnTo>
                  <a:pt x="14855" y="633"/>
                </a:lnTo>
                <a:lnTo>
                  <a:pt x="14838" y="688"/>
                </a:lnTo>
                <a:cubicBezTo>
                  <a:pt x="14477" y="283"/>
                  <a:pt x="14077" y="0"/>
                  <a:pt x="13638" y="0"/>
                </a:cubicBezTo>
                <a:cubicBezTo>
                  <a:pt x="6105" y="0"/>
                  <a:pt x="0" y="26861"/>
                  <a:pt x="0" y="60000"/>
                </a:cubicBezTo>
                <a:cubicBezTo>
                  <a:pt x="0" y="93138"/>
                  <a:pt x="6105" y="120000"/>
                  <a:pt x="13638" y="120000"/>
                </a:cubicBezTo>
                <a:cubicBezTo>
                  <a:pt x="14077" y="120000"/>
                  <a:pt x="14472" y="119716"/>
                  <a:pt x="14838" y="119316"/>
                </a:cubicBezTo>
                <a:lnTo>
                  <a:pt x="14855" y="119366"/>
                </a:lnTo>
                <a:lnTo>
                  <a:pt x="45694" y="85438"/>
                </a:lnTo>
                <a:cubicBezTo>
                  <a:pt x="48655" y="91966"/>
                  <a:pt x="52750" y="96000"/>
                  <a:pt x="57272" y="96000"/>
                </a:cubicBezTo>
                <a:lnTo>
                  <a:pt x="62727" y="96000"/>
                </a:lnTo>
                <a:cubicBezTo>
                  <a:pt x="67250" y="96000"/>
                  <a:pt x="71344" y="91966"/>
                  <a:pt x="74305" y="85438"/>
                </a:cubicBezTo>
                <a:lnTo>
                  <a:pt x="105222" y="119450"/>
                </a:lnTo>
                <a:lnTo>
                  <a:pt x="105227" y="119422"/>
                </a:lnTo>
                <a:cubicBezTo>
                  <a:pt x="105572" y="119777"/>
                  <a:pt x="105955" y="120000"/>
                  <a:pt x="106361" y="120000"/>
                </a:cubicBezTo>
                <a:cubicBezTo>
                  <a:pt x="113894" y="120000"/>
                  <a:pt x="120000" y="93138"/>
                  <a:pt x="120000" y="60000"/>
                </a:cubicBezTo>
                <a:cubicBezTo>
                  <a:pt x="120000" y="26861"/>
                  <a:pt x="113894" y="0"/>
                  <a:pt x="106361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7268906" y="10344969"/>
            <a:ext cx="20314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133"/>
                </a:moveTo>
                <a:lnTo>
                  <a:pt x="15577" y="94672"/>
                </a:lnTo>
                <a:lnTo>
                  <a:pt x="50788" y="30655"/>
                </a:lnTo>
                <a:lnTo>
                  <a:pt x="54461" y="31800"/>
                </a:lnTo>
                <a:cubicBezTo>
                  <a:pt x="54772" y="31927"/>
                  <a:pt x="55138" y="32022"/>
                  <a:pt x="55505" y="32127"/>
                </a:cubicBezTo>
                <a:lnTo>
                  <a:pt x="56277" y="32366"/>
                </a:lnTo>
                <a:lnTo>
                  <a:pt x="56338" y="32333"/>
                </a:lnTo>
                <a:cubicBezTo>
                  <a:pt x="57438" y="32561"/>
                  <a:pt x="58638" y="32727"/>
                  <a:pt x="60000" y="32727"/>
                </a:cubicBezTo>
                <a:cubicBezTo>
                  <a:pt x="61361" y="32727"/>
                  <a:pt x="62561" y="32561"/>
                  <a:pt x="63661" y="32333"/>
                </a:cubicBezTo>
                <a:lnTo>
                  <a:pt x="63722" y="32366"/>
                </a:lnTo>
                <a:lnTo>
                  <a:pt x="64494" y="32127"/>
                </a:lnTo>
                <a:cubicBezTo>
                  <a:pt x="64861" y="32022"/>
                  <a:pt x="65227" y="31927"/>
                  <a:pt x="65538" y="31800"/>
                </a:cubicBezTo>
                <a:lnTo>
                  <a:pt x="69205" y="30655"/>
                </a:lnTo>
                <a:lnTo>
                  <a:pt x="79350" y="49088"/>
                </a:lnTo>
                <a:lnTo>
                  <a:pt x="60000" y="49088"/>
                </a:lnTo>
                <a:cubicBezTo>
                  <a:pt x="55855" y="49088"/>
                  <a:pt x="52500" y="50311"/>
                  <a:pt x="52500" y="51816"/>
                </a:cubicBezTo>
                <a:cubicBezTo>
                  <a:pt x="52500" y="53327"/>
                  <a:pt x="55855" y="54544"/>
                  <a:pt x="60000" y="54544"/>
                </a:cubicBezTo>
                <a:lnTo>
                  <a:pt x="82355" y="54544"/>
                </a:lnTo>
                <a:lnTo>
                  <a:pt x="104422" y="94672"/>
                </a:lnTo>
                <a:cubicBezTo>
                  <a:pt x="104422" y="94672"/>
                  <a:pt x="60000" y="113133"/>
                  <a:pt x="60000" y="113133"/>
                </a:cubicBezTo>
                <a:close/>
                <a:moveTo>
                  <a:pt x="15422" y="12577"/>
                </a:moveTo>
                <a:cubicBezTo>
                  <a:pt x="18283" y="8561"/>
                  <a:pt x="37127" y="5455"/>
                  <a:pt x="60000" y="5455"/>
                </a:cubicBezTo>
                <a:cubicBezTo>
                  <a:pt x="82872" y="5455"/>
                  <a:pt x="101711" y="8561"/>
                  <a:pt x="104583" y="12577"/>
                </a:cubicBezTo>
                <a:lnTo>
                  <a:pt x="60000" y="26472"/>
                </a:lnTo>
                <a:cubicBezTo>
                  <a:pt x="60000" y="26472"/>
                  <a:pt x="15422" y="12577"/>
                  <a:pt x="15422" y="12577"/>
                </a:cubicBezTo>
                <a:close/>
                <a:moveTo>
                  <a:pt x="119727" y="94966"/>
                </a:moveTo>
                <a:lnTo>
                  <a:pt x="119877" y="94961"/>
                </a:lnTo>
                <a:lnTo>
                  <a:pt x="97638" y="54544"/>
                </a:lnTo>
                <a:lnTo>
                  <a:pt x="105000" y="54544"/>
                </a:lnTo>
                <a:cubicBezTo>
                  <a:pt x="109144" y="54544"/>
                  <a:pt x="112500" y="53327"/>
                  <a:pt x="112500" y="51816"/>
                </a:cubicBezTo>
                <a:cubicBezTo>
                  <a:pt x="112500" y="50311"/>
                  <a:pt x="109144" y="49088"/>
                  <a:pt x="105000" y="49088"/>
                </a:cubicBezTo>
                <a:lnTo>
                  <a:pt x="94644" y="49088"/>
                </a:lnTo>
                <a:lnTo>
                  <a:pt x="82377" y="26777"/>
                </a:lnTo>
                <a:lnTo>
                  <a:pt x="82227" y="26788"/>
                </a:lnTo>
                <a:cubicBezTo>
                  <a:pt x="82194" y="26733"/>
                  <a:pt x="82177" y="26683"/>
                  <a:pt x="82138" y="26627"/>
                </a:cubicBezTo>
                <a:lnTo>
                  <a:pt x="116222" y="16005"/>
                </a:lnTo>
                <a:lnTo>
                  <a:pt x="116161" y="15966"/>
                </a:lnTo>
                <a:cubicBezTo>
                  <a:pt x="118416" y="15494"/>
                  <a:pt x="120000" y="14650"/>
                  <a:pt x="120000" y="13638"/>
                </a:cubicBezTo>
                <a:cubicBezTo>
                  <a:pt x="120000" y="6105"/>
                  <a:pt x="93133" y="0"/>
                  <a:pt x="60000" y="0"/>
                </a:cubicBezTo>
                <a:cubicBezTo>
                  <a:pt x="26866" y="0"/>
                  <a:pt x="0" y="6105"/>
                  <a:pt x="0" y="13638"/>
                </a:cubicBezTo>
                <a:cubicBezTo>
                  <a:pt x="0" y="14650"/>
                  <a:pt x="1583" y="15494"/>
                  <a:pt x="3838" y="15966"/>
                </a:cubicBezTo>
                <a:lnTo>
                  <a:pt x="3777" y="16005"/>
                </a:lnTo>
                <a:lnTo>
                  <a:pt x="37861" y="26627"/>
                </a:lnTo>
                <a:cubicBezTo>
                  <a:pt x="37822" y="26677"/>
                  <a:pt x="37805" y="26733"/>
                  <a:pt x="37772" y="26788"/>
                </a:cubicBezTo>
                <a:lnTo>
                  <a:pt x="37622" y="26777"/>
                </a:lnTo>
                <a:lnTo>
                  <a:pt x="122" y="94961"/>
                </a:lnTo>
                <a:lnTo>
                  <a:pt x="272" y="94966"/>
                </a:lnTo>
                <a:cubicBezTo>
                  <a:pt x="188" y="95127"/>
                  <a:pt x="0" y="95283"/>
                  <a:pt x="0" y="95455"/>
                </a:cubicBezTo>
                <a:cubicBezTo>
                  <a:pt x="0" y="96144"/>
                  <a:pt x="761" y="96755"/>
                  <a:pt x="1916" y="97233"/>
                </a:cubicBezTo>
                <a:lnTo>
                  <a:pt x="1861" y="97250"/>
                </a:lnTo>
                <a:lnTo>
                  <a:pt x="54361" y="119066"/>
                </a:lnTo>
                <a:lnTo>
                  <a:pt x="54416" y="119050"/>
                </a:lnTo>
                <a:cubicBezTo>
                  <a:pt x="55783" y="119622"/>
                  <a:pt x="57744" y="120000"/>
                  <a:pt x="60000" y="120000"/>
                </a:cubicBezTo>
                <a:cubicBezTo>
                  <a:pt x="62255" y="120000"/>
                  <a:pt x="64205" y="119622"/>
                  <a:pt x="65583" y="119050"/>
                </a:cubicBezTo>
                <a:lnTo>
                  <a:pt x="65638" y="119066"/>
                </a:lnTo>
                <a:lnTo>
                  <a:pt x="118138" y="97250"/>
                </a:lnTo>
                <a:lnTo>
                  <a:pt x="118083" y="97233"/>
                </a:lnTo>
                <a:cubicBezTo>
                  <a:pt x="119238" y="96755"/>
                  <a:pt x="120000" y="96144"/>
                  <a:pt x="120000" y="95455"/>
                </a:cubicBezTo>
                <a:cubicBezTo>
                  <a:pt x="120000" y="95283"/>
                  <a:pt x="119811" y="95127"/>
                  <a:pt x="119727" y="949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8157675" y="10421149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52500"/>
                </a:moveTo>
                <a:lnTo>
                  <a:pt x="50777" y="52500"/>
                </a:lnTo>
                <a:lnTo>
                  <a:pt x="46072" y="39572"/>
                </a:lnTo>
                <a:lnTo>
                  <a:pt x="46050" y="39588"/>
                </a:lnTo>
                <a:cubicBezTo>
                  <a:pt x="45600" y="38366"/>
                  <a:pt x="44700" y="37500"/>
                  <a:pt x="43638" y="37500"/>
                </a:cubicBezTo>
                <a:cubicBezTo>
                  <a:pt x="42572" y="37500"/>
                  <a:pt x="41672" y="38366"/>
                  <a:pt x="41222" y="39588"/>
                </a:cubicBezTo>
                <a:lnTo>
                  <a:pt x="41194" y="39572"/>
                </a:lnTo>
                <a:lnTo>
                  <a:pt x="36494" y="52500"/>
                </a:lnTo>
                <a:lnTo>
                  <a:pt x="30000" y="52500"/>
                </a:lnTo>
                <a:cubicBezTo>
                  <a:pt x="28494" y="52500"/>
                  <a:pt x="27272" y="54177"/>
                  <a:pt x="27272" y="56250"/>
                </a:cubicBezTo>
                <a:cubicBezTo>
                  <a:pt x="27272" y="58727"/>
                  <a:pt x="28488" y="59372"/>
                  <a:pt x="28488" y="59372"/>
                </a:cubicBezTo>
                <a:lnTo>
                  <a:pt x="35583" y="65872"/>
                </a:lnTo>
                <a:lnTo>
                  <a:pt x="32855" y="77855"/>
                </a:lnTo>
                <a:cubicBezTo>
                  <a:pt x="32805" y="78150"/>
                  <a:pt x="32727" y="78433"/>
                  <a:pt x="32727" y="78750"/>
                </a:cubicBezTo>
                <a:cubicBezTo>
                  <a:pt x="32727" y="80822"/>
                  <a:pt x="33944" y="82500"/>
                  <a:pt x="35455" y="82500"/>
                </a:cubicBezTo>
                <a:cubicBezTo>
                  <a:pt x="36016" y="82500"/>
                  <a:pt x="36522" y="82227"/>
                  <a:pt x="36944" y="81816"/>
                </a:cubicBezTo>
                <a:lnTo>
                  <a:pt x="43638" y="75755"/>
                </a:lnTo>
                <a:lnTo>
                  <a:pt x="50305" y="81872"/>
                </a:lnTo>
                <a:cubicBezTo>
                  <a:pt x="50305" y="81872"/>
                  <a:pt x="50705" y="82500"/>
                  <a:pt x="51816" y="82500"/>
                </a:cubicBezTo>
                <a:cubicBezTo>
                  <a:pt x="53327" y="82500"/>
                  <a:pt x="54544" y="80822"/>
                  <a:pt x="54544" y="78750"/>
                </a:cubicBezTo>
                <a:cubicBezTo>
                  <a:pt x="54544" y="78427"/>
                  <a:pt x="54433" y="78166"/>
                  <a:pt x="54372" y="77872"/>
                </a:cubicBezTo>
                <a:lnTo>
                  <a:pt x="51688" y="65872"/>
                </a:lnTo>
                <a:lnTo>
                  <a:pt x="58783" y="59372"/>
                </a:lnTo>
                <a:cubicBezTo>
                  <a:pt x="58783" y="59372"/>
                  <a:pt x="60000" y="58727"/>
                  <a:pt x="60000" y="56250"/>
                </a:cubicBezTo>
                <a:cubicBezTo>
                  <a:pt x="60000" y="54177"/>
                  <a:pt x="58777" y="52500"/>
                  <a:pt x="57272" y="52500"/>
                </a:cubicBezTo>
                <a:moveTo>
                  <a:pt x="73638" y="63750"/>
                </a:moveTo>
                <a:lnTo>
                  <a:pt x="84544" y="63750"/>
                </a:lnTo>
                <a:cubicBezTo>
                  <a:pt x="86055" y="63750"/>
                  <a:pt x="87272" y="62072"/>
                  <a:pt x="87272" y="60000"/>
                </a:cubicBezTo>
                <a:cubicBezTo>
                  <a:pt x="87272" y="57927"/>
                  <a:pt x="86055" y="56250"/>
                  <a:pt x="84544" y="56250"/>
                </a:cubicBezTo>
                <a:lnTo>
                  <a:pt x="73638" y="56250"/>
                </a:lnTo>
                <a:cubicBezTo>
                  <a:pt x="72127" y="56250"/>
                  <a:pt x="70911" y="57927"/>
                  <a:pt x="70911" y="60000"/>
                </a:cubicBezTo>
                <a:cubicBezTo>
                  <a:pt x="70911" y="62072"/>
                  <a:pt x="72127" y="63750"/>
                  <a:pt x="73638" y="63750"/>
                </a:cubicBezTo>
                <a:moveTo>
                  <a:pt x="90000" y="67500"/>
                </a:moveTo>
                <a:lnTo>
                  <a:pt x="73638" y="67500"/>
                </a:lnTo>
                <a:cubicBezTo>
                  <a:pt x="72127" y="67500"/>
                  <a:pt x="70911" y="69177"/>
                  <a:pt x="70911" y="71250"/>
                </a:cubicBezTo>
                <a:cubicBezTo>
                  <a:pt x="70911" y="73322"/>
                  <a:pt x="72127" y="75000"/>
                  <a:pt x="73638" y="75000"/>
                </a:cubicBezTo>
                <a:lnTo>
                  <a:pt x="90000" y="75000"/>
                </a:lnTo>
                <a:cubicBezTo>
                  <a:pt x="91505" y="75000"/>
                  <a:pt x="92727" y="73322"/>
                  <a:pt x="92727" y="71250"/>
                </a:cubicBezTo>
                <a:cubicBezTo>
                  <a:pt x="92727" y="69177"/>
                  <a:pt x="91505" y="67500"/>
                  <a:pt x="90000" y="67500"/>
                </a:cubicBezTo>
                <a:moveTo>
                  <a:pt x="114544" y="82044"/>
                </a:moveTo>
                <a:lnTo>
                  <a:pt x="114544" y="97500"/>
                </a:lnTo>
                <a:lnTo>
                  <a:pt x="5455" y="97500"/>
                </a:lnTo>
                <a:lnTo>
                  <a:pt x="5455" y="82044"/>
                </a:lnTo>
                <a:cubicBezTo>
                  <a:pt x="11677" y="79961"/>
                  <a:pt x="16361" y="70883"/>
                  <a:pt x="16361" y="60000"/>
                </a:cubicBezTo>
                <a:cubicBezTo>
                  <a:pt x="16361" y="49116"/>
                  <a:pt x="11677" y="40038"/>
                  <a:pt x="5455" y="37955"/>
                </a:cubicBezTo>
                <a:lnTo>
                  <a:pt x="5455" y="22500"/>
                </a:lnTo>
                <a:lnTo>
                  <a:pt x="114544" y="22500"/>
                </a:lnTo>
                <a:lnTo>
                  <a:pt x="114544" y="37955"/>
                </a:lnTo>
                <a:cubicBezTo>
                  <a:pt x="108322" y="40038"/>
                  <a:pt x="103638" y="49116"/>
                  <a:pt x="103638" y="60000"/>
                </a:cubicBezTo>
                <a:cubicBezTo>
                  <a:pt x="103638" y="70883"/>
                  <a:pt x="108322" y="79961"/>
                  <a:pt x="114544" y="82044"/>
                </a:cubicBezTo>
                <a:moveTo>
                  <a:pt x="114544" y="112500"/>
                </a:moveTo>
                <a:lnTo>
                  <a:pt x="103638" y="112500"/>
                </a:lnTo>
                <a:lnTo>
                  <a:pt x="103638" y="105000"/>
                </a:lnTo>
                <a:lnTo>
                  <a:pt x="114544" y="105000"/>
                </a:lnTo>
                <a:cubicBezTo>
                  <a:pt x="114544" y="105000"/>
                  <a:pt x="114544" y="112500"/>
                  <a:pt x="114544" y="112500"/>
                </a:cubicBezTo>
                <a:close/>
                <a:moveTo>
                  <a:pt x="98183" y="112500"/>
                </a:moveTo>
                <a:lnTo>
                  <a:pt x="5455" y="112500"/>
                </a:lnTo>
                <a:lnTo>
                  <a:pt x="5455" y="105000"/>
                </a:lnTo>
                <a:lnTo>
                  <a:pt x="98183" y="105000"/>
                </a:lnTo>
                <a:cubicBezTo>
                  <a:pt x="98183" y="105000"/>
                  <a:pt x="98183" y="112500"/>
                  <a:pt x="98183" y="112500"/>
                </a:cubicBezTo>
                <a:close/>
                <a:moveTo>
                  <a:pt x="5455" y="7500"/>
                </a:moveTo>
                <a:lnTo>
                  <a:pt x="98183" y="7500"/>
                </a:lnTo>
                <a:lnTo>
                  <a:pt x="98183" y="15000"/>
                </a:lnTo>
                <a:lnTo>
                  <a:pt x="5455" y="15000"/>
                </a:lnTo>
                <a:cubicBezTo>
                  <a:pt x="5455" y="15000"/>
                  <a:pt x="5455" y="7500"/>
                  <a:pt x="5455" y="7500"/>
                </a:cubicBezTo>
                <a:close/>
                <a:moveTo>
                  <a:pt x="103638" y="7500"/>
                </a:moveTo>
                <a:lnTo>
                  <a:pt x="114544" y="7500"/>
                </a:lnTo>
                <a:lnTo>
                  <a:pt x="114544" y="15000"/>
                </a:lnTo>
                <a:lnTo>
                  <a:pt x="103638" y="15000"/>
                </a:lnTo>
                <a:cubicBezTo>
                  <a:pt x="103638" y="15000"/>
                  <a:pt x="103638" y="7500"/>
                  <a:pt x="103638" y="7500"/>
                </a:cubicBezTo>
                <a:close/>
                <a:moveTo>
                  <a:pt x="117272" y="45000"/>
                </a:moveTo>
                <a:cubicBezTo>
                  <a:pt x="118777" y="45000"/>
                  <a:pt x="120000" y="43322"/>
                  <a:pt x="120000" y="4125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lnTo>
                  <a:pt x="5455" y="0"/>
                </a:lnTo>
                <a:cubicBezTo>
                  <a:pt x="2438" y="0"/>
                  <a:pt x="0" y="3361"/>
                  <a:pt x="0" y="7500"/>
                </a:cubicBezTo>
                <a:lnTo>
                  <a:pt x="0" y="41250"/>
                </a:lnTo>
                <a:cubicBezTo>
                  <a:pt x="0" y="43322"/>
                  <a:pt x="1222" y="45000"/>
                  <a:pt x="2727" y="45000"/>
                </a:cubicBezTo>
                <a:cubicBezTo>
                  <a:pt x="7244" y="45000"/>
                  <a:pt x="10911" y="51716"/>
                  <a:pt x="10911" y="60000"/>
                </a:cubicBezTo>
                <a:cubicBezTo>
                  <a:pt x="10911" y="68283"/>
                  <a:pt x="7244" y="75000"/>
                  <a:pt x="2727" y="75000"/>
                </a:cubicBezTo>
                <a:cubicBezTo>
                  <a:pt x="1222" y="75000"/>
                  <a:pt x="0" y="76677"/>
                  <a:pt x="0" y="78750"/>
                </a:cubicBezTo>
                <a:lnTo>
                  <a:pt x="0" y="112500"/>
                </a:lnTo>
                <a:cubicBezTo>
                  <a:pt x="0" y="116638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8750"/>
                </a:lnTo>
                <a:cubicBezTo>
                  <a:pt x="120000" y="76677"/>
                  <a:pt x="118777" y="75000"/>
                  <a:pt x="117272" y="75000"/>
                </a:cubicBezTo>
                <a:cubicBezTo>
                  <a:pt x="112755" y="75000"/>
                  <a:pt x="109088" y="68283"/>
                  <a:pt x="109088" y="60000"/>
                </a:cubicBezTo>
                <a:cubicBezTo>
                  <a:pt x="109088" y="51716"/>
                  <a:pt x="112755" y="45000"/>
                  <a:pt x="117272" y="45000"/>
                </a:cubicBezTo>
                <a:moveTo>
                  <a:pt x="90000" y="45000"/>
                </a:moveTo>
                <a:lnTo>
                  <a:pt x="73638" y="45000"/>
                </a:lnTo>
                <a:cubicBezTo>
                  <a:pt x="72127" y="45000"/>
                  <a:pt x="70911" y="46677"/>
                  <a:pt x="70911" y="48750"/>
                </a:cubicBezTo>
                <a:cubicBezTo>
                  <a:pt x="70911" y="50822"/>
                  <a:pt x="72127" y="52500"/>
                  <a:pt x="73638" y="52500"/>
                </a:cubicBezTo>
                <a:lnTo>
                  <a:pt x="90000" y="52500"/>
                </a:lnTo>
                <a:cubicBezTo>
                  <a:pt x="91505" y="52500"/>
                  <a:pt x="92727" y="50822"/>
                  <a:pt x="92727" y="48750"/>
                </a:cubicBezTo>
                <a:cubicBezTo>
                  <a:pt x="92727" y="46677"/>
                  <a:pt x="91505" y="45000"/>
                  <a:pt x="90000" y="4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9224197" y="10395756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66666"/>
                </a:moveTo>
                <a:lnTo>
                  <a:pt x="73638" y="66666"/>
                </a:lnTo>
                <a:cubicBezTo>
                  <a:pt x="75144" y="66666"/>
                  <a:pt x="76361" y="65177"/>
                  <a:pt x="76361" y="63333"/>
                </a:cubicBezTo>
                <a:cubicBezTo>
                  <a:pt x="76361" y="61488"/>
                  <a:pt x="75144" y="60000"/>
                  <a:pt x="73638" y="60000"/>
                </a:cubicBezTo>
                <a:lnTo>
                  <a:pt x="62727" y="60000"/>
                </a:lnTo>
                <a:cubicBezTo>
                  <a:pt x="61222" y="60000"/>
                  <a:pt x="60000" y="61488"/>
                  <a:pt x="60000" y="63333"/>
                </a:cubicBezTo>
                <a:cubicBezTo>
                  <a:pt x="60000" y="65177"/>
                  <a:pt x="61222" y="66666"/>
                  <a:pt x="62727" y="66666"/>
                </a:cubicBezTo>
                <a:moveTo>
                  <a:pt x="62727" y="76666"/>
                </a:moveTo>
                <a:lnTo>
                  <a:pt x="68183" y="76666"/>
                </a:lnTo>
                <a:cubicBezTo>
                  <a:pt x="69688" y="76666"/>
                  <a:pt x="70911" y="75177"/>
                  <a:pt x="70911" y="73333"/>
                </a:cubicBezTo>
                <a:cubicBezTo>
                  <a:pt x="70911" y="71488"/>
                  <a:pt x="69688" y="70000"/>
                  <a:pt x="68183" y="70000"/>
                </a:cubicBezTo>
                <a:lnTo>
                  <a:pt x="62727" y="70000"/>
                </a:lnTo>
                <a:cubicBezTo>
                  <a:pt x="61222" y="70000"/>
                  <a:pt x="60000" y="71488"/>
                  <a:pt x="60000" y="73333"/>
                </a:cubicBezTo>
                <a:cubicBezTo>
                  <a:pt x="60000" y="75177"/>
                  <a:pt x="61222" y="76666"/>
                  <a:pt x="62727" y="76666"/>
                </a:cubicBezTo>
                <a:moveTo>
                  <a:pt x="62727" y="86666"/>
                </a:moveTo>
                <a:lnTo>
                  <a:pt x="73638" y="86666"/>
                </a:lnTo>
                <a:cubicBezTo>
                  <a:pt x="75144" y="86666"/>
                  <a:pt x="76361" y="85177"/>
                  <a:pt x="76361" y="83333"/>
                </a:cubicBezTo>
                <a:cubicBezTo>
                  <a:pt x="76361" y="81488"/>
                  <a:pt x="75144" y="80000"/>
                  <a:pt x="73638" y="80000"/>
                </a:cubicBezTo>
                <a:lnTo>
                  <a:pt x="62727" y="80000"/>
                </a:lnTo>
                <a:cubicBezTo>
                  <a:pt x="61222" y="80000"/>
                  <a:pt x="60000" y="81488"/>
                  <a:pt x="60000" y="83333"/>
                </a:cubicBezTo>
                <a:cubicBezTo>
                  <a:pt x="60000" y="85177"/>
                  <a:pt x="61222" y="86666"/>
                  <a:pt x="62727" y="86666"/>
                </a:cubicBezTo>
                <a:moveTo>
                  <a:pt x="114544" y="0"/>
                </a:moveTo>
                <a:lnTo>
                  <a:pt x="21816" y="0"/>
                </a:lnTo>
                <a:cubicBezTo>
                  <a:pt x="18805" y="0"/>
                  <a:pt x="16361" y="2988"/>
                  <a:pt x="16361" y="6666"/>
                </a:cubicBezTo>
                <a:lnTo>
                  <a:pt x="16361" y="16666"/>
                </a:lnTo>
                <a:cubicBezTo>
                  <a:pt x="16361" y="18511"/>
                  <a:pt x="17583" y="20000"/>
                  <a:pt x="19088" y="20000"/>
                </a:cubicBezTo>
                <a:cubicBezTo>
                  <a:pt x="20600" y="20000"/>
                  <a:pt x="21816" y="18511"/>
                  <a:pt x="21816" y="16666"/>
                </a:cubicBezTo>
                <a:lnTo>
                  <a:pt x="21816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11816" y="86666"/>
                </a:lnTo>
                <a:cubicBezTo>
                  <a:pt x="110311" y="86666"/>
                  <a:pt x="109088" y="88155"/>
                  <a:pt x="109088" y="90000"/>
                </a:cubicBezTo>
                <a:cubicBezTo>
                  <a:pt x="109088" y="91844"/>
                  <a:pt x="110311" y="93333"/>
                  <a:pt x="111816" y="93333"/>
                </a:cubicBezTo>
                <a:lnTo>
                  <a:pt x="114544" y="93333"/>
                </a:lnTo>
                <a:cubicBezTo>
                  <a:pt x="117555" y="93333"/>
                  <a:pt x="120000" y="90350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28283" y="72866"/>
                </a:moveTo>
                <a:lnTo>
                  <a:pt x="34200" y="77683"/>
                </a:lnTo>
                <a:lnTo>
                  <a:pt x="31927" y="86561"/>
                </a:lnTo>
                <a:cubicBezTo>
                  <a:pt x="31877" y="86777"/>
                  <a:pt x="31816" y="86983"/>
                  <a:pt x="31816" y="87222"/>
                </a:cubicBezTo>
                <a:cubicBezTo>
                  <a:pt x="31816" y="88755"/>
                  <a:pt x="32838" y="90000"/>
                  <a:pt x="34088" y="90000"/>
                </a:cubicBezTo>
                <a:cubicBezTo>
                  <a:pt x="34561" y="90000"/>
                  <a:pt x="34977" y="89800"/>
                  <a:pt x="35333" y="89500"/>
                </a:cubicBezTo>
                <a:lnTo>
                  <a:pt x="40911" y="85005"/>
                </a:lnTo>
                <a:lnTo>
                  <a:pt x="46466" y="89533"/>
                </a:lnTo>
                <a:cubicBezTo>
                  <a:pt x="46466" y="89533"/>
                  <a:pt x="46800" y="90000"/>
                  <a:pt x="47727" y="90000"/>
                </a:cubicBezTo>
                <a:cubicBezTo>
                  <a:pt x="48983" y="90000"/>
                  <a:pt x="50000" y="88755"/>
                  <a:pt x="50000" y="87222"/>
                </a:cubicBezTo>
                <a:cubicBezTo>
                  <a:pt x="50000" y="86983"/>
                  <a:pt x="49905" y="86788"/>
                  <a:pt x="49855" y="86572"/>
                </a:cubicBezTo>
                <a:lnTo>
                  <a:pt x="47622" y="77683"/>
                </a:lnTo>
                <a:lnTo>
                  <a:pt x="53533" y="72866"/>
                </a:lnTo>
                <a:cubicBezTo>
                  <a:pt x="53533" y="72866"/>
                  <a:pt x="54544" y="72388"/>
                  <a:pt x="54544" y="70555"/>
                </a:cubicBezTo>
                <a:cubicBezTo>
                  <a:pt x="54544" y="69022"/>
                  <a:pt x="53527" y="67777"/>
                  <a:pt x="52272" y="67777"/>
                </a:cubicBezTo>
                <a:lnTo>
                  <a:pt x="46861" y="67777"/>
                </a:lnTo>
                <a:lnTo>
                  <a:pt x="42944" y="58205"/>
                </a:lnTo>
                <a:lnTo>
                  <a:pt x="42922" y="58216"/>
                </a:lnTo>
                <a:cubicBezTo>
                  <a:pt x="42544" y="57305"/>
                  <a:pt x="41800" y="56666"/>
                  <a:pt x="40911" y="56666"/>
                </a:cubicBezTo>
                <a:cubicBezTo>
                  <a:pt x="40022" y="56666"/>
                  <a:pt x="39272" y="57305"/>
                  <a:pt x="38894" y="58216"/>
                </a:cubicBezTo>
                <a:lnTo>
                  <a:pt x="38877" y="58205"/>
                </a:lnTo>
                <a:lnTo>
                  <a:pt x="34961" y="67777"/>
                </a:lnTo>
                <a:lnTo>
                  <a:pt x="29550" y="67777"/>
                </a:lnTo>
                <a:cubicBezTo>
                  <a:pt x="28288" y="67777"/>
                  <a:pt x="27272" y="69022"/>
                  <a:pt x="27272" y="70555"/>
                </a:cubicBezTo>
                <a:cubicBezTo>
                  <a:pt x="27272" y="72388"/>
                  <a:pt x="28283" y="72866"/>
                  <a:pt x="28283" y="72866"/>
                </a:cubicBezTo>
                <a:moveTo>
                  <a:pt x="98183" y="40000"/>
                </a:moveTo>
                <a:lnTo>
                  <a:pt x="92727" y="40000"/>
                </a:lnTo>
                <a:lnTo>
                  <a:pt x="92727" y="33333"/>
                </a:lnTo>
                <a:lnTo>
                  <a:pt x="98183" y="33333"/>
                </a:lnTo>
                <a:cubicBezTo>
                  <a:pt x="98183" y="33333"/>
                  <a:pt x="98183" y="40000"/>
                  <a:pt x="98183" y="40000"/>
                </a:cubicBezTo>
                <a:close/>
                <a:moveTo>
                  <a:pt x="98183" y="60816"/>
                </a:moveTo>
                <a:cubicBezTo>
                  <a:pt x="95011" y="62655"/>
                  <a:pt x="92727" y="67538"/>
                  <a:pt x="92727" y="73333"/>
                </a:cubicBezTo>
                <a:cubicBezTo>
                  <a:pt x="92727" y="79133"/>
                  <a:pt x="95011" y="84011"/>
                  <a:pt x="98183" y="85850"/>
                </a:cubicBezTo>
                <a:lnTo>
                  <a:pt x="98183" y="100000"/>
                </a:lnTo>
                <a:lnTo>
                  <a:pt x="5455" y="100000"/>
                </a:lnTo>
                <a:lnTo>
                  <a:pt x="5455" y="85850"/>
                </a:lnTo>
                <a:cubicBezTo>
                  <a:pt x="8622" y="84011"/>
                  <a:pt x="10911" y="79133"/>
                  <a:pt x="10911" y="73333"/>
                </a:cubicBezTo>
                <a:cubicBezTo>
                  <a:pt x="10911" y="67538"/>
                  <a:pt x="8622" y="62655"/>
                  <a:pt x="5455" y="60816"/>
                </a:cubicBezTo>
                <a:lnTo>
                  <a:pt x="5455" y="46666"/>
                </a:lnTo>
                <a:lnTo>
                  <a:pt x="98183" y="46666"/>
                </a:lnTo>
                <a:cubicBezTo>
                  <a:pt x="98183" y="46666"/>
                  <a:pt x="98183" y="60816"/>
                  <a:pt x="98183" y="60816"/>
                </a:cubicBezTo>
                <a:close/>
                <a:moveTo>
                  <a:pt x="98183" y="113333"/>
                </a:moveTo>
                <a:lnTo>
                  <a:pt x="92727" y="113333"/>
                </a:lnTo>
                <a:lnTo>
                  <a:pt x="92727" y="106666"/>
                </a:lnTo>
                <a:lnTo>
                  <a:pt x="98183" y="106666"/>
                </a:lnTo>
                <a:cubicBezTo>
                  <a:pt x="98183" y="106666"/>
                  <a:pt x="98183" y="113333"/>
                  <a:pt x="98183" y="113333"/>
                </a:cubicBezTo>
                <a:close/>
                <a:moveTo>
                  <a:pt x="87272" y="113333"/>
                </a:moveTo>
                <a:lnTo>
                  <a:pt x="5455" y="113333"/>
                </a:lnTo>
                <a:lnTo>
                  <a:pt x="5455" y="106666"/>
                </a:lnTo>
                <a:lnTo>
                  <a:pt x="87272" y="106666"/>
                </a:lnTo>
                <a:cubicBezTo>
                  <a:pt x="87272" y="106666"/>
                  <a:pt x="87272" y="113333"/>
                  <a:pt x="87272" y="113333"/>
                </a:cubicBezTo>
                <a:close/>
                <a:moveTo>
                  <a:pt x="5455" y="33333"/>
                </a:moveTo>
                <a:lnTo>
                  <a:pt x="87272" y="33333"/>
                </a:lnTo>
                <a:lnTo>
                  <a:pt x="87272" y="40000"/>
                </a:lnTo>
                <a:lnTo>
                  <a:pt x="5455" y="40000"/>
                </a:lnTo>
                <a:cubicBezTo>
                  <a:pt x="5455" y="40000"/>
                  <a:pt x="5455" y="33333"/>
                  <a:pt x="5455" y="33333"/>
                </a:cubicBezTo>
                <a:close/>
                <a:moveTo>
                  <a:pt x="98183" y="26666"/>
                </a:moveTo>
                <a:lnTo>
                  <a:pt x="5455" y="26666"/>
                </a:lnTo>
                <a:cubicBezTo>
                  <a:pt x="2438" y="26666"/>
                  <a:pt x="0" y="29655"/>
                  <a:pt x="0" y="33333"/>
                </a:cubicBezTo>
                <a:lnTo>
                  <a:pt x="0" y="63333"/>
                </a:lnTo>
                <a:cubicBezTo>
                  <a:pt x="0" y="65177"/>
                  <a:pt x="1222" y="66666"/>
                  <a:pt x="2727" y="66666"/>
                </a:cubicBezTo>
                <a:cubicBezTo>
                  <a:pt x="4233" y="66666"/>
                  <a:pt x="5455" y="69655"/>
                  <a:pt x="5455" y="73333"/>
                </a:cubicBezTo>
                <a:cubicBezTo>
                  <a:pt x="5455" y="77011"/>
                  <a:pt x="4233" y="80000"/>
                  <a:pt x="2727" y="80000"/>
                </a:cubicBezTo>
                <a:cubicBezTo>
                  <a:pt x="1222" y="80000"/>
                  <a:pt x="0" y="81488"/>
                  <a:pt x="0" y="83333"/>
                </a:cubicBezTo>
                <a:lnTo>
                  <a:pt x="0" y="113333"/>
                </a:lnTo>
                <a:cubicBezTo>
                  <a:pt x="0" y="117016"/>
                  <a:pt x="2438" y="120000"/>
                  <a:pt x="5455" y="120000"/>
                </a:cubicBezTo>
                <a:lnTo>
                  <a:pt x="98183" y="120000"/>
                </a:lnTo>
                <a:cubicBezTo>
                  <a:pt x="101188" y="120000"/>
                  <a:pt x="103638" y="117016"/>
                  <a:pt x="103638" y="113333"/>
                </a:cubicBezTo>
                <a:lnTo>
                  <a:pt x="103638" y="83333"/>
                </a:lnTo>
                <a:cubicBezTo>
                  <a:pt x="103638" y="81488"/>
                  <a:pt x="102416" y="80000"/>
                  <a:pt x="100911" y="80000"/>
                </a:cubicBezTo>
                <a:cubicBezTo>
                  <a:pt x="99400" y="80000"/>
                  <a:pt x="98183" y="77011"/>
                  <a:pt x="98183" y="73333"/>
                </a:cubicBezTo>
                <a:cubicBezTo>
                  <a:pt x="98183" y="69655"/>
                  <a:pt x="99400" y="66666"/>
                  <a:pt x="100911" y="66666"/>
                </a:cubicBezTo>
                <a:cubicBezTo>
                  <a:pt x="102416" y="66666"/>
                  <a:pt x="103638" y="65177"/>
                  <a:pt x="103638" y="63333"/>
                </a:cubicBezTo>
                <a:lnTo>
                  <a:pt x="103638" y="33333"/>
                </a:lnTo>
                <a:cubicBezTo>
                  <a:pt x="103638" y="29655"/>
                  <a:pt x="101188" y="26666"/>
                  <a:pt x="98183" y="2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4" name="Shape 694"/>
          <p:cNvSpPr/>
          <p:nvPr/>
        </p:nvSpPr>
        <p:spPr>
          <a:xfrm>
            <a:off x="10290719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11357241" y="10344969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1758542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2825064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3891586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16361"/>
                </a:moveTo>
                <a:lnTo>
                  <a:pt x="103638" y="16361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16361"/>
                  <a:pt x="68183" y="16361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16361"/>
                </a:moveTo>
                <a:lnTo>
                  <a:pt x="51816" y="16361"/>
                </a:lnTo>
                <a:lnTo>
                  <a:pt x="51816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57272" y="57272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4958108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51816" y="51816"/>
                </a:moveTo>
                <a:lnTo>
                  <a:pt x="16361" y="51816"/>
                </a:lnTo>
                <a:lnTo>
                  <a:pt x="16361" y="16361"/>
                </a:lnTo>
                <a:lnTo>
                  <a:pt x="51816" y="16361"/>
                </a:lnTo>
                <a:cubicBezTo>
                  <a:pt x="51816" y="16361"/>
                  <a:pt x="51816" y="51816"/>
                  <a:pt x="51816" y="51816"/>
                </a:cubicBezTo>
                <a:close/>
                <a:moveTo>
                  <a:pt x="57272" y="10911"/>
                </a:moveTo>
                <a:lnTo>
                  <a:pt x="10911" y="10911"/>
                </a:lnTo>
                <a:lnTo>
                  <a:pt x="10911" y="57272"/>
                </a:lnTo>
                <a:lnTo>
                  <a:pt x="57272" y="57272"/>
                </a:lnTo>
                <a:cubicBezTo>
                  <a:pt x="57272" y="57272"/>
                  <a:pt x="57272" y="10911"/>
                  <a:pt x="57272" y="1091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6024630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68183" y="51816"/>
                </a:lnTo>
                <a:cubicBezTo>
                  <a:pt x="68183" y="51816"/>
                  <a:pt x="68183" y="16361"/>
                  <a:pt x="68183" y="16361"/>
                </a:cubicBezTo>
                <a:close/>
                <a:moveTo>
                  <a:pt x="62727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62727" y="10911"/>
                </a:lnTo>
                <a:cubicBezTo>
                  <a:pt x="62727" y="10911"/>
                  <a:pt x="62727" y="57272"/>
                  <a:pt x="62727" y="57272"/>
                </a:cubicBezTo>
                <a:close/>
                <a:moveTo>
                  <a:pt x="16361" y="16361"/>
                </a:moveTo>
                <a:lnTo>
                  <a:pt x="51816" y="16361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16361"/>
                  <a:pt x="16361" y="16361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10911"/>
                </a:lnTo>
                <a:lnTo>
                  <a:pt x="10911" y="10911"/>
                </a:lnTo>
                <a:cubicBezTo>
                  <a:pt x="10911" y="10911"/>
                  <a:pt x="10911" y="109088"/>
                  <a:pt x="10911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7091153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183" y="68183"/>
                </a:moveTo>
                <a:lnTo>
                  <a:pt x="103638" y="68183"/>
                </a:lnTo>
                <a:lnTo>
                  <a:pt x="103638" y="103638"/>
                </a:lnTo>
                <a:lnTo>
                  <a:pt x="68183" y="103638"/>
                </a:lnTo>
                <a:cubicBezTo>
                  <a:pt x="68183" y="103638"/>
                  <a:pt x="68183" y="68183"/>
                  <a:pt x="68183" y="68183"/>
                </a:cubicBezTo>
                <a:close/>
                <a:moveTo>
                  <a:pt x="62727" y="109088"/>
                </a:moveTo>
                <a:lnTo>
                  <a:pt x="109088" y="109088"/>
                </a:lnTo>
                <a:lnTo>
                  <a:pt x="109088" y="62727"/>
                </a:lnTo>
                <a:lnTo>
                  <a:pt x="62727" y="62727"/>
                </a:lnTo>
                <a:cubicBezTo>
                  <a:pt x="62727" y="62727"/>
                  <a:pt x="62727" y="109088"/>
                  <a:pt x="62727" y="109088"/>
                </a:cubicBezTo>
                <a:close/>
                <a:moveTo>
                  <a:pt x="16361" y="16361"/>
                </a:moveTo>
                <a:lnTo>
                  <a:pt x="103638" y="16361"/>
                </a:lnTo>
                <a:lnTo>
                  <a:pt x="103638" y="51816"/>
                </a:lnTo>
                <a:lnTo>
                  <a:pt x="16361" y="51816"/>
                </a:lnTo>
                <a:cubicBezTo>
                  <a:pt x="16361" y="51816"/>
                  <a:pt x="16361" y="16361"/>
                  <a:pt x="16361" y="16361"/>
                </a:cubicBezTo>
                <a:close/>
                <a:moveTo>
                  <a:pt x="10911" y="57272"/>
                </a:moveTo>
                <a:lnTo>
                  <a:pt x="109088" y="57272"/>
                </a:lnTo>
                <a:lnTo>
                  <a:pt x="109088" y="10911"/>
                </a:lnTo>
                <a:lnTo>
                  <a:pt x="10911" y="10911"/>
                </a:lnTo>
                <a:cubicBezTo>
                  <a:pt x="10911" y="10911"/>
                  <a:pt x="10911" y="57272"/>
                  <a:pt x="10911" y="57272"/>
                </a:cubicBezTo>
                <a:close/>
                <a:moveTo>
                  <a:pt x="16361" y="68183"/>
                </a:moveTo>
                <a:lnTo>
                  <a:pt x="51816" y="68183"/>
                </a:lnTo>
                <a:lnTo>
                  <a:pt x="51816" y="103638"/>
                </a:lnTo>
                <a:lnTo>
                  <a:pt x="16361" y="103638"/>
                </a:lnTo>
                <a:cubicBezTo>
                  <a:pt x="16361" y="103638"/>
                  <a:pt x="16361" y="68183"/>
                  <a:pt x="16361" y="68183"/>
                </a:cubicBezTo>
                <a:close/>
                <a:moveTo>
                  <a:pt x="10911" y="109088"/>
                </a:moveTo>
                <a:lnTo>
                  <a:pt x="57272" y="109088"/>
                </a:lnTo>
                <a:lnTo>
                  <a:pt x="57272" y="62727"/>
                </a:lnTo>
                <a:lnTo>
                  <a:pt x="10911" y="62727"/>
                </a:lnTo>
                <a:cubicBezTo>
                  <a:pt x="10911" y="62727"/>
                  <a:pt x="10911" y="109088"/>
                  <a:pt x="10911" y="109088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8157675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816" y="51816"/>
                </a:moveTo>
                <a:lnTo>
                  <a:pt x="68183" y="51816"/>
                </a:lnTo>
                <a:lnTo>
                  <a:pt x="68183" y="68183"/>
                </a:lnTo>
                <a:lnTo>
                  <a:pt x="51816" y="68183"/>
                </a:lnTo>
                <a:cubicBezTo>
                  <a:pt x="51816" y="68183"/>
                  <a:pt x="51816" y="51816"/>
                  <a:pt x="51816" y="51816"/>
                </a:cubicBezTo>
                <a:close/>
                <a:moveTo>
                  <a:pt x="46361" y="73638"/>
                </a:moveTo>
                <a:lnTo>
                  <a:pt x="73638" y="73638"/>
                </a:lnTo>
                <a:lnTo>
                  <a:pt x="73638" y="46361"/>
                </a:lnTo>
                <a:lnTo>
                  <a:pt x="46361" y="46361"/>
                </a:lnTo>
                <a:cubicBezTo>
                  <a:pt x="46361" y="46361"/>
                  <a:pt x="46361" y="73638"/>
                  <a:pt x="46361" y="73638"/>
                </a:cubicBezTo>
                <a:close/>
                <a:moveTo>
                  <a:pt x="51816" y="87272"/>
                </a:moveTo>
                <a:lnTo>
                  <a:pt x="68183" y="87272"/>
                </a:lnTo>
                <a:lnTo>
                  <a:pt x="68183" y="103638"/>
                </a:lnTo>
                <a:lnTo>
                  <a:pt x="51816" y="103638"/>
                </a:lnTo>
                <a:cubicBezTo>
                  <a:pt x="51816" y="103638"/>
                  <a:pt x="51816" y="87272"/>
                  <a:pt x="51816" y="87272"/>
                </a:cubicBezTo>
                <a:close/>
                <a:moveTo>
                  <a:pt x="46361" y="109088"/>
                </a:moveTo>
                <a:lnTo>
                  <a:pt x="73638" y="109088"/>
                </a:lnTo>
                <a:lnTo>
                  <a:pt x="73638" y="81816"/>
                </a:lnTo>
                <a:lnTo>
                  <a:pt x="46361" y="81816"/>
                </a:lnTo>
                <a:cubicBezTo>
                  <a:pt x="46361" y="81816"/>
                  <a:pt x="46361" y="109088"/>
                  <a:pt x="46361" y="109088"/>
                </a:cubicBezTo>
                <a:close/>
                <a:moveTo>
                  <a:pt x="87272" y="16361"/>
                </a:moveTo>
                <a:lnTo>
                  <a:pt x="103638" y="16361"/>
                </a:lnTo>
                <a:lnTo>
                  <a:pt x="103638" y="32727"/>
                </a:lnTo>
                <a:lnTo>
                  <a:pt x="87272" y="32727"/>
                </a:lnTo>
                <a:cubicBezTo>
                  <a:pt x="87272" y="32727"/>
                  <a:pt x="87272" y="16361"/>
                  <a:pt x="87272" y="16361"/>
                </a:cubicBezTo>
                <a:close/>
                <a:moveTo>
                  <a:pt x="81816" y="38183"/>
                </a:moveTo>
                <a:lnTo>
                  <a:pt x="109088" y="38183"/>
                </a:lnTo>
                <a:lnTo>
                  <a:pt x="109088" y="10911"/>
                </a:lnTo>
                <a:lnTo>
                  <a:pt x="81816" y="10911"/>
                </a:lnTo>
                <a:cubicBezTo>
                  <a:pt x="81816" y="10911"/>
                  <a:pt x="81816" y="38183"/>
                  <a:pt x="81816" y="38183"/>
                </a:cubicBezTo>
                <a:close/>
                <a:moveTo>
                  <a:pt x="87272" y="51816"/>
                </a:moveTo>
                <a:lnTo>
                  <a:pt x="103638" y="51816"/>
                </a:lnTo>
                <a:lnTo>
                  <a:pt x="103638" y="68183"/>
                </a:lnTo>
                <a:lnTo>
                  <a:pt x="87272" y="68183"/>
                </a:lnTo>
                <a:cubicBezTo>
                  <a:pt x="87272" y="68183"/>
                  <a:pt x="87272" y="51816"/>
                  <a:pt x="87272" y="51816"/>
                </a:cubicBezTo>
                <a:close/>
                <a:moveTo>
                  <a:pt x="81816" y="73638"/>
                </a:moveTo>
                <a:lnTo>
                  <a:pt x="109088" y="73638"/>
                </a:lnTo>
                <a:lnTo>
                  <a:pt x="109088" y="46361"/>
                </a:lnTo>
                <a:lnTo>
                  <a:pt x="81816" y="46361"/>
                </a:lnTo>
                <a:cubicBezTo>
                  <a:pt x="81816" y="46361"/>
                  <a:pt x="81816" y="73638"/>
                  <a:pt x="81816" y="73638"/>
                </a:cubicBezTo>
                <a:close/>
                <a:moveTo>
                  <a:pt x="51816" y="16361"/>
                </a:moveTo>
                <a:lnTo>
                  <a:pt x="68183" y="16361"/>
                </a:lnTo>
                <a:lnTo>
                  <a:pt x="68183" y="32727"/>
                </a:lnTo>
                <a:lnTo>
                  <a:pt x="51816" y="32727"/>
                </a:lnTo>
                <a:cubicBezTo>
                  <a:pt x="51816" y="32727"/>
                  <a:pt x="51816" y="16361"/>
                  <a:pt x="51816" y="16361"/>
                </a:cubicBezTo>
                <a:close/>
                <a:moveTo>
                  <a:pt x="46361" y="38183"/>
                </a:moveTo>
                <a:lnTo>
                  <a:pt x="73638" y="38183"/>
                </a:lnTo>
                <a:lnTo>
                  <a:pt x="73638" y="10911"/>
                </a:lnTo>
                <a:lnTo>
                  <a:pt x="46361" y="10911"/>
                </a:lnTo>
                <a:cubicBezTo>
                  <a:pt x="46361" y="10911"/>
                  <a:pt x="46361" y="38183"/>
                  <a:pt x="46361" y="38183"/>
                </a:cubicBezTo>
                <a:close/>
                <a:moveTo>
                  <a:pt x="16361" y="51816"/>
                </a:moveTo>
                <a:lnTo>
                  <a:pt x="32727" y="51816"/>
                </a:lnTo>
                <a:lnTo>
                  <a:pt x="32727" y="68183"/>
                </a:lnTo>
                <a:lnTo>
                  <a:pt x="16361" y="68183"/>
                </a:lnTo>
                <a:cubicBezTo>
                  <a:pt x="16361" y="68183"/>
                  <a:pt x="16361" y="51816"/>
                  <a:pt x="16361" y="51816"/>
                </a:cubicBezTo>
                <a:close/>
                <a:moveTo>
                  <a:pt x="10911" y="73638"/>
                </a:moveTo>
                <a:lnTo>
                  <a:pt x="38183" y="73638"/>
                </a:lnTo>
                <a:lnTo>
                  <a:pt x="38183" y="46361"/>
                </a:lnTo>
                <a:lnTo>
                  <a:pt x="10911" y="46361"/>
                </a:lnTo>
                <a:cubicBezTo>
                  <a:pt x="10911" y="46361"/>
                  <a:pt x="10911" y="73638"/>
                  <a:pt x="10911" y="73638"/>
                </a:cubicBezTo>
                <a:close/>
                <a:moveTo>
                  <a:pt x="16361" y="16361"/>
                </a:moveTo>
                <a:lnTo>
                  <a:pt x="32727" y="16361"/>
                </a:lnTo>
                <a:lnTo>
                  <a:pt x="32727" y="32727"/>
                </a:lnTo>
                <a:lnTo>
                  <a:pt x="16361" y="32727"/>
                </a:lnTo>
                <a:cubicBezTo>
                  <a:pt x="16361" y="32727"/>
                  <a:pt x="16361" y="16361"/>
                  <a:pt x="16361" y="16361"/>
                </a:cubicBezTo>
                <a:close/>
                <a:moveTo>
                  <a:pt x="10911" y="38183"/>
                </a:moveTo>
                <a:lnTo>
                  <a:pt x="38183" y="38183"/>
                </a:lnTo>
                <a:lnTo>
                  <a:pt x="38183" y="10911"/>
                </a:lnTo>
                <a:lnTo>
                  <a:pt x="10911" y="10911"/>
                </a:lnTo>
                <a:cubicBezTo>
                  <a:pt x="10911" y="10911"/>
                  <a:pt x="10911" y="38183"/>
                  <a:pt x="10911" y="38183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6361" y="87272"/>
                </a:moveTo>
                <a:lnTo>
                  <a:pt x="32727" y="87272"/>
                </a:lnTo>
                <a:lnTo>
                  <a:pt x="32727" y="103638"/>
                </a:lnTo>
                <a:lnTo>
                  <a:pt x="16361" y="103638"/>
                </a:lnTo>
                <a:cubicBezTo>
                  <a:pt x="16361" y="103638"/>
                  <a:pt x="16361" y="87272"/>
                  <a:pt x="16361" y="87272"/>
                </a:cubicBezTo>
                <a:close/>
                <a:moveTo>
                  <a:pt x="10911" y="109088"/>
                </a:moveTo>
                <a:lnTo>
                  <a:pt x="38183" y="109088"/>
                </a:lnTo>
                <a:lnTo>
                  <a:pt x="38183" y="81816"/>
                </a:lnTo>
                <a:lnTo>
                  <a:pt x="10911" y="81816"/>
                </a:lnTo>
                <a:cubicBezTo>
                  <a:pt x="10911" y="81816"/>
                  <a:pt x="10911" y="109088"/>
                  <a:pt x="10911" y="109088"/>
                </a:cubicBezTo>
                <a:close/>
                <a:moveTo>
                  <a:pt x="87272" y="87272"/>
                </a:moveTo>
                <a:lnTo>
                  <a:pt x="103638" y="87272"/>
                </a:lnTo>
                <a:lnTo>
                  <a:pt x="103638" y="103638"/>
                </a:lnTo>
                <a:lnTo>
                  <a:pt x="87272" y="103638"/>
                </a:lnTo>
                <a:cubicBezTo>
                  <a:pt x="87272" y="103638"/>
                  <a:pt x="87272" y="87272"/>
                  <a:pt x="87272" y="87272"/>
                </a:cubicBezTo>
                <a:close/>
                <a:moveTo>
                  <a:pt x="81816" y="109088"/>
                </a:moveTo>
                <a:lnTo>
                  <a:pt x="109088" y="109088"/>
                </a:lnTo>
                <a:lnTo>
                  <a:pt x="109088" y="81816"/>
                </a:lnTo>
                <a:lnTo>
                  <a:pt x="81816" y="81816"/>
                </a:lnTo>
                <a:cubicBezTo>
                  <a:pt x="81816" y="81816"/>
                  <a:pt x="81816" y="109088"/>
                  <a:pt x="81816" y="1090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9224197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76361" y="114544"/>
                </a:lnTo>
                <a:cubicBezTo>
                  <a:pt x="73355" y="114544"/>
                  <a:pt x="70911" y="112100"/>
                  <a:pt x="70911" y="109088"/>
                </a:cubicBezTo>
                <a:lnTo>
                  <a:pt x="70911" y="76361"/>
                </a:lnTo>
                <a:cubicBezTo>
                  <a:pt x="70911" y="73355"/>
                  <a:pt x="73355" y="70911"/>
                  <a:pt x="76361" y="70911"/>
                </a:cubicBezTo>
                <a:lnTo>
                  <a:pt x="109088" y="70911"/>
                </a:lnTo>
                <a:cubicBezTo>
                  <a:pt x="112100" y="70911"/>
                  <a:pt x="114544" y="73355"/>
                  <a:pt x="114544" y="76361"/>
                </a:cubicBezTo>
                <a:cubicBezTo>
                  <a:pt x="114544" y="76361"/>
                  <a:pt x="114544" y="109088"/>
                  <a:pt x="114544" y="109088"/>
                </a:cubicBezTo>
                <a:close/>
                <a:moveTo>
                  <a:pt x="109088" y="65455"/>
                </a:moveTo>
                <a:lnTo>
                  <a:pt x="76361" y="65455"/>
                </a:lnTo>
                <a:cubicBezTo>
                  <a:pt x="70338" y="65455"/>
                  <a:pt x="65455" y="70338"/>
                  <a:pt x="65455" y="76361"/>
                </a:cubicBezTo>
                <a:lnTo>
                  <a:pt x="65455" y="109088"/>
                </a:lnTo>
                <a:cubicBezTo>
                  <a:pt x="65455" y="115116"/>
                  <a:pt x="70338" y="120000"/>
                  <a:pt x="7636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76361"/>
                </a:lnTo>
                <a:cubicBezTo>
                  <a:pt x="120000" y="70338"/>
                  <a:pt x="115116" y="65455"/>
                  <a:pt x="109088" y="65455"/>
                </a:cubicBezTo>
                <a:moveTo>
                  <a:pt x="114544" y="43638"/>
                </a:moveTo>
                <a:cubicBezTo>
                  <a:pt x="114544" y="46644"/>
                  <a:pt x="112100" y="49088"/>
                  <a:pt x="109088" y="49088"/>
                </a:cubicBezTo>
                <a:lnTo>
                  <a:pt x="76361" y="49088"/>
                </a:lnTo>
                <a:cubicBezTo>
                  <a:pt x="73355" y="49088"/>
                  <a:pt x="70911" y="46644"/>
                  <a:pt x="70911" y="43638"/>
                </a:cubicBezTo>
                <a:lnTo>
                  <a:pt x="70911" y="10911"/>
                </a:lnTo>
                <a:cubicBezTo>
                  <a:pt x="70911" y="7900"/>
                  <a:pt x="73355" y="5455"/>
                  <a:pt x="7636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43638"/>
                  <a:pt x="114544" y="43638"/>
                </a:cubicBezTo>
                <a:close/>
                <a:moveTo>
                  <a:pt x="109088" y="0"/>
                </a:moveTo>
                <a:lnTo>
                  <a:pt x="76361" y="0"/>
                </a:lnTo>
                <a:cubicBezTo>
                  <a:pt x="70338" y="0"/>
                  <a:pt x="65455" y="4883"/>
                  <a:pt x="65455" y="10911"/>
                </a:cubicBezTo>
                <a:lnTo>
                  <a:pt x="65455" y="43638"/>
                </a:lnTo>
                <a:cubicBezTo>
                  <a:pt x="65455" y="49661"/>
                  <a:pt x="70338" y="54544"/>
                  <a:pt x="76361" y="54544"/>
                </a:cubicBezTo>
                <a:lnTo>
                  <a:pt x="109088" y="54544"/>
                </a:lnTo>
                <a:cubicBezTo>
                  <a:pt x="115116" y="54544"/>
                  <a:pt x="120000" y="49661"/>
                  <a:pt x="120000" y="4363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9088" y="43638"/>
                </a:moveTo>
                <a:cubicBezTo>
                  <a:pt x="49088" y="46644"/>
                  <a:pt x="46644" y="49088"/>
                  <a:pt x="43638" y="49088"/>
                </a:cubicBezTo>
                <a:lnTo>
                  <a:pt x="10911" y="49088"/>
                </a:lnTo>
                <a:cubicBezTo>
                  <a:pt x="7894" y="49088"/>
                  <a:pt x="5455" y="46644"/>
                  <a:pt x="5455" y="4363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43638" y="5455"/>
                </a:lnTo>
                <a:cubicBezTo>
                  <a:pt x="46644" y="5455"/>
                  <a:pt x="49088" y="7900"/>
                  <a:pt x="49088" y="10911"/>
                </a:cubicBezTo>
                <a:cubicBezTo>
                  <a:pt x="49088" y="10911"/>
                  <a:pt x="49088" y="43638"/>
                  <a:pt x="49088" y="43638"/>
                </a:cubicBezTo>
                <a:close/>
                <a:moveTo>
                  <a:pt x="4363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43638"/>
                </a:lnTo>
                <a:cubicBezTo>
                  <a:pt x="0" y="49661"/>
                  <a:pt x="4883" y="54544"/>
                  <a:pt x="10911" y="54544"/>
                </a:cubicBezTo>
                <a:lnTo>
                  <a:pt x="43638" y="54544"/>
                </a:lnTo>
                <a:cubicBezTo>
                  <a:pt x="49661" y="54544"/>
                  <a:pt x="54544" y="49661"/>
                  <a:pt x="54544" y="43638"/>
                </a:cubicBezTo>
                <a:lnTo>
                  <a:pt x="54544" y="10911"/>
                </a:lnTo>
                <a:cubicBezTo>
                  <a:pt x="54544" y="4883"/>
                  <a:pt x="49661" y="0"/>
                  <a:pt x="43638" y="0"/>
                </a:cubicBezTo>
                <a:moveTo>
                  <a:pt x="49088" y="109088"/>
                </a:moveTo>
                <a:cubicBezTo>
                  <a:pt x="49088" y="112100"/>
                  <a:pt x="46644" y="114544"/>
                  <a:pt x="43638" y="114544"/>
                </a:cubicBezTo>
                <a:lnTo>
                  <a:pt x="10911" y="114544"/>
                </a:lnTo>
                <a:cubicBezTo>
                  <a:pt x="7894" y="114544"/>
                  <a:pt x="5455" y="112100"/>
                  <a:pt x="5455" y="109088"/>
                </a:cubicBezTo>
                <a:lnTo>
                  <a:pt x="5455" y="76361"/>
                </a:lnTo>
                <a:cubicBezTo>
                  <a:pt x="5455" y="73355"/>
                  <a:pt x="7894" y="70911"/>
                  <a:pt x="10911" y="70911"/>
                </a:cubicBezTo>
                <a:lnTo>
                  <a:pt x="43638" y="70911"/>
                </a:lnTo>
                <a:cubicBezTo>
                  <a:pt x="46644" y="70911"/>
                  <a:pt x="49088" y="73355"/>
                  <a:pt x="49088" y="76361"/>
                </a:cubicBezTo>
                <a:cubicBezTo>
                  <a:pt x="49088" y="76361"/>
                  <a:pt x="49088" y="109088"/>
                  <a:pt x="49088" y="109088"/>
                </a:cubicBezTo>
                <a:close/>
                <a:moveTo>
                  <a:pt x="43638" y="65455"/>
                </a:moveTo>
                <a:lnTo>
                  <a:pt x="10911" y="65455"/>
                </a:lnTo>
                <a:cubicBezTo>
                  <a:pt x="4883" y="65455"/>
                  <a:pt x="0" y="70338"/>
                  <a:pt x="0" y="7636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43638" y="120000"/>
                </a:lnTo>
                <a:cubicBezTo>
                  <a:pt x="49661" y="120000"/>
                  <a:pt x="54544" y="115116"/>
                  <a:pt x="54544" y="109088"/>
                </a:cubicBezTo>
                <a:lnTo>
                  <a:pt x="54544" y="76361"/>
                </a:lnTo>
                <a:cubicBezTo>
                  <a:pt x="54544" y="70338"/>
                  <a:pt x="49661" y="65455"/>
                  <a:pt x="43638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10290719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0911"/>
                </a:moveTo>
                <a:lnTo>
                  <a:pt x="92727" y="70911"/>
                </a:lnTo>
                <a:lnTo>
                  <a:pt x="92727" y="49088"/>
                </a:lnTo>
                <a:lnTo>
                  <a:pt x="114544" y="49088"/>
                </a:lnTo>
                <a:cubicBezTo>
                  <a:pt x="114544" y="49088"/>
                  <a:pt x="114544" y="70911"/>
                  <a:pt x="114544" y="70911"/>
                </a:cubicBezTo>
                <a:close/>
                <a:moveTo>
                  <a:pt x="114544" y="43638"/>
                </a:moveTo>
                <a:lnTo>
                  <a:pt x="92727" y="43638"/>
                </a:lnTo>
                <a:cubicBezTo>
                  <a:pt x="89716" y="43638"/>
                  <a:pt x="87272" y="46083"/>
                  <a:pt x="87272" y="49088"/>
                </a:cubicBezTo>
                <a:lnTo>
                  <a:pt x="87272" y="70911"/>
                </a:lnTo>
                <a:cubicBezTo>
                  <a:pt x="87272" y="73916"/>
                  <a:pt x="89716" y="76361"/>
                  <a:pt x="92727" y="76361"/>
                </a:cubicBezTo>
                <a:lnTo>
                  <a:pt x="114544" y="76361"/>
                </a:lnTo>
                <a:cubicBezTo>
                  <a:pt x="117555" y="76361"/>
                  <a:pt x="120000" y="73916"/>
                  <a:pt x="120000" y="70911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70911" y="114544"/>
                </a:moveTo>
                <a:lnTo>
                  <a:pt x="49088" y="114544"/>
                </a:lnTo>
                <a:lnTo>
                  <a:pt x="49088" y="92727"/>
                </a:lnTo>
                <a:lnTo>
                  <a:pt x="70911" y="92727"/>
                </a:lnTo>
                <a:cubicBezTo>
                  <a:pt x="70911" y="92727"/>
                  <a:pt x="70911" y="114544"/>
                  <a:pt x="70911" y="114544"/>
                </a:cubicBezTo>
                <a:close/>
                <a:moveTo>
                  <a:pt x="70911" y="87272"/>
                </a:moveTo>
                <a:lnTo>
                  <a:pt x="49088" y="87272"/>
                </a:lnTo>
                <a:cubicBezTo>
                  <a:pt x="46083" y="87272"/>
                  <a:pt x="43638" y="89716"/>
                  <a:pt x="43638" y="92727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70911" y="120000"/>
                </a:lnTo>
                <a:cubicBezTo>
                  <a:pt x="73916" y="120000"/>
                  <a:pt x="76361" y="117555"/>
                  <a:pt x="76361" y="114544"/>
                </a:cubicBezTo>
                <a:lnTo>
                  <a:pt x="76361" y="92727"/>
                </a:lnTo>
                <a:cubicBezTo>
                  <a:pt x="76361" y="89716"/>
                  <a:pt x="73916" y="87272"/>
                  <a:pt x="70911" y="87272"/>
                </a:cubicBezTo>
                <a:moveTo>
                  <a:pt x="70911" y="70911"/>
                </a:moveTo>
                <a:lnTo>
                  <a:pt x="49088" y="70911"/>
                </a:lnTo>
                <a:lnTo>
                  <a:pt x="49088" y="49088"/>
                </a:lnTo>
                <a:lnTo>
                  <a:pt x="70911" y="49088"/>
                </a:lnTo>
                <a:cubicBezTo>
                  <a:pt x="70911" y="49088"/>
                  <a:pt x="70911" y="70911"/>
                  <a:pt x="70911" y="70911"/>
                </a:cubicBezTo>
                <a:close/>
                <a:moveTo>
                  <a:pt x="70911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70911"/>
                </a:lnTo>
                <a:cubicBezTo>
                  <a:pt x="43638" y="73916"/>
                  <a:pt x="46083" y="76361"/>
                  <a:pt x="49088" y="76361"/>
                </a:cubicBezTo>
                <a:lnTo>
                  <a:pt x="70911" y="76361"/>
                </a:lnTo>
                <a:cubicBezTo>
                  <a:pt x="73916" y="76361"/>
                  <a:pt x="76361" y="73916"/>
                  <a:pt x="76361" y="70911"/>
                </a:cubicBezTo>
                <a:lnTo>
                  <a:pt x="76361" y="49088"/>
                </a:lnTo>
                <a:cubicBezTo>
                  <a:pt x="76361" y="46083"/>
                  <a:pt x="73916" y="43638"/>
                  <a:pt x="70911" y="43638"/>
                </a:cubicBezTo>
                <a:moveTo>
                  <a:pt x="27272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27272" y="5455"/>
                </a:lnTo>
                <a:cubicBezTo>
                  <a:pt x="27272" y="5455"/>
                  <a:pt x="27272" y="27272"/>
                  <a:pt x="27272" y="27272"/>
                </a:cubicBezTo>
                <a:close/>
                <a:moveTo>
                  <a:pt x="27272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27272" y="32727"/>
                </a:lnTo>
                <a:cubicBezTo>
                  <a:pt x="30283" y="32727"/>
                  <a:pt x="32727" y="30283"/>
                  <a:pt x="32727" y="27272"/>
                </a:cubicBezTo>
                <a:lnTo>
                  <a:pt x="32727" y="5455"/>
                </a:lnTo>
                <a:cubicBezTo>
                  <a:pt x="32727" y="2444"/>
                  <a:pt x="30283" y="0"/>
                  <a:pt x="27272" y="0"/>
                </a:cubicBezTo>
                <a:moveTo>
                  <a:pt x="114544" y="114544"/>
                </a:moveTo>
                <a:lnTo>
                  <a:pt x="92727" y="114544"/>
                </a:lnTo>
                <a:lnTo>
                  <a:pt x="92727" y="92727"/>
                </a:lnTo>
                <a:lnTo>
                  <a:pt x="114544" y="92727"/>
                </a:lnTo>
                <a:cubicBezTo>
                  <a:pt x="114544" y="92727"/>
                  <a:pt x="114544" y="114544"/>
                  <a:pt x="114544" y="114544"/>
                </a:cubicBezTo>
                <a:close/>
                <a:moveTo>
                  <a:pt x="114544" y="87272"/>
                </a:moveTo>
                <a:lnTo>
                  <a:pt x="92727" y="87272"/>
                </a:lnTo>
                <a:cubicBezTo>
                  <a:pt x="89716" y="87272"/>
                  <a:pt x="87272" y="89716"/>
                  <a:pt x="87272" y="92727"/>
                </a:cubicBezTo>
                <a:lnTo>
                  <a:pt x="87272" y="114544"/>
                </a:lnTo>
                <a:cubicBezTo>
                  <a:pt x="87272" y="117555"/>
                  <a:pt x="89716" y="120000"/>
                  <a:pt x="92727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92727"/>
                </a:lnTo>
                <a:cubicBezTo>
                  <a:pt x="120000" y="89716"/>
                  <a:pt x="117555" y="87272"/>
                  <a:pt x="114544" y="87272"/>
                </a:cubicBezTo>
                <a:moveTo>
                  <a:pt x="114544" y="27272"/>
                </a:moveTo>
                <a:lnTo>
                  <a:pt x="92727" y="27272"/>
                </a:lnTo>
                <a:lnTo>
                  <a:pt x="92727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92727" y="0"/>
                </a:lnTo>
                <a:cubicBezTo>
                  <a:pt x="89716" y="0"/>
                  <a:pt x="87272" y="2444"/>
                  <a:pt x="87272" y="5455"/>
                </a:cubicBezTo>
                <a:lnTo>
                  <a:pt x="87272" y="27272"/>
                </a:lnTo>
                <a:cubicBezTo>
                  <a:pt x="87272" y="30283"/>
                  <a:pt x="89716" y="32727"/>
                  <a:pt x="92727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92727"/>
                </a:lnTo>
                <a:lnTo>
                  <a:pt x="27272" y="92727"/>
                </a:lnTo>
                <a:cubicBezTo>
                  <a:pt x="27272" y="92727"/>
                  <a:pt x="27272" y="114544"/>
                  <a:pt x="27272" y="114544"/>
                </a:cubicBezTo>
                <a:close/>
                <a:moveTo>
                  <a:pt x="27272" y="87272"/>
                </a:moveTo>
                <a:lnTo>
                  <a:pt x="5455" y="87272"/>
                </a:lnTo>
                <a:cubicBezTo>
                  <a:pt x="2444" y="87272"/>
                  <a:pt x="0" y="89716"/>
                  <a:pt x="0" y="92727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92727"/>
                </a:lnTo>
                <a:cubicBezTo>
                  <a:pt x="32727" y="89716"/>
                  <a:pt x="30283" y="87272"/>
                  <a:pt x="27272" y="87272"/>
                </a:cubicBezTo>
                <a:moveTo>
                  <a:pt x="70911" y="27272"/>
                </a:moveTo>
                <a:lnTo>
                  <a:pt x="49088" y="27272"/>
                </a:lnTo>
                <a:lnTo>
                  <a:pt x="49088" y="5455"/>
                </a:lnTo>
                <a:lnTo>
                  <a:pt x="70911" y="5455"/>
                </a:lnTo>
                <a:cubicBezTo>
                  <a:pt x="70911" y="5455"/>
                  <a:pt x="70911" y="27272"/>
                  <a:pt x="70911" y="27272"/>
                </a:cubicBezTo>
                <a:close/>
                <a:moveTo>
                  <a:pt x="70911" y="0"/>
                </a:moveTo>
                <a:lnTo>
                  <a:pt x="49088" y="0"/>
                </a:lnTo>
                <a:cubicBezTo>
                  <a:pt x="46083" y="0"/>
                  <a:pt x="43638" y="2444"/>
                  <a:pt x="43638" y="5455"/>
                </a:cubicBezTo>
                <a:lnTo>
                  <a:pt x="43638" y="27272"/>
                </a:lnTo>
                <a:cubicBezTo>
                  <a:pt x="43638" y="30283"/>
                  <a:pt x="46083" y="32727"/>
                  <a:pt x="49088" y="32727"/>
                </a:cubicBezTo>
                <a:lnTo>
                  <a:pt x="70911" y="32727"/>
                </a:lnTo>
                <a:cubicBezTo>
                  <a:pt x="73916" y="32727"/>
                  <a:pt x="76361" y="30283"/>
                  <a:pt x="76361" y="27272"/>
                </a:cubicBezTo>
                <a:lnTo>
                  <a:pt x="76361" y="5455"/>
                </a:lnTo>
                <a:cubicBezTo>
                  <a:pt x="76361" y="2444"/>
                  <a:pt x="73916" y="0"/>
                  <a:pt x="70911" y="0"/>
                </a:cubicBezTo>
                <a:moveTo>
                  <a:pt x="27272" y="70911"/>
                </a:moveTo>
                <a:lnTo>
                  <a:pt x="5455" y="70911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70911"/>
                  <a:pt x="27272" y="70911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70911"/>
                </a:lnTo>
                <a:cubicBezTo>
                  <a:pt x="0" y="73916"/>
                  <a:pt x="2444" y="76361"/>
                  <a:pt x="5455" y="76361"/>
                </a:cubicBezTo>
                <a:lnTo>
                  <a:pt x="27272" y="76361"/>
                </a:lnTo>
                <a:cubicBezTo>
                  <a:pt x="30283" y="76361"/>
                  <a:pt x="32727" y="73916"/>
                  <a:pt x="32727" y="70911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11357241" y="114114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4544"/>
                </a:moveTo>
                <a:lnTo>
                  <a:pt x="49088" y="114544"/>
                </a:lnTo>
                <a:lnTo>
                  <a:pt x="49088" y="49088"/>
                </a:lnTo>
                <a:lnTo>
                  <a:pt x="114544" y="49088"/>
                </a:lnTo>
                <a:cubicBezTo>
                  <a:pt x="114544" y="49088"/>
                  <a:pt x="114544" y="114544"/>
                  <a:pt x="114544" y="114544"/>
                </a:cubicBezTo>
                <a:close/>
                <a:moveTo>
                  <a:pt x="114544" y="43638"/>
                </a:moveTo>
                <a:lnTo>
                  <a:pt x="49088" y="43638"/>
                </a:lnTo>
                <a:cubicBezTo>
                  <a:pt x="46083" y="43638"/>
                  <a:pt x="43638" y="46083"/>
                  <a:pt x="43638" y="49088"/>
                </a:cubicBezTo>
                <a:lnTo>
                  <a:pt x="43638" y="114544"/>
                </a:lnTo>
                <a:cubicBezTo>
                  <a:pt x="43638" y="117555"/>
                  <a:pt x="46083" y="120000"/>
                  <a:pt x="49088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49088"/>
                </a:lnTo>
                <a:cubicBezTo>
                  <a:pt x="120000" y="46083"/>
                  <a:pt x="117555" y="43638"/>
                  <a:pt x="114544" y="43638"/>
                </a:cubicBezTo>
                <a:moveTo>
                  <a:pt x="114544" y="27272"/>
                </a:moveTo>
                <a:lnTo>
                  <a:pt x="5455" y="2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27272"/>
                  <a:pt x="114544" y="27272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27272"/>
                </a:lnTo>
                <a:cubicBezTo>
                  <a:pt x="0" y="30283"/>
                  <a:pt x="2444" y="32727"/>
                  <a:pt x="5455" y="32727"/>
                </a:cubicBezTo>
                <a:lnTo>
                  <a:pt x="114544" y="32727"/>
                </a:lnTo>
                <a:cubicBezTo>
                  <a:pt x="117555" y="32727"/>
                  <a:pt x="120000" y="30283"/>
                  <a:pt x="120000" y="27272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7272" y="114544"/>
                </a:moveTo>
                <a:lnTo>
                  <a:pt x="5455" y="114544"/>
                </a:lnTo>
                <a:lnTo>
                  <a:pt x="5455" y="49088"/>
                </a:lnTo>
                <a:lnTo>
                  <a:pt x="27272" y="49088"/>
                </a:lnTo>
                <a:cubicBezTo>
                  <a:pt x="27272" y="49088"/>
                  <a:pt x="27272" y="114544"/>
                  <a:pt x="27272" y="114544"/>
                </a:cubicBezTo>
                <a:close/>
                <a:moveTo>
                  <a:pt x="27272" y="43638"/>
                </a:move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27272" y="120000"/>
                </a:lnTo>
                <a:cubicBezTo>
                  <a:pt x="30283" y="120000"/>
                  <a:pt x="32727" y="117555"/>
                  <a:pt x="32727" y="114544"/>
                </a:cubicBezTo>
                <a:lnTo>
                  <a:pt x="32727" y="49088"/>
                </a:lnTo>
                <a:cubicBezTo>
                  <a:pt x="32727" y="46083"/>
                  <a:pt x="30283" y="43638"/>
                  <a:pt x="27272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12474550" y="82119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13642645" y="8211900"/>
            <a:ext cx="35550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27" y="16022"/>
                </a:moveTo>
                <a:cubicBezTo>
                  <a:pt x="110344" y="16694"/>
                  <a:pt x="87005" y="31000"/>
                  <a:pt x="64477" y="26211"/>
                </a:cubicBezTo>
                <a:cubicBezTo>
                  <a:pt x="53783" y="23944"/>
                  <a:pt x="46611" y="21661"/>
                  <a:pt x="40283" y="19638"/>
                </a:cubicBezTo>
                <a:cubicBezTo>
                  <a:pt x="30144" y="16405"/>
                  <a:pt x="22455" y="13961"/>
                  <a:pt x="8572" y="14705"/>
                </a:cubicBez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6022"/>
                  <a:pt x="111427" y="16022"/>
                </a:cubicBezTo>
                <a:close/>
                <a:moveTo>
                  <a:pt x="111427" y="32727"/>
                </a:moveTo>
                <a:cubicBezTo>
                  <a:pt x="111427" y="50800"/>
                  <a:pt x="88400" y="65455"/>
                  <a:pt x="60000" y="65455"/>
                </a:cubicBezTo>
                <a:cubicBezTo>
                  <a:pt x="31600" y="65455"/>
                  <a:pt x="8572" y="50800"/>
                  <a:pt x="8572" y="32727"/>
                </a:cubicBezTo>
                <a:lnTo>
                  <a:pt x="8572" y="20188"/>
                </a:lnTo>
                <a:cubicBezTo>
                  <a:pt x="20450" y="19444"/>
                  <a:pt x="26483" y="21338"/>
                  <a:pt x="36444" y="24516"/>
                </a:cubicBezTo>
                <a:cubicBezTo>
                  <a:pt x="42700" y="26511"/>
                  <a:pt x="50488" y="28994"/>
                  <a:pt x="61766" y="31388"/>
                </a:cubicBezTo>
                <a:cubicBezTo>
                  <a:pt x="65938" y="32272"/>
                  <a:pt x="70088" y="32650"/>
                  <a:pt x="74127" y="32650"/>
                </a:cubicBezTo>
                <a:cubicBezTo>
                  <a:pt x="89744" y="32650"/>
                  <a:pt x="103750" y="27011"/>
                  <a:pt x="111427" y="23200"/>
                </a:cubicBezTo>
                <a:cubicBezTo>
                  <a:pt x="111427" y="23200"/>
                  <a:pt x="111427" y="32727"/>
                  <a:pt x="111427" y="32727"/>
                </a:cubicBezTo>
                <a:close/>
                <a:moveTo>
                  <a:pt x="115716" y="0"/>
                </a:moveTo>
                <a:lnTo>
                  <a:pt x="4283" y="0"/>
                </a:lnTo>
                <a:cubicBezTo>
                  <a:pt x="1922" y="0"/>
                  <a:pt x="0" y="1222"/>
                  <a:pt x="0" y="2727"/>
                </a:cubicBezTo>
                <a:lnTo>
                  <a:pt x="0" y="32727"/>
                </a:lnTo>
                <a:cubicBezTo>
                  <a:pt x="0" y="52894"/>
                  <a:pt x="24588" y="69366"/>
                  <a:pt x="55716" y="70772"/>
                </a:cubicBezTo>
                <a:lnTo>
                  <a:pt x="55716" y="114544"/>
                </a:lnTo>
                <a:lnTo>
                  <a:pt x="21427" y="114544"/>
                </a:lnTo>
                <a:cubicBezTo>
                  <a:pt x="19066" y="114544"/>
                  <a:pt x="17144" y="115766"/>
                  <a:pt x="17144" y="117272"/>
                </a:cubicBezTo>
                <a:cubicBezTo>
                  <a:pt x="17144" y="118777"/>
                  <a:pt x="19066" y="120000"/>
                  <a:pt x="21427" y="120000"/>
                </a:cubicBezTo>
                <a:lnTo>
                  <a:pt x="98572" y="120000"/>
                </a:lnTo>
                <a:cubicBezTo>
                  <a:pt x="100933" y="120000"/>
                  <a:pt x="102855" y="118777"/>
                  <a:pt x="102855" y="117272"/>
                </a:cubicBezTo>
                <a:cubicBezTo>
                  <a:pt x="102855" y="115766"/>
                  <a:pt x="100933" y="114544"/>
                  <a:pt x="98572" y="114544"/>
                </a:cubicBezTo>
                <a:lnTo>
                  <a:pt x="64283" y="114544"/>
                </a:lnTo>
                <a:lnTo>
                  <a:pt x="64283" y="70772"/>
                </a:lnTo>
                <a:cubicBezTo>
                  <a:pt x="95411" y="69366"/>
                  <a:pt x="120000" y="52894"/>
                  <a:pt x="120000" y="32727"/>
                </a:cubicBezTo>
                <a:lnTo>
                  <a:pt x="120000" y="2727"/>
                </a:lnTo>
                <a:cubicBezTo>
                  <a:pt x="120000" y="1222"/>
                  <a:pt x="118077" y="0"/>
                  <a:pt x="115716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14759955" y="8211900"/>
            <a:ext cx="2539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60000"/>
                </a:moveTo>
                <a:lnTo>
                  <a:pt x="12000" y="60000"/>
                </a:lnTo>
                <a:lnTo>
                  <a:pt x="12000" y="49088"/>
                </a:lnTo>
                <a:cubicBezTo>
                  <a:pt x="12000" y="43066"/>
                  <a:pt x="22744" y="38183"/>
                  <a:pt x="36000" y="38183"/>
                </a:cubicBezTo>
                <a:lnTo>
                  <a:pt x="84000" y="38183"/>
                </a:lnTo>
                <a:cubicBezTo>
                  <a:pt x="97255" y="38183"/>
                  <a:pt x="108000" y="43066"/>
                  <a:pt x="108000" y="49088"/>
                </a:cubicBezTo>
                <a:cubicBezTo>
                  <a:pt x="108000" y="49088"/>
                  <a:pt x="108000" y="60000"/>
                  <a:pt x="108000" y="60000"/>
                </a:cubicBezTo>
                <a:close/>
                <a:moveTo>
                  <a:pt x="108000" y="87272"/>
                </a:moveTo>
                <a:lnTo>
                  <a:pt x="12000" y="87272"/>
                </a:lnTo>
                <a:lnTo>
                  <a:pt x="12000" y="65455"/>
                </a:lnTo>
                <a:lnTo>
                  <a:pt x="108000" y="65455"/>
                </a:lnTo>
                <a:cubicBezTo>
                  <a:pt x="108000" y="65455"/>
                  <a:pt x="108000" y="87272"/>
                  <a:pt x="108000" y="87272"/>
                </a:cubicBezTo>
                <a:close/>
                <a:moveTo>
                  <a:pt x="108000" y="103638"/>
                </a:moveTo>
                <a:cubicBezTo>
                  <a:pt x="108000" y="109661"/>
                  <a:pt x="97255" y="114544"/>
                  <a:pt x="84000" y="114544"/>
                </a:cubicBezTo>
                <a:lnTo>
                  <a:pt x="36000" y="114544"/>
                </a:lnTo>
                <a:cubicBezTo>
                  <a:pt x="22744" y="114544"/>
                  <a:pt x="12000" y="109661"/>
                  <a:pt x="12000" y="103638"/>
                </a:cubicBezTo>
                <a:lnTo>
                  <a:pt x="12000" y="92727"/>
                </a:lnTo>
                <a:lnTo>
                  <a:pt x="108000" y="92727"/>
                </a:lnTo>
                <a:cubicBezTo>
                  <a:pt x="108000" y="92727"/>
                  <a:pt x="108000" y="103638"/>
                  <a:pt x="108000" y="103638"/>
                </a:cubicBezTo>
                <a:close/>
                <a:moveTo>
                  <a:pt x="48000" y="16361"/>
                </a:moveTo>
                <a:lnTo>
                  <a:pt x="72000" y="16361"/>
                </a:lnTo>
                <a:lnTo>
                  <a:pt x="72000" y="32727"/>
                </a:lnTo>
                <a:lnTo>
                  <a:pt x="48000" y="32727"/>
                </a:lnTo>
                <a:cubicBezTo>
                  <a:pt x="48000" y="32727"/>
                  <a:pt x="48000" y="16361"/>
                  <a:pt x="48000" y="16361"/>
                </a:cubicBezTo>
                <a:close/>
                <a:moveTo>
                  <a:pt x="48000" y="5455"/>
                </a:moveTo>
                <a:lnTo>
                  <a:pt x="72000" y="5455"/>
                </a:lnTo>
                <a:lnTo>
                  <a:pt x="72000" y="10911"/>
                </a:lnTo>
                <a:lnTo>
                  <a:pt x="48000" y="10911"/>
                </a:lnTo>
                <a:cubicBezTo>
                  <a:pt x="48000" y="10911"/>
                  <a:pt x="48000" y="5455"/>
                  <a:pt x="48000" y="5455"/>
                </a:cubicBezTo>
                <a:close/>
                <a:moveTo>
                  <a:pt x="84000" y="32727"/>
                </a:moveTo>
                <a:lnTo>
                  <a:pt x="84000" y="5455"/>
                </a:lnTo>
                <a:cubicBezTo>
                  <a:pt x="84000" y="2444"/>
                  <a:pt x="78622" y="0"/>
                  <a:pt x="72000" y="0"/>
                </a:cubicBezTo>
                <a:lnTo>
                  <a:pt x="48000" y="0"/>
                </a:lnTo>
                <a:cubicBezTo>
                  <a:pt x="41377" y="0"/>
                  <a:pt x="36000" y="2444"/>
                  <a:pt x="36000" y="5455"/>
                </a:cubicBezTo>
                <a:lnTo>
                  <a:pt x="36000" y="32727"/>
                </a:lnTo>
                <a:cubicBezTo>
                  <a:pt x="16116" y="32727"/>
                  <a:pt x="0" y="40050"/>
                  <a:pt x="0" y="49088"/>
                </a:cubicBezTo>
                <a:lnTo>
                  <a:pt x="0" y="103638"/>
                </a:lnTo>
                <a:cubicBezTo>
                  <a:pt x="0" y="112672"/>
                  <a:pt x="16116" y="120000"/>
                  <a:pt x="36000" y="120000"/>
                </a:cubicBezTo>
                <a:lnTo>
                  <a:pt x="84000" y="120000"/>
                </a:lnTo>
                <a:cubicBezTo>
                  <a:pt x="103877" y="120000"/>
                  <a:pt x="120000" y="112672"/>
                  <a:pt x="120000" y="103638"/>
                </a:cubicBezTo>
                <a:lnTo>
                  <a:pt x="120000" y="49088"/>
                </a:lnTo>
                <a:cubicBezTo>
                  <a:pt x="120000" y="40050"/>
                  <a:pt x="103877" y="32727"/>
                  <a:pt x="84000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15775691" y="8211900"/>
            <a:ext cx="35550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855" y="87272"/>
                </a:moveTo>
                <a:cubicBezTo>
                  <a:pt x="70494" y="87272"/>
                  <a:pt x="68572" y="88494"/>
                  <a:pt x="68572" y="90000"/>
                </a:cubicBezTo>
                <a:cubicBezTo>
                  <a:pt x="68572" y="91505"/>
                  <a:pt x="70494" y="92727"/>
                  <a:pt x="72855" y="92727"/>
                </a:cubicBezTo>
                <a:cubicBezTo>
                  <a:pt x="75222" y="92727"/>
                  <a:pt x="77144" y="91505"/>
                  <a:pt x="77144" y="90000"/>
                </a:cubicBezTo>
                <a:cubicBezTo>
                  <a:pt x="77144" y="88494"/>
                  <a:pt x="75222" y="87272"/>
                  <a:pt x="72855" y="87272"/>
                </a:cubicBezTo>
                <a:moveTo>
                  <a:pt x="77144" y="43638"/>
                </a:moveTo>
                <a:cubicBezTo>
                  <a:pt x="72411" y="43638"/>
                  <a:pt x="68572" y="46083"/>
                  <a:pt x="68572" y="49088"/>
                </a:cubicBezTo>
                <a:cubicBezTo>
                  <a:pt x="68572" y="52105"/>
                  <a:pt x="72411" y="54544"/>
                  <a:pt x="77144" y="54544"/>
                </a:cubicBezTo>
                <a:cubicBezTo>
                  <a:pt x="81872" y="54544"/>
                  <a:pt x="85716" y="52105"/>
                  <a:pt x="85716" y="49088"/>
                </a:cubicBezTo>
                <a:cubicBezTo>
                  <a:pt x="85716" y="46083"/>
                  <a:pt x="81872" y="43638"/>
                  <a:pt x="77144" y="43638"/>
                </a:cubicBezTo>
                <a:moveTo>
                  <a:pt x="47144" y="98183"/>
                </a:moveTo>
                <a:cubicBezTo>
                  <a:pt x="44777" y="98183"/>
                  <a:pt x="42855" y="99400"/>
                  <a:pt x="42855" y="100911"/>
                </a:cubicBezTo>
                <a:cubicBezTo>
                  <a:pt x="42855" y="102416"/>
                  <a:pt x="44777" y="103638"/>
                  <a:pt x="47144" y="103638"/>
                </a:cubicBezTo>
                <a:cubicBezTo>
                  <a:pt x="49505" y="103638"/>
                  <a:pt x="51427" y="102416"/>
                  <a:pt x="51427" y="100911"/>
                </a:cubicBezTo>
                <a:cubicBezTo>
                  <a:pt x="51427" y="99400"/>
                  <a:pt x="49505" y="98183"/>
                  <a:pt x="47144" y="98183"/>
                </a:cubicBezTo>
                <a:moveTo>
                  <a:pt x="51427" y="60000"/>
                </a:moveTo>
                <a:cubicBezTo>
                  <a:pt x="51427" y="56988"/>
                  <a:pt x="47588" y="54544"/>
                  <a:pt x="42855" y="54544"/>
                </a:cubicBezTo>
                <a:cubicBezTo>
                  <a:pt x="38127" y="54544"/>
                  <a:pt x="34283" y="56988"/>
                  <a:pt x="34283" y="60000"/>
                </a:cubicBezTo>
                <a:cubicBezTo>
                  <a:pt x="34283" y="63016"/>
                  <a:pt x="38127" y="65455"/>
                  <a:pt x="42855" y="65455"/>
                </a:cubicBezTo>
                <a:cubicBezTo>
                  <a:pt x="47588" y="65455"/>
                  <a:pt x="51427" y="63016"/>
                  <a:pt x="51427" y="60000"/>
                </a:cubicBezTo>
                <a:moveTo>
                  <a:pt x="55716" y="76361"/>
                </a:moveTo>
                <a:cubicBezTo>
                  <a:pt x="53350" y="76361"/>
                  <a:pt x="51427" y="77583"/>
                  <a:pt x="51427" y="79088"/>
                </a:cubicBezTo>
                <a:cubicBezTo>
                  <a:pt x="51427" y="80600"/>
                  <a:pt x="53350" y="81816"/>
                  <a:pt x="55716" y="81816"/>
                </a:cubicBezTo>
                <a:cubicBezTo>
                  <a:pt x="58077" y="81816"/>
                  <a:pt x="60000" y="80600"/>
                  <a:pt x="60000" y="79088"/>
                </a:cubicBezTo>
                <a:cubicBezTo>
                  <a:pt x="60000" y="77583"/>
                  <a:pt x="58077" y="76361"/>
                  <a:pt x="55716" y="76361"/>
                </a:cubicBezTo>
                <a:moveTo>
                  <a:pt x="111427" y="10911"/>
                </a:moveTo>
                <a:lnTo>
                  <a:pt x="8572" y="10911"/>
                </a:ln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0911"/>
                  <a:pt x="111427" y="10911"/>
                </a:cubicBezTo>
                <a:close/>
                <a:moveTo>
                  <a:pt x="94283" y="22405"/>
                </a:moveTo>
                <a:cubicBezTo>
                  <a:pt x="89327" y="23255"/>
                  <a:pt x="84811" y="24550"/>
                  <a:pt x="79716" y="26061"/>
                </a:cubicBezTo>
                <a:cubicBezTo>
                  <a:pt x="73383" y="27944"/>
                  <a:pt x="66216" y="30072"/>
                  <a:pt x="55522" y="32188"/>
                </a:cubicBezTo>
                <a:cubicBezTo>
                  <a:pt x="44961" y="34277"/>
                  <a:pt x="34261" y="32444"/>
                  <a:pt x="25716" y="29850"/>
                </a:cubicBezTo>
                <a:lnTo>
                  <a:pt x="25716" y="16361"/>
                </a:lnTo>
                <a:lnTo>
                  <a:pt x="94283" y="16361"/>
                </a:lnTo>
                <a:cubicBezTo>
                  <a:pt x="94283" y="16361"/>
                  <a:pt x="94283" y="22405"/>
                  <a:pt x="94283" y="22405"/>
                </a:cubicBezTo>
                <a:close/>
                <a:moveTo>
                  <a:pt x="94283" y="92727"/>
                </a:moveTo>
                <a:cubicBezTo>
                  <a:pt x="94283" y="104777"/>
                  <a:pt x="78933" y="114544"/>
                  <a:pt x="60000" y="114544"/>
                </a:cubicBezTo>
                <a:cubicBezTo>
                  <a:pt x="41061" y="114544"/>
                  <a:pt x="25716" y="104777"/>
                  <a:pt x="25716" y="92727"/>
                </a:cubicBezTo>
                <a:lnTo>
                  <a:pt x="25716" y="35466"/>
                </a:lnTo>
                <a:cubicBezTo>
                  <a:pt x="31788" y="37038"/>
                  <a:pt x="38633" y="38188"/>
                  <a:pt x="45872" y="38188"/>
                </a:cubicBezTo>
                <a:cubicBezTo>
                  <a:pt x="49911" y="38188"/>
                  <a:pt x="54061" y="37838"/>
                  <a:pt x="58227" y="37011"/>
                </a:cubicBezTo>
                <a:cubicBezTo>
                  <a:pt x="69511" y="34783"/>
                  <a:pt x="77300" y="32466"/>
                  <a:pt x="83555" y="30611"/>
                </a:cubicBezTo>
                <a:cubicBezTo>
                  <a:pt x="87555" y="29416"/>
                  <a:pt x="90922" y="28438"/>
                  <a:pt x="94283" y="27716"/>
                </a:cubicBezTo>
                <a:cubicBezTo>
                  <a:pt x="94283" y="27716"/>
                  <a:pt x="94283" y="92727"/>
                  <a:pt x="94283" y="92727"/>
                </a:cubicBezTo>
                <a:close/>
                <a:moveTo>
                  <a:pt x="111427" y="0"/>
                </a:moveTo>
                <a:lnTo>
                  <a:pt x="8572" y="0"/>
                </a:lnTo>
                <a:cubicBezTo>
                  <a:pt x="3838" y="0"/>
                  <a:pt x="0" y="2444"/>
                  <a:pt x="0" y="5455"/>
                </a:cubicBezTo>
                <a:lnTo>
                  <a:pt x="0" y="10911"/>
                </a:lnTo>
                <a:cubicBezTo>
                  <a:pt x="0" y="13922"/>
                  <a:pt x="3838" y="16361"/>
                  <a:pt x="8572" y="16361"/>
                </a:cubicBezTo>
                <a:lnTo>
                  <a:pt x="17144" y="16361"/>
                </a:lnTo>
                <a:lnTo>
                  <a:pt x="17144" y="92727"/>
                </a:lnTo>
                <a:cubicBezTo>
                  <a:pt x="17144" y="107788"/>
                  <a:pt x="36327" y="120000"/>
                  <a:pt x="60000" y="120000"/>
                </a:cubicBezTo>
                <a:cubicBezTo>
                  <a:pt x="83672" y="120000"/>
                  <a:pt x="102855" y="107788"/>
                  <a:pt x="102855" y="92727"/>
                </a:cubicBezTo>
                <a:lnTo>
                  <a:pt x="102855" y="16361"/>
                </a:lnTo>
                <a:lnTo>
                  <a:pt x="111427" y="16361"/>
                </a:lnTo>
                <a:cubicBezTo>
                  <a:pt x="116161" y="16361"/>
                  <a:pt x="120000" y="13922"/>
                  <a:pt x="120000" y="10911"/>
                </a:cubicBezTo>
                <a:lnTo>
                  <a:pt x="120000" y="5455"/>
                </a:lnTo>
                <a:cubicBezTo>
                  <a:pt x="120000" y="2444"/>
                  <a:pt x="116161" y="0"/>
                  <a:pt x="111427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0" name="Shape 710"/>
          <p:cNvSpPr/>
          <p:nvPr/>
        </p:nvSpPr>
        <p:spPr>
          <a:xfrm>
            <a:off x="16791427" y="8211900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000" y="98183"/>
                </a:moveTo>
                <a:cubicBezTo>
                  <a:pt x="68161" y="98183"/>
                  <a:pt x="66666" y="99400"/>
                  <a:pt x="66666" y="100911"/>
                </a:cubicBezTo>
                <a:cubicBezTo>
                  <a:pt x="66666" y="102416"/>
                  <a:pt x="68161" y="103638"/>
                  <a:pt x="70000" y="103638"/>
                </a:cubicBezTo>
                <a:cubicBezTo>
                  <a:pt x="71838" y="103638"/>
                  <a:pt x="73333" y="102416"/>
                  <a:pt x="73333" y="100911"/>
                </a:cubicBezTo>
                <a:cubicBezTo>
                  <a:pt x="73333" y="99400"/>
                  <a:pt x="71838" y="98183"/>
                  <a:pt x="70000" y="98183"/>
                </a:cubicBezTo>
                <a:moveTo>
                  <a:pt x="60000" y="76361"/>
                </a:moveTo>
                <a:cubicBezTo>
                  <a:pt x="56322" y="76361"/>
                  <a:pt x="53333" y="78811"/>
                  <a:pt x="53333" y="81816"/>
                </a:cubicBezTo>
                <a:cubicBezTo>
                  <a:pt x="53333" y="84827"/>
                  <a:pt x="56322" y="87272"/>
                  <a:pt x="60000" y="87272"/>
                </a:cubicBezTo>
                <a:cubicBezTo>
                  <a:pt x="63677" y="87272"/>
                  <a:pt x="66666" y="84827"/>
                  <a:pt x="66666" y="81816"/>
                </a:cubicBezTo>
                <a:cubicBezTo>
                  <a:pt x="66666" y="78811"/>
                  <a:pt x="63677" y="76361"/>
                  <a:pt x="60000" y="76361"/>
                </a:cubicBezTo>
                <a:moveTo>
                  <a:pt x="70000" y="60000"/>
                </a:moveTo>
                <a:cubicBezTo>
                  <a:pt x="68161" y="60000"/>
                  <a:pt x="66666" y="58777"/>
                  <a:pt x="66666" y="57272"/>
                </a:cubicBezTo>
                <a:cubicBezTo>
                  <a:pt x="66666" y="55766"/>
                  <a:pt x="68161" y="54544"/>
                  <a:pt x="70000" y="54544"/>
                </a:cubicBezTo>
                <a:cubicBezTo>
                  <a:pt x="71838" y="54544"/>
                  <a:pt x="73333" y="55766"/>
                  <a:pt x="73333" y="57272"/>
                </a:cubicBezTo>
                <a:cubicBezTo>
                  <a:pt x="73333" y="58777"/>
                  <a:pt x="71838" y="60000"/>
                  <a:pt x="70000" y="60000"/>
                </a:cubicBezTo>
                <a:moveTo>
                  <a:pt x="70000" y="49088"/>
                </a:moveTo>
                <a:cubicBezTo>
                  <a:pt x="64477" y="49088"/>
                  <a:pt x="60000" y="52755"/>
                  <a:pt x="60000" y="57272"/>
                </a:cubicBezTo>
                <a:cubicBezTo>
                  <a:pt x="60000" y="61794"/>
                  <a:pt x="64477" y="65455"/>
                  <a:pt x="70000" y="65455"/>
                </a:cubicBezTo>
                <a:cubicBezTo>
                  <a:pt x="75522" y="65455"/>
                  <a:pt x="80000" y="61794"/>
                  <a:pt x="80000" y="57272"/>
                </a:cubicBezTo>
                <a:cubicBezTo>
                  <a:pt x="80000" y="52755"/>
                  <a:pt x="75522" y="49088"/>
                  <a:pt x="70000" y="49088"/>
                </a:cubicBezTo>
                <a:moveTo>
                  <a:pt x="98666" y="114544"/>
                </a:moveTo>
                <a:lnTo>
                  <a:pt x="21333" y="114544"/>
                </a:lnTo>
                <a:cubicBezTo>
                  <a:pt x="11855" y="106394"/>
                  <a:pt x="6666" y="95822"/>
                  <a:pt x="6666" y="84544"/>
                </a:cubicBezTo>
                <a:cubicBezTo>
                  <a:pt x="6666" y="69961"/>
                  <a:pt x="15533" y="56400"/>
                  <a:pt x="30377" y="48266"/>
                </a:cubicBezTo>
                <a:cubicBezTo>
                  <a:pt x="32222" y="47255"/>
                  <a:pt x="33333" y="45550"/>
                  <a:pt x="33333" y="43733"/>
                </a:cubicBezTo>
                <a:lnTo>
                  <a:pt x="33333" y="36272"/>
                </a:lnTo>
                <a:cubicBezTo>
                  <a:pt x="37383" y="37544"/>
                  <a:pt x="42038" y="38466"/>
                  <a:pt x="47133" y="38466"/>
                </a:cubicBezTo>
                <a:cubicBezTo>
                  <a:pt x="52772" y="38466"/>
                  <a:pt x="58905" y="37350"/>
                  <a:pt x="65266" y="34377"/>
                </a:cubicBezTo>
                <a:cubicBezTo>
                  <a:pt x="73622" y="30472"/>
                  <a:pt x="80972" y="29477"/>
                  <a:pt x="86666" y="29572"/>
                </a:cubicBezTo>
                <a:lnTo>
                  <a:pt x="86666" y="43733"/>
                </a:lnTo>
                <a:cubicBezTo>
                  <a:pt x="86666" y="45550"/>
                  <a:pt x="87777" y="47255"/>
                  <a:pt x="89622" y="48266"/>
                </a:cubicBezTo>
                <a:cubicBezTo>
                  <a:pt x="104466" y="56400"/>
                  <a:pt x="113333" y="69961"/>
                  <a:pt x="113333" y="84544"/>
                </a:cubicBezTo>
                <a:cubicBezTo>
                  <a:pt x="113333" y="95822"/>
                  <a:pt x="108144" y="106394"/>
                  <a:pt x="98666" y="114544"/>
                </a:cubicBezTo>
                <a:moveTo>
                  <a:pt x="86666" y="16361"/>
                </a:moveTo>
                <a:lnTo>
                  <a:pt x="86666" y="24111"/>
                </a:lnTo>
                <a:cubicBezTo>
                  <a:pt x="79950" y="24011"/>
                  <a:pt x="71444" y="25211"/>
                  <a:pt x="61955" y="29644"/>
                </a:cubicBezTo>
                <a:cubicBezTo>
                  <a:pt x="50905" y="34805"/>
                  <a:pt x="40622" y="33138"/>
                  <a:pt x="33333" y="30405"/>
                </a:cubicBezTo>
                <a:lnTo>
                  <a:pt x="33333" y="16361"/>
                </a:lnTo>
                <a:cubicBezTo>
                  <a:pt x="33333" y="16361"/>
                  <a:pt x="86666" y="16361"/>
                  <a:pt x="86666" y="16361"/>
                </a:cubicBezTo>
                <a:close/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333" y="43733"/>
                </a:moveTo>
                <a:lnTo>
                  <a:pt x="93333" y="16361"/>
                </a:ln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666" y="16361"/>
                </a:lnTo>
                <a:lnTo>
                  <a:pt x="26666" y="43733"/>
                </a:lnTo>
                <a:cubicBezTo>
                  <a:pt x="10588" y="52538"/>
                  <a:pt x="0" y="67527"/>
                  <a:pt x="0" y="84544"/>
                </a:cubicBezTo>
                <a:cubicBezTo>
                  <a:pt x="0" y="98500"/>
                  <a:pt x="7144" y="111061"/>
                  <a:pt x="18566" y="120000"/>
                </a:cubicBezTo>
                <a:lnTo>
                  <a:pt x="101433" y="120000"/>
                </a:lnTo>
                <a:cubicBezTo>
                  <a:pt x="112850" y="111061"/>
                  <a:pt x="120000" y="98500"/>
                  <a:pt x="120000" y="84544"/>
                </a:cubicBezTo>
                <a:cubicBezTo>
                  <a:pt x="120000" y="67527"/>
                  <a:pt x="109405" y="52538"/>
                  <a:pt x="93333" y="43733"/>
                </a:cubicBezTo>
                <a:moveTo>
                  <a:pt x="90000" y="87272"/>
                </a:moveTo>
                <a:cubicBezTo>
                  <a:pt x="88161" y="87272"/>
                  <a:pt x="86666" y="88494"/>
                  <a:pt x="86666" y="90000"/>
                </a:cubicBezTo>
                <a:cubicBezTo>
                  <a:pt x="86666" y="91505"/>
                  <a:pt x="88161" y="92727"/>
                  <a:pt x="90000" y="92727"/>
                </a:cubicBezTo>
                <a:cubicBezTo>
                  <a:pt x="91838" y="92727"/>
                  <a:pt x="93333" y="91505"/>
                  <a:pt x="93333" y="90000"/>
                </a:cubicBezTo>
                <a:cubicBezTo>
                  <a:pt x="93333" y="88494"/>
                  <a:pt x="91838" y="87272"/>
                  <a:pt x="90000" y="87272"/>
                </a:cubicBezTo>
                <a:moveTo>
                  <a:pt x="43333" y="65455"/>
                </a:moveTo>
                <a:cubicBezTo>
                  <a:pt x="41494" y="65455"/>
                  <a:pt x="40000" y="66672"/>
                  <a:pt x="40000" y="68183"/>
                </a:cubicBezTo>
                <a:cubicBezTo>
                  <a:pt x="40000" y="69688"/>
                  <a:pt x="41494" y="70911"/>
                  <a:pt x="43333" y="70911"/>
                </a:cubicBezTo>
                <a:cubicBezTo>
                  <a:pt x="45172" y="70911"/>
                  <a:pt x="46666" y="69688"/>
                  <a:pt x="46666" y="68183"/>
                </a:cubicBezTo>
                <a:cubicBezTo>
                  <a:pt x="46666" y="66672"/>
                  <a:pt x="45172" y="65455"/>
                  <a:pt x="43333" y="65455"/>
                </a:cubicBezTo>
                <a:moveTo>
                  <a:pt x="33333" y="87272"/>
                </a:moveTo>
                <a:cubicBezTo>
                  <a:pt x="29655" y="87272"/>
                  <a:pt x="26666" y="89716"/>
                  <a:pt x="26666" y="92727"/>
                </a:cubicBezTo>
                <a:cubicBezTo>
                  <a:pt x="26666" y="95738"/>
                  <a:pt x="29655" y="98183"/>
                  <a:pt x="33333" y="98183"/>
                </a:cubicBezTo>
                <a:cubicBezTo>
                  <a:pt x="37011" y="98183"/>
                  <a:pt x="40000" y="95738"/>
                  <a:pt x="40000" y="92727"/>
                </a:cubicBezTo>
                <a:cubicBezTo>
                  <a:pt x="40000" y="89716"/>
                  <a:pt x="37011" y="87272"/>
                  <a:pt x="33333" y="8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17857948" y="8211900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18899077" y="8211900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7272"/>
                </a:moveTo>
                <a:cubicBezTo>
                  <a:pt x="56683" y="87272"/>
                  <a:pt x="54000" y="89716"/>
                  <a:pt x="54000" y="92727"/>
                </a:cubicBezTo>
                <a:cubicBezTo>
                  <a:pt x="54000" y="95738"/>
                  <a:pt x="56683" y="98183"/>
                  <a:pt x="60000" y="98183"/>
                </a:cubicBezTo>
                <a:cubicBezTo>
                  <a:pt x="63311" y="98183"/>
                  <a:pt x="66000" y="95738"/>
                  <a:pt x="66000" y="92727"/>
                </a:cubicBezTo>
                <a:cubicBezTo>
                  <a:pt x="66000" y="89716"/>
                  <a:pt x="63311" y="87272"/>
                  <a:pt x="60000" y="87272"/>
                </a:cubicBezTo>
                <a:moveTo>
                  <a:pt x="72000" y="60000"/>
                </a:moveTo>
                <a:cubicBezTo>
                  <a:pt x="68683" y="60000"/>
                  <a:pt x="66000" y="62444"/>
                  <a:pt x="66000" y="65455"/>
                </a:cubicBezTo>
                <a:cubicBezTo>
                  <a:pt x="66000" y="68466"/>
                  <a:pt x="68683" y="70911"/>
                  <a:pt x="72000" y="70911"/>
                </a:cubicBezTo>
                <a:cubicBezTo>
                  <a:pt x="75311" y="70911"/>
                  <a:pt x="78000" y="68466"/>
                  <a:pt x="78000" y="65455"/>
                </a:cubicBezTo>
                <a:cubicBezTo>
                  <a:pt x="78000" y="62444"/>
                  <a:pt x="75311" y="60000"/>
                  <a:pt x="72000" y="60000"/>
                </a:cubicBezTo>
                <a:moveTo>
                  <a:pt x="87000" y="81816"/>
                </a:moveTo>
                <a:cubicBezTo>
                  <a:pt x="85344" y="81816"/>
                  <a:pt x="84000" y="83038"/>
                  <a:pt x="84000" y="84544"/>
                </a:cubicBezTo>
                <a:cubicBezTo>
                  <a:pt x="84000" y="86055"/>
                  <a:pt x="85344" y="87272"/>
                  <a:pt x="87000" y="87272"/>
                </a:cubicBezTo>
                <a:cubicBezTo>
                  <a:pt x="88655" y="87272"/>
                  <a:pt x="90000" y="86055"/>
                  <a:pt x="90000" y="84544"/>
                </a:cubicBezTo>
                <a:cubicBezTo>
                  <a:pt x="90000" y="83038"/>
                  <a:pt x="88655" y="81816"/>
                  <a:pt x="87000" y="81816"/>
                </a:cubicBezTo>
                <a:moveTo>
                  <a:pt x="93000" y="98183"/>
                </a:moveTo>
                <a:cubicBezTo>
                  <a:pt x="91344" y="98183"/>
                  <a:pt x="90000" y="99400"/>
                  <a:pt x="90000" y="100911"/>
                </a:cubicBezTo>
                <a:cubicBezTo>
                  <a:pt x="90000" y="102416"/>
                  <a:pt x="91344" y="103638"/>
                  <a:pt x="93000" y="103638"/>
                </a:cubicBezTo>
                <a:cubicBezTo>
                  <a:pt x="94655" y="103638"/>
                  <a:pt x="96000" y="102416"/>
                  <a:pt x="96000" y="100911"/>
                </a:cubicBezTo>
                <a:cubicBezTo>
                  <a:pt x="96000" y="99400"/>
                  <a:pt x="94655" y="98183"/>
                  <a:pt x="93000" y="98183"/>
                </a:cubicBezTo>
                <a:moveTo>
                  <a:pt x="39000" y="76361"/>
                </a:moveTo>
                <a:cubicBezTo>
                  <a:pt x="37344" y="76361"/>
                  <a:pt x="36000" y="75138"/>
                  <a:pt x="36000" y="73638"/>
                </a:cubicBezTo>
                <a:cubicBezTo>
                  <a:pt x="36000" y="72127"/>
                  <a:pt x="37344" y="70911"/>
                  <a:pt x="39000" y="70911"/>
                </a:cubicBezTo>
                <a:cubicBezTo>
                  <a:pt x="40655" y="70911"/>
                  <a:pt x="42000" y="72127"/>
                  <a:pt x="42000" y="73638"/>
                </a:cubicBezTo>
                <a:cubicBezTo>
                  <a:pt x="42000" y="75138"/>
                  <a:pt x="40655" y="76361"/>
                  <a:pt x="39000" y="76361"/>
                </a:cubicBezTo>
                <a:moveTo>
                  <a:pt x="39000" y="65455"/>
                </a:moveTo>
                <a:cubicBezTo>
                  <a:pt x="34033" y="65455"/>
                  <a:pt x="30000" y="69116"/>
                  <a:pt x="30000" y="73638"/>
                </a:cubicBezTo>
                <a:cubicBezTo>
                  <a:pt x="30000" y="78155"/>
                  <a:pt x="34033" y="81816"/>
                  <a:pt x="39000" y="81816"/>
                </a:cubicBezTo>
                <a:cubicBezTo>
                  <a:pt x="43966" y="81816"/>
                  <a:pt x="48000" y="78155"/>
                  <a:pt x="48000" y="73638"/>
                </a:cubicBezTo>
                <a:cubicBezTo>
                  <a:pt x="48000" y="69116"/>
                  <a:pt x="43966" y="65455"/>
                  <a:pt x="39000" y="65455"/>
                </a:cubicBezTo>
                <a:moveTo>
                  <a:pt x="90000" y="114544"/>
                </a:moveTo>
                <a:lnTo>
                  <a:pt x="30000" y="114544"/>
                </a:lnTo>
                <a:cubicBezTo>
                  <a:pt x="29022" y="114544"/>
                  <a:pt x="6000" y="114300"/>
                  <a:pt x="6000" y="92727"/>
                </a:cubicBezTo>
                <a:cubicBezTo>
                  <a:pt x="6000" y="72027"/>
                  <a:pt x="17494" y="62300"/>
                  <a:pt x="27638" y="53722"/>
                </a:cubicBezTo>
                <a:cubicBezTo>
                  <a:pt x="33505" y="48761"/>
                  <a:pt x="39044" y="44000"/>
                  <a:pt x="41111" y="37822"/>
                </a:cubicBezTo>
                <a:cubicBezTo>
                  <a:pt x="42683" y="38044"/>
                  <a:pt x="44300" y="38211"/>
                  <a:pt x="45994" y="38211"/>
                </a:cubicBezTo>
                <a:cubicBezTo>
                  <a:pt x="51011" y="38211"/>
                  <a:pt x="56477" y="37150"/>
                  <a:pt x="62133" y="34316"/>
                </a:cubicBezTo>
                <a:cubicBezTo>
                  <a:pt x="68088" y="31344"/>
                  <a:pt x="73477" y="30138"/>
                  <a:pt x="78000" y="29816"/>
                </a:cubicBezTo>
                <a:lnTo>
                  <a:pt x="78000" y="32727"/>
                </a:lnTo>
                <a:cubicBezTo>
                  <a:pt x="78000" y="41572"/>
                  <a:pt x="84977" y="47477"/>
                  <a:pt x="92361" y="53722"/>
                </a:cubicBezTo>
                <a:cubicBezTo>
                  <a:pt x="102505" y="62300"/>
                  <a:pt x="114000" y="72027"/>
                  <a:pt x="114000" y="92727"/>
                </a:cubicBezTo>
                <a:cubicBezTo>
                  <a:pt x="114000" y="113744"/>
                  <a:pt x="92427" y="114522"/>
                  <a:pt x="90000" y="114544"/>
                </a:cubicBezTo>
                <a:moveTo>
                  <a:pt x="78000" y="16361"/>
                </a:moveTo>
                <a:lnTo>
                  <a:pt x="78000" y="24622"/>
                </a:lnTo>
                <a:cubicBezTo>
                  <a:pt x="72605" y="24938"/>
                  <a:pt x="66205" y="26300"/>
                  <a:pt x="59188" y="29805"/>
                </a:cubicBezTo>
                <a:cubicBezTo>
                  <a:pt x="53038" y="32888"/>
                  <a:pt x="47138" y="33416"/>
                  <a:pt x="42000" y="32744"/>
                </a:cubicBezTo>
                <a:lnTo>
                  <a:pt x="42000" y="32727"/>
                </a:lnTo>
                <a:lnTo>
                  <a:pt x="42000" y="16361"/>
                </a:lnTo>
                <a:cubicBezTo>
                  <a:pt x="42000" y="16361"/>
                  <a:pt x="78000" y="16361"/>
                  <a:pt x="78000" y="16361"/>
                </a:cubicBezTo>
                <a:close/>
                <a:moveTo>
                  <a:pt x="30000" y="5455"/>
                </a:moveTo>
                <a:lnTo>
                  <a:pt x="90000" y="5455"/>
                </a:lnTo>
                <a:lnTo>
                  <a:pt x="90000" y="10911"/>
                </a:lnTo>
                <a:lnTo>
                  <a:pt x="30000" y="10911"/>
                </a:lnTo>
                <a:cubicBezTo>
                  <a:pt x="30000" y="10911"/>
                  <a:pt x="30000" y="5455"/>
                  <a:pt x="30000" y="5455"/>
                </a:cubicBezTo>
                <a:close/>
                <a:moveTo>
                  <a:pt x="84000" y="32727"/>
                </a:moveTo>
                <a:lnTo>
                  <a:pt x="84000" y="16361"/>
                </a:lnTo>
                <a:lnTo>
                  <a:pt x="90000" y="16361"/>
                </a:lnTo>
                <a:cubicBezTo>
                  <a:pt x="93311" y="16361"/>
                  <a:pt x="96000" y="13916"/>
                  <a:pt x="96000" y="10911"/>
                </a:cubicBezTo>
                <a:lnTo>
                  <a:pt x="96000" y="5455"/>
                </a:lnTo>
                <a:cubicBezTo>
                  <a:pt x="96000" y="2444"/>
                  <a:pt x="93311" y="0"/>
                  <a:pt x="90000" y="0"/>
                </a:cubicBezTo>
                <a:lnTo>
                  <a:pt x="30000" y="0"/>
                </a:lnTo>
                <a:cubicBezTo>
                  <a:pt x="26683" y="0"/>
                  <a:pt x="24000" y="2444"/>
                  <a:pt x="24000" y="5455"/>
                </a:cubicBezTo>
                <a:lnTo>
                  <a:pt x="24000" y="10911"/>
                </a:lnTo>
                <a:cubicBezTo>
                  <a:pt x="24000" y="13916"/>
                  <a:pt x="26683" y="16361"/>
                  <a:pt x="30000" y="16361"/>
                </a:cubicBezTo>
                <a:lnTo>
                  <a:pt x="36000" y="16361"/>
                </a:lnTo>
                <a:lnTo>
                  <a:pt x="36000" y="32727"/>
                </a:lnTo>
                <a:cubicBezTo>
                  <a:pt x="36000" y="49088"/>
                  <a:pt x="0" y="54544"/>
                  <a:pt x="0" y="92727"/>
                </a:cubicBezTo>
                <a:cubicBezTo>
                  <a:pt x="0" y="120000"/>
                  <a:pt x="30000" y="120000"/>
                  <a:pt x="30000" y="120000"/>
                </a:cubicBezTo>
                <a:lnTo>
                  <a:pt x="90000" y="120000"/>
                </a:lnTo>
                <a:cubicBezTo>
                  <a:pt x="90000" y="120000"/>
                  <a:pt x="120000" y="120000"/>
                  <a:pt x="120000" y="92727"/>
                </a:cubicBezTo>
                <a:cubicBezTo>
                  <a:pt x="120000" y="54544"/>
                  <a:pt x="84000" y="49088"/>
                  <a:pt x="84000" y="32727"/>
                </a:cubicBezTo>
                <a:moveTo>
                  <a:pt x="33000" y="92727"/>
                </a:moveTo>
                <a:cubicBezTo>
                  <a:pt x="31344" y="92727"/>
                  <a:pt x="30000" y="93944"/>
                  <a:pt x="30000" y="95455"/>
                </a:cubicBezTo>
                <a:cubicBezTo>
                  <a:pt x="30000" y="96961"/>
                  <a:pt x="31344" y="98183"/>
                  <a:pt x="33000" y="98183"/>
                </a:cubicBezTo>
                <a:cubicBezTo>
                  <a:pt x="34655" y="98183"/>
                  <a:pt x="36000" y="96961"/>
                  <a:pt x="36000" y="95455"/>
                </a:cubicBezTo>
                <a:cubicBezTo>
                  <a:pt x="36000" y="93944"/>
                  <a:pt x="34655" y="92727"/>
                  <a:pt x="33000" y="9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19990992" y="8211900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27272"/>
                </a:moveTo>
                <a:lnTo>
                  <a:pt x="106666" y="27272"/>
                </a:lnTo>
                <a:lnTo>
                  <a:pt x="106666" y="16361"/>
                </a:lnTo>
                <a:cubicBezTo>
                  <a:pt x="106666" y="14855"/>
                  <a:pt x="105177" y="13638"/>
                  <a:pt x="103333" y="13638"/>
                </a:cubicBezTo>
                <a:cubicBezTo>
                  <a:pt x="101488" y="13638"/>
                  <a:pt x="100000" y="14855"/>
                  <a:pt x="100000" y="16361"/>
                </a:cubicBezTo>
                <a:lnTo>
                  <a:pt x="100000" y="27272"/>
                </a:lnTo>
                <a:lnTo>
                  <a:pt x="93333" y="27272"/>
                </a:lnTo>
                <a:lnTo>
                  <a:pt x="93333" y="16361"/>
                </a:lnTo>
                <a:cubicBezTo>
                  <a:pt x="93333" y="14855"/>
                  <a:pt x="91844" y="13638"/>
                  <a:pt x="90000" y="13638"/>
                </a:cubicBezTo>
                <a:cubicBezTo>
                  <a:pt x="88155" y="13638"/>
                  <a:pt x="86666" y="14855"/>
                  <a:pt x="86666" y="16361"/>
                </a:cubicBezTo>
                <a:lnTo>
                  <a:pt x="86666" y="27272"/>
                </a:lnTo>
                <a:lnTo>
                  <a:pt x="80000" y="27272"/>
                </a:lnTo>
                <a:lnTo>
                  <a:pt x="80000" y="13638"/>
                </a:lnTo>
                <a:cubicBezTo>
                  <a:pt x="80000" y="12127"/>
                  <a:pt x="78511" y="10911"/>
                  <a:pt x="76666" y="10911"/>
                </a:cubicBezTo>
                <a:cubicBezTo>
                  <a:pt x="74822" y="10911"/>
                  <a:pt x="73333" y="12127"/>
                  <a:pt x="73333" y="13638"/>
                </a:cubicBezTo>
                <a:lnTo>
                  <a:pt x="73333" y="27272"/>
                </a:lnTo>
                <a:lnTo>
                  <a:pt x="66666" y="27272"/>
                </a:lnTo>
                <a:lnTo>
                  <a:pt x="66666" y="16361"/>
                </a:lnTo>
                <a:cubicBezTo>
                  <a:pt x="66666" y="14855"/>
                  <a:pt x="65177" y="13638"/>
                  <a:pt x="63333" y="13638"/>
                </a:cubicBezTo>
                <a:cubicBezTo>
                  <a:pt x="61488" y="13638"/>
                  <a:pt x="60000" y="14855"/>
                  <a:pt x="60000" y="16361"/>
                </a:cubicBezTo>
                <a:lnTo>
                  <a:pt x="60000" y="27272"/>
                </a:lnTo>
                <a:lnTo>
                  <a:pt x="53333" y="27272"/>
                </a:lnTo>
                <a:lnTo>
                  <a:pt x="53333" y="13638"/>
                </a:lnTo>
                <a:cubicBezTo>
                  <a:pt x="53333" y="12127"/>
                  <a:pt x="51844" y="10911"/>
                  <a:pt x="50000" y="10911"/>
                </a:cubicBezTo>
                <a:cubicBezTo>
                  <a:pt x="48155" y="10911"/>
                  <a:pt x="46666" y="12127"/>
                  <a:pt x="46666" y="13638"/>
                </a:cubicBezTo>
                <a:lnTo>
                  <a:pt x="46666" y="27272"/>
                </a:lnTo>
                <a:lnTo>
                  <a:pt x="33333" y="27272"/>
                </a:lnTo>
                <a:lnTo>
                  <a:pt x="33333" y="16361"/>
                </a:lnTo>
                <a:cubicBezTo>
                  <a:pt x="33333" y="14855"/>
                  <a:pt x="31844" y="13638"/>
                  <a:pt x="30000" y="13638"/>
                </a:cubicBezTo>
                <a:cubicBezTo>
                  <a:pt x="28155" y="13638"/>
                  <a:pt x="26666" y="14855"/>
                  <a:pt x="26666" y="16361"/>
                </a:cubicBezTo>
                <a:lnTo>
                  <a:pt x="26666" y="27272"/>
                </a:lnTo>
                <a:lnTo>
                  <a:pt x="20000" y="27272"/>
                </a:lnTo>
                <a:lnTo>
                  <a:pt x="20000" y="13638"/>
                </a:lnTo>
                <a:cubicBezTo>
                  <a:pt x="20000" y="12127"/>
                  <a:pt x="18511" y="10911"/>
                  <a:pt x="16666" y="10911"/>
                </a:cubicBezTo>
                <a:cubicBezTo>
                  <a:pt x="14822" y="10911"/>
                  <a:pt x="13333" y="12127"/>
                  <a:pt x="13333" y="13638"/>
                </a:cubicBezTo>
                <a:lnTo>
                  <a:pt x="13333" y="27272"/>
                </a:lnTo>
                <a:lnTo>
                  <a:pt x="6666" y="27272"/>
                </a:lnTo>
                <a:lnTo>
                  <a:pt x="6666" y="5455"/>
                </a:lnTo>
                <a:lnTo>
                  <a:pt x="113333" y="5455"/>
                </a:lnTo>
                <a:cubicBezTo>
                  <a:pt x="113333" y="5455"/>
                  <a:pt x="113333" y="27272"/>
                  <a:pt x="113333" y="27272"/>
                </a:cubicBezTo>
                <a:close/>
                <a:moveTo>
                  <a:pt x="113333" y="57272"/>
                </a:moveTo>
                <a:lnTo>
                  <a:pt x="106666" y="57272"/>
                </a:lnTo>
                <a:lnTo>
                  <a:pt x="106666" y="43638"/>
                </a:lnTo>
                <a:cubicBezTo>
                  <a:pt x="106666" y="42127"/>
                  <a:pt x="105177" y="40911"/>
                  <a:pt x="103333" y="40911"/>
                </a:cubicBezTo>
                <a:cubicBezTo>
                  <a:pt x="101488" y="40911"/>
                  <a:pt x="100000" y="42127"/>
                  <a:pt x="100000" y="43638"/>
                </a:cubicBezTo>
                <a:lnTo>
                  <a:pt x="100000" y="57272"/>
                </a:lnTo>
                <a:lnTo>
                  <a:pt x="93333" y="57272"/>
                </a:lnTo>
                <a:lnTo>
                  <a:pt x="93333" y="40911"/>
                </a:lnTo>
                <a:cubicBezTo>
                  <a:pt x="93333" y="39400"/>
                  <a:pt x="91844" y="38183"/>
                  <a:pt x="90000" y="38183"/>
                </a:cubicBezTo>
                <a:cubicBezTo>
                  <a:pt x="88155" y="38183"/>
                  <a:pt x="86666" y="39400"/>
                  <a:pt x="86666" y="40911"/>
                </a:cubicBezTo>
                <a:lnTo>
                  <a:pt x="86666" y="57272"/>
                </a:lnTo>
                <a:lnTo>
                  <a:pt x="80000" y="57272"/>
                </a:lnTo>
                <a:lnTo>
                  <a:pt x="80000" y="43638"/>
                </a:lnTo>
                <a:cubicBezTo>
                  <a:pt x="80000" y="42127"/>
                  <a:pt x="78511" y="40911"/>
                  <a:pt x="76666" y="40911"/>
                </a:cubicBezTo>
                <a:cubicBezTo>
                  <a:pt x="74822" y="40911"/>
                  <a:pt x="73333" y="42127"/>
                  <a:pt x="73333" y="43638"/>
                </a:cubicBezTo>
                <a:lnTo>
                  <a:pt x="73333" y="57272"/>
                </a:lnTo>
                <a:lnTo>
                  <a:pt x="66666" y="57272"/>
                </a:lnTo>
                <a:lnTo>
                  <a:pt x="66666" y="40911"/>
                </a:lnTo>
                <a:cubicBezTo>
                  <a:pt x="66666" y="39400"/>
                  <a:pt x="65177" y="38183"/>
                  <a:pt x="63333" y="38183"/>
                </a:cubicBezTo>
                <a:cubicBezTo>
                  <a:pt x="61488" y="38183"/>
                  <a:pt x="60000" y="39400"/>
                  <a:pt x="60000" y="40911"/>
                </a:cubicBezTo>
                <a:lnTo>
                  <a:pt x="60000" y="57272"/>
                </a:lnTo>
                <a:lnTo>
                  <a:pt x="46666" y="57272"/>
                </a:lnTo>
                <a:lnTo>
                  <a:pt x="46666" y="43638"/>
                </a:lnTo>
                <a:cubicBezTo>
                  <a:pt x="46666" y="42127"/>
                  <a:pt x="45177" y="40911"/>
                  <a:pt x="43333" y="40911"/>
                </a:cubicBezTo>
                <a:cubicBezTo>
                  <a:pt x="41488" y="40911"/>
                  <a:pt x="40000" y="42127"/>
                  <a:pt x="40000" y="43638"/>
                </a:cubicBezTo>
                <a:lnTo>
                  <a:pt x="40000" y="57272"/>
                </a:lnTo>
                <a:lnTo>
                  <a:pt x="33333" y="57272"/>
                </a:lnTo>
                <a:lnTo>
                  <a:pt x="33333" y="43638"/>
                </a:lnTo>
                <a:cubicBezTo>
                  <a:pt x="33333" y="42127"/>
                  <a:pt x="31844" y="40911"/>
                  <a:pt x="30000" y="40911"/>
                </a:cubicBezTo>
                <a:cubicBezTo>
                  <a:pt x="28155" y="40911"/>
                  <a:pt x="26666" y="42127"/>
                  <a:pt x="26666" y="43638"/>
                </a:cubicBezTo>
                <a:lnTo>
                  <a:pt x="26666" y="57272"/>
                </a:lnTo>
                <a:lnTo>
                  <a:pt x="20000" y="57272"/>
                </a:lnTo>
                <a:lnTo>
                  <a:pt x="20000" y="40911"/>
                </a:lnTo>
                <a:cubicBezTo>
                  <a:pt x="20000" y="39400"/>
                  <a:pt x="18511" y="38183"/>
                  <a:pt x="16666" y="38183"/>
                </a:cubicBezTo>
                <a:cubicBezTo>
                  <a:pt x="14822" y="38183"/>
                  <a:pt x="13333" y="39400"/>
                  <a:pt x="13333" y="40911"/>
                </a:cubicBezTo>
                <a:lnTo>
                  <a:pt x="13333" y="57272"/>
                </a:lnTo>
                <a:lnTo>
                  <a:pt x="6666" y="57272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57272"/>
                  <a:pt x="113333" y="57272"/>
                </a:cubicBezTo>
                <a:close/>
                <a:moveTo>
                  <a:pt x="113333" y="87272"/>
                </a:moveTo>
                <a:lnTo>
                  <a:pt x="106666" y="87272"/>
                </a:lnTo>
                <a:lnTo>
                  <a:pt x="106666" y="73638"/>
                </a:lnTo>
                <a:cubicBezTo>
                  <a:pt x="106666" y="72127"/>
                  <a:pt x="105177" y="70911"/>
                  <a:pt x="103333" y="70911"/>
                </a:cubicBezTo>
                <a:cubicBezTo>
                  <a:pt x="101488" y="70911"/>
                  <a:pt x="100000" y="72127"/>
                  <a:pt x="100000" y="73638"/>
                </a:cubicBezTo>
                <a:lnTo>
                  <a:pt x="100000" y="87272"/>
                </a:lnTo>
                <a:lnTo>
                  <a:pt x="93333" y="87272"/>
                </a:lnTo>
                <a:lnTo>
                  <a:pt x="93333" y="73638"/>
                </a:lnTo>
                <a:cubicBezTo>
                  <a:pt x="93333" y="72127"/>
                  <a:pt x="91844" y="70911"/>
                  <a:pt x="90000" y="70911"/>
                </a:cubicBezTo>
                <a:cubicBezTo>
                  <a:pt x="88155" y="70911"/>
                  <a:pt x="86666" y="72127"/>
                  <a:pt x="86666" y="73638"/>
                </a:cubicBezTo>
                <a:lnTo>
                  <a:pt x="86666" y="87272"/>
                </a:lnTo>
                <a:lnTo>
                  <a:pt x="73333" y="87272"/>
                </a:lnTo>
                <a:lnTo>
                  <a:pt x="73333" y="76361"/>
                </a:lnTo>
                <a:cubicBezTo>
                  <a:pt x="73333" y="74855"/>
                  <a:pt x="71844" y="73638"/>
                  <a:pt x="70000" y="73638"/>
                </a:cubicBezTo>
                <a:cubicBezTo>
                  <a:pt x="68155" y="73638"/>
                  <a:pt x="66666" y="74855"/>
                  <a:pt x="66666" y="76361"/>
                </a:cubicBezTo>
                <a:lnTo>
                  <a:pt x="66666" y="87272"/>
                </a:lnTo>
                <a:lnTo>
                  <a:pt x="60000" y="87272"/>
                </a:lnTo>
                <a:lnTo>
                  <a:pt x="60000" y="76361"/>
                </a:lnTo>
                <a:cubicBezTo>
                  <a:pt x="60000" y="74855"/>
                  <a:pt x="58511" y="73638"/>
                  <a:pt x="56666" y="73638"/>
                </a:cubicBezTo>
                <a:cubicBezTo>
                  <a:pt x="54822" y="73638"/>
                  <a:pt x="53333" y="74855"/>
                  <a:pt x="53333" y="76361"/>
                </a:cubicBezTo>
                <a:lnTo>
                  <a:pt x="53333" y="87272"/>
                </a:lnTo>
                <a:lnTo>
                  <a:pt x="46666" y="87272"/>
                </a:lnTo>
                <a:lnTo>
                  <a:pt x="46666" y="73638"/>
                </a:lnTo>
                <a:cubicBezTo>
                  <a:pt x="46666" y="72127"/>
                  <a:pt x="45177" y="70911"/>
                  <a:pt x="43333" y="70911"/>
                </a:cubicBezTo>
                <a:cubicBezTo>
                  <a:pt x="41488" y="70911"/>
                  <a:pt x="40000" y="72127"/>
                  <a:pt x="40000" y="73638"/>
                </a:cubicBezTo>
                <a:lnTo>
                  <a:pt x="40000" y="87272"/>
                </a:lnTo>
                <a:lnTo>
                  <a:pt x="33333" y="87272"/>
                </a:lnTo>
                <a:lnTo>
                  <a:pt x="33333" y="76361"/>
                </a:lnTo>
                <a:cubicBezTo>
                  <a:pt x="33333" y="74855"/>
                  <a:pt x="31844" y="73638"/>
                  <a:pt x="30000" y="73638"/>
                </a:cubicBezTo>
                <a:cubicBezTo>
                  <a:pt x="28155" y="73638"/>
                  <a:pt x="26666" y="74855"/>
                  <a:pt x="26666" y="76361"/>
                </a:cubicBezTo>
                <a:lnTo>
                  <a:pt x="26666" y="87272"/>
                </a:lnTo>
                <a:lnTo>
                  <a:pt x="6666" y="87272"/>
                </a:lnTo>
                <a:lnTo>
                  <a:pt x="6666" y="62727"/>
                </a:lnTo>
                <a:lnTo>
                  <a:pt x="113333" y="62727"/>
                </a:lnTo>
                <a:cubicBezTo>
                  <a:pt x="113333" y="62727"/>
                  <a:pt x="113333" y="87272"/>
                  <a:pt x="113333" y="87272"/>
                </a:cubicBezTo>
                <a:close/>
                <a:moveTo>
                  <a:pt x="113333" y="114544"/>
                </a:moveTo>
                <a:lnTo>
                  <a:pt x="106666" y="114544"/>
                </a:lnTo>
                <a:lnTo>
                  <a:pt x="106666" y="103638"/>
                </a:lnTo>
                <a:cubicBezTo>
                  <a:pt x="106666" y="102127"/>
                  <a:pt x="105177" y="100911"/>
                  <a:pt x="103333" y="100911"/>
                </a:cubicBezTo>
                <a:cubicBezTo>
                  <a:pt x="101488" y="100911"/>
                  <a:pt x="100000" y="102127"/>
                  <a:pt x="100000" y="103638"/>
                </a:cubicBezTo>
                <a:lnTo>
                  <a:pt x="100000" y="114544"/>
                </a:lnTo>
                <a:lnTo>
                  <a:pt x="93333" y="114544"/>
                </a:lnTo>
                <a:lnTo>
                  <a:pt x="93333" y="103638"/>
                </a:lnTo>
                <a:cubicBezTo>
                  <a:pt x="93333" y="102127"/>
                  <a:pt x="91844" y="100911"/>
                  <a:pt x="90000" y="100911"/>
                </a:cubicBezTo>
                <a:cubicBezTo>
                  <a:pt x="88155" y="100911"/>
                  <a:pt x="86666" y="102127"/>
                  <a:pt x="86666" y="103638"/>
                </a:cubicBezTo>
                <a:lnTo>
                  <a:pt x="86666" y="114544"/>
                </a:lnTo>
                <a:lnTo>
                  <a:pt x="80000" y="114544"/>
                </a:lnTo>
                <a:lnTo>
                  <a:pt x="80000" y="100911"/>
                </a:lnTo>
                <a:cubicBezTo>
                  <a:pt x="80000" y="99400"/>
                  <a:pt x="78511" y="98183"/>
                  <a:pt x="76666" y="98183"/>
                </a:cubicBezTo>
                <a:cubicBezTo>
                  <a:pt x="74822" y="98183"/>
                  <a:pt x="73333" y="99400"/>
                  <a:pt x="73333" y="100911"/>
                </a:cubicBezTo>
                <a:lnTo>
                  <a:pt x="73333" y="114544"/>
                </a:lnTo>
                <a:lnTo>
                  <a:pt x="60000" y="114544"/>
                </a:lnTo>
                <a:lnTo>
                  <a:pt x="60000" y="100911"/>
                </a:lnTo>
                <a:cubicBezTo>
                  <a:pt x="60000" y="99400"/>
                  <a:pt x="58511" y="98183"/>
                  <a:pt x="56666" y="98183"/>
                </a:cubicBezTo>
                <a:cubicBezTo>
                  <a:pt x="54822" y="98183"/>
                  <a:pt x="53333" y="99400"/>
                  <a:pt x="53333" y="100911"/>
                </a:cubicBezTo>
                <a:lnTo>
                  <a:pt x="53333" y="114544"/>
                </a:lnTo>
                <a:lnTo>
                  <a:pt x="46666" y="114544"/>
                </a:lnTo>
                <a:lnTo>
                  <a:pt x="46666" y="103638"/>
                </a:lnTo>
                <a:cubicBezTo>
                  <a:pt x="46666" y="102127"/>
                  <a:pt x="45177" y="100911"/>
                  <a:pt x="43333" y="100911"/>
                </a:cubicBezTo>
                <a:cubicBezTo>
                  <a:pt x="41488" y="100911"/>
                  <a:pt x="40000" y="102127"/>
                  <a:pt x="40000" y="103638"/>
                </a:cubicBezTo>
                <a:lnTo>
                  <a:pt x="40000" y="114544"/>
                </a:lnTo>
                <a:lnTo>
                  <a:pt x="33333" y="114544"/>
                </a:lnTo>
                <a:lnTo>
                  <a:pt x="33333" y="100911"/>
                </a:lnTo>
                <a:cubicBezTo>
                  <a:pt x="33333" y="99400"/>
                  <a:pt x="31844" y="98183"/>
                  <a:pt x="30000" y="98183"/>
                </a:cubicBezTo>
                <a:cubicBezTo>
                  <a:pt x="28155" y="98183"/>
                  <a:pt x="26666" y="99400"/>
                  <a:pt x="26666" y="100911"/>
                </a:cubicBezTo>
                <a:lnTo>
                  <a:pt x="26666" y="114544"/>
                </a:lnTo>
                <a:lnTo>
                  <a:pt x="20000" y="114544"/>
                </a:lnTo>
                <a:lnTo>
                  <a:pt x="20000" y="103638"/>
                </a:lnTo>
                <a:cubicBezTo>
                  <a:pt x="20000" y="102127"/>
                  <a:pt x="18511" y="100911"/>
                  <a:pt x="16666" y="100911"/>
                </a:cubicBezTo>
                <a:cubicBezTo>
                  <a:pt x="14822" y="100911"/>
                  <a:pt x="13333" y="102127"/>
                  <a:pt x="13333" y="103638"/>
                </a:cubicBezTo>
                <a:lnTo>
                  <a:pt x="13333" y="114544"/>
                </a:lnTo>
                <a:lnTo>
                  <a:pt x="6666" y="114544"/>
                </a:lnTo>
                <a:lnTo>
                  <a:pt x="6666" y="92727"/>
                </a:lnTo>
                <a:lnTo>
                  <a:pt x="113333" y="92727"/>
                </a:lnTo>
                <a:cubicBezTo>
                  <a:pt x="113333" y="92727"/>
                  <a:pt x="113333" y="114544"/>
                  <a:pt x="113333" y="114544"/>
                </a:cubicBezTo>
                <a:close/>
                <a:moveTo>
                  <a:pt x="113333" y="0"/>
                </a:moveTo>
                <a:lnTo>
                  <a:pt x="6666" y="0"/>
                </a:lnTo>
                <a:cubicBezTo>
                  <a:pt x="2983" y="0"/>
                  <a:pt x="0" y="2444"/>
                  <a:pt x="0" y="5455"/>
                </a:cubicBezTo>
                <a:lnTo>
                  <a:pt x="0" y="114544"/>
                </a:lnTo>
                <a:cubicBezTo>
                  <a:pt x="0" y="117555"/>
                  <a:pt x="2983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011" y="0"/>
                  <a:pt x="113333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21006728" y="8364260"/>
            <a:ext cx="558655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000" y="108000"/>
                </a:moveTo>
                <a:cubicBezTo>
                  <a:pt x="99727" y="108000"/>
                  <a:pt x="95455" y="98594"/>
                  <a:pt x="95455" y="87000"/>
                </a:cubicBezTo>
                <a:cubicBezTo>
                  <a:pt x="95455" y="81116"/>
                  <a:pt x="96561" y="75816"/>
                  <a:pt x="98333" y="72000"/>
                </a:cubicBezTo>
                <a:lnTo>
                  <a:pt x="21666" y="72000"/>
                </a:lnTo>
                <a:cubicBezTo>
                  <a:pt x="23438" y="75816"/>
                  <a:pt x="24544" y="81116"/>
                  <a:pt x="24544" y="87000"/>
                </a:cubicBezTo>
                <a:cubicBezTo>
                  <a:pt x="24544" y="98594"/>
                  <a:pt x="20272" y="108000"/>
                  <a:pt x="15000" y="108000"/>
                </a:cubicBezTo>
                <a:cubicBezTo>
                  <a:pt x="9727" y="108000"/>
                  <a:pt x="5455" y="98594"/>
                  <a:pt x="5455" y="87000"/>
                </a:cubicBezTo>
                <a:cubicBezTo>
                  <a:pt x="5455" y="76427"/>
                  <a:pt x="9016" y="67772"/>
                  <a:pt x="13638" y="66305"/>
                </a:cubicBezTo>
                <a:lnTo>
                  <a:pt x="13638" y="66000"/>
                </a:lnTo>
                <a:cubicBezTo>
                  <a:pt x="15144" y="66000"/>
                  <a:pt x="16361" y="63316"/>
                  <a:pt x="16361" y="60000"/>
                </a:cubicBezTo>
                <a:cubicBezTo>
                  <a:pt x="16361" y="56683"/>
                  <a:pt x="15144" y="54000"/>
                  <a:pt x="13638" y="54000"/>
                </a:cubicBezTo>
                <a:lnTo>
                  <a:pt x="13638" y="53694"/>
                </a:lnTo>
                <a:cubicBezTo>
                  <a:pt x="9016" y="52227"/>
                  <a:pt x="5455" y="43572"/>
                  <a:pt x="5455" y="33000"/>
                </a:cubicBezTo>
                <a:cubicBezTo>
                  <a:pt x="5455" y="21400"/>
                  <a:pt x="9727" y="12000"/>
                  <a:pt x="15000" y="12000"/>
                </a:cubicBezTo>
                <a:cubicBezTo>
                  <a:pt x="20272" y="12000"/>
                  <a:pt x="24544" y="21400"/>
                  <a:pt x="24544" y="33000"/>
                </a:cubicBezTo>
                <a:cubicBezTo>
                  <a:pt x="24544" y="38883"/>
                  <a:pt x="23438" y="44188"/>
                  <a:pt x="21666" y="48000"/>
                </a:cubicBezTo>
                <a:lnTo>
                  <a:pt x="98333" y="48000"/>
                </a:lnTo>
                <a:cubicBezTo>
                  <a:pt x="96561" y="44188"/>
                  <a:pt x="95455" y="38883"/>
                  <a:pt x="95455" y="33000"/>
                </a:cubicBezTo>
                <a:cubicBezTo>
                  <a:pt x="95455" y="21400"/>
                  <a:pt x="99727" y="12000"/>
                  <a:pt x="105000" y="12000"/>
                </a:cubicBezTo>
                <a:cubicBezTo>
                  <a:pt x="110272" y="12000"/>
                  <a:pt x="114544" y="21400"/>
                  <a:pt x="114544" y="33000"/>
                </a:cubicBezTo>
                <a:cubicBezTo>
                  <a:pt x="114544" y="43572"/>
                  <a:pt x="110983" y="52227"/>
                  <a:pt x="106361" y="53694"/>
                </a:cubicBezTo>
                <a:lnTo>
                  <a:pt x="106361" y="54000"/>
                </a:lnTo>
                <a:cubicBezTo>
                  <a:pt x="104855" y="54000"/>
                  <a:pt x="103638" y="56683"/>
                  <a:pt x="103638" y="60000"/>
                </a:cubicBezTo>
                <a:cubicBezTo>
                  <a:pt x="103638" y="63316"/>
                  <a:pt x="104855" y="66000"/>
                  <a:pt x="106361" y="66000"/>
                </a:cubicBezTo>
                <a:lnTo>
                  <a:pt x="106361" y="66305"/>
                </a:lnTo>
                <a:cubicBezTo>
                  <a:pt x="110983" y="67772"/>
                  <a:pt x="114544" y="76427"/>
                  <a:pt x="114544" y="87000"/>
                </a:cubicBezTo>
                <a:cubicBezTo>
                  <a:pt x="114544" y="98594"/>
                  <a:pt x="110272" y="108000"/>
                  <a:pt x="105000" y="108000"/>
                </a:cubicBezTo>
                <a:moveTo>
                  <a:pt x="113605" y="60000"/>
                </a:moveTo>
                <a:cubicBezTo>
                  <a:pt x="117472" y="54027"/>
                  <a:pt x="120000" y="44166"/>
                  <a:pt x="120000" y="33000"/>
                </a:cubicBezTo>
                <a:cubicBezTo>
                  <a:pt x="120000" y="14777"/>
                  <a:pt x="113283" y="0"/>
                  <a:pt x="105000" y="0"/>
                </a:cubicBezTo>
                <a:cubicBezTo>
                  <a:pt x="96716" y="0"/>
                  <a:pt x="90000" y="14777"/>
                  <a:pt x="90000" y="33000"/>
                </a:cubicBezTo>
                <a:cubicBezTo>
                  <a:pt x="90000" y="34022"/>
                  <a:pt x="90044" y="35005"/>
                  <a:pt x="90083" y="36000"/>
                </a:cubicBezTo>
                <a:lnTo>
                  <a:pt x="29916" y="36000"/>
                </a:lnTo>
                <a:cubicBezTo>
                  <a:pt x="29955" y="35005"/>
                  <a:pt x="30000" y="34022"/>
                  <a:pt x="30000" y="33000"/>
                </a:cubicBezTo>
                <a:cubicBezTo>
                  <a:pt x="30000" y="14777"/>
                  <a:pt x="23283" y="0"/>
                  <a:pt x="15000" y="0"/>
                </a:cubicBezTo>
                <a:cubicBezTo>
                  <a:pt x="6716" y="0"/>
                  <a:pt x="0" y="14777"/>
                  <a:pt x="0" y="33000"/>
                </a:cubicBezTo>
                <a:cubicBezTo>
                  <a:pt x="0" y="44166"/>
                  <a:pt x="2527" y="54027"/>
                  <a:pt x="6394" y="60000"/>
                </a:cubicBezTo>
                <a:cubicBezTo>
                  <a:pt x="2527" y="65972"/>
                  <a:pt x="0" y="75827"/>
                  <a:pt x="0" y="87000"/>
                </a:cubicBezTo>
                <a:cubicBezTo>
                  <a:pt x="0" y="105222"/>
                  <a:pt x="6716" y="120000"/>
                  <a:pt x="15000" y="120000"/>
                </a:cubicBezTo>
                <a:cubicBezTo>
                  <a:pt x="23283" y="120000"/>
                  <a:pt x="30000" y="105222"/>
                  <a:pt x="30000" y="87000"/>
                </a:cubicBezTo>
                <a:cubicBezTo>
                  <a:pt x="30000" y="85977"/>
                  <a:pt x="29955" y="84988"/>
                  <a:pt x="29916" y="84000"/>
                </a:cubicBezTo>
                <a:lnTo>
                  <a:pt x="90083" y="84000"/>
                </a:lnTo>
                <a:cubicBezTo>
                  <a:pt x="90044" y="84988"/>
                  <a:pt x="90000" y="85977"/>
                  <a:pt x="90000" y="87000"/>
                </a:cubicBezTo>
                <a:cubicBezTo>
                  <a:pt x="90000" y="105222"/>
                  <a:pt x="96716" y="120000"/>
                  <a:pt x="105000" y="120000"/>
                </a:cubicBezTo>
                <a:cubicBezTo>
                  <a:pt x="113283" y="120000"/>
                  <a:pt x="120000" y="105222"/>
                  <a:pt x="120000" y="87000"/>
                </a:cubicBezTo>
                <a:cubicBezTo>
                  <a:pt x="120000" y="75827"/>
                  <a:pt x="117472" y="65972"/>
                  <a:pt x="113605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22073248" y="8211900"/>
            <a:ext cx="558798" cy="5588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076" y="111730"/>
                </a:moveTo>
                <a:cubicBezTo>
                  <a:pt x="34348" y="115464"/>
                  <a:pt x="28303" y="115464"/>
                  <a:pt x="24575" y="111730"/>
                </a:cubicBezTo>
                <a:cubicBezTo>
                  <a:pt x="21235" y="108378"/>
                  <a:pt x="20916" y="103165"/>
                  <a:pt x="23568" y="99431"/>
                </a:cubicBezTo>
                <a:lnTo>
                  <a:pt x="23488" y="99357"/>
                </a:lnTo>
                <a:cubicBezTo>
                  <a:pt x="24114" y="98521"/>
                  <a:pt x="24080" y="97354"/>
                  <a:pt x="23312" y="96597"/>
                </a:cubicBezTo>
                <a:cubicBezTo>
                  <a:pt x="22555" y="95852"/>
                  <a:pt x="21388" y="95812"/>
                  <a:pt x="20546" y="96404"/>
                </a:cubicBezTo>
                <a:lnTo>
                  <a:pt x="20495" y="96358"/>
                </a:lnTo>
                <a:cubicBezTo>
                  <a:pt x="16767" y="98999"/>
                  <a:pt x="11587" y="98674"/>
                  <a:pt x="8247" y="95339"/>
                </a:cubicBezTo>
                <a:cubicBezTo>
                  <a:pt x="4519" y="91612"/>
                  <a:pt x="4519" y="85567"/>
                  <a:pt x="8247" y="81845"/>
                </a:cubicBezTo>
                <a:cubicBezTo>
                  <a:pt x="11974" y="78118"/>
                  <a:pt x="18019" y="78118"/>
                  <a:pt x="21747" y="81845"/>
                </a:cubicBezTo>
                <a:cubicBezTo>
                  <a:pt x="23392" y="83490"/>
                  <a:pt x="24268" y="85596"/>
                  <a:pt x="24456" y="87747"/>
                </a:cubicBezTo>
                <a:lnTo>
                  <a:pt x="56129" y="56070"/>
                </a:lnTo>
                <a:lnTo>
                  <a:pt x="87746" y="24460"/>
                </a:lnTo>
                <a:cubicBezTo>
                  <a:pt x="85589" y="24267"/>
                  <a:pt x="83488" y="23396"/>
                  <a:pt x="81844" y="21746"/>
                </a:cubicBezTo>
                <a:cubicBezTo>
                  <a:pt x="78116" y="18018"/>
                  <a:pt x="78116" y="11980"/>
                  <a:pt x="81844" y="8252"/>
                </a:cubicBezTo>
                <a:cubicBezTo>
                  <a:pt x="85566" y="4524"/>
                  <a:pt x="91610" y="4524"/>
                  <a:pt x="95338" y="8252"/>
                </a:cubicBezTo>
                <a:cubicBezTo>
                  <a:pt x="98645" y="11558"/>
                  <a:pt x="98998" y="16686"/>
                  <a:pt x="96431" y="20403"/>
                </a:cubicBezTo>
                <a:lnTo>
                  <a:pt x="96465" y="20442"/>
                </a:lnTo>
                <a:cubicBezTo>
                  <a:pt x="95782" y="21273"/>
                  <a:pt x="95799" y="22497"/>
                  <a:pt x="96590" y="23271"/>
                </a:cubicBezTo>
                <a:cubicBezTo>
                  <a:pt x="97376" y="24045"/>
                  <a:pt x="98594" y="24073"/>
                  <a:pt x="99447" y="23413"/>
                </a:cubicBezTo>
                <a:lnTo>
                  <a:pt x="99527" y="23499"/>
                </a:lnTo>
                <a:cubicBezTo>
                  <a:pt x="103255" y="20915"/>
                  <a:pt x="108406" y="21268"/>
                  <a:pt x="111730" y="24580"/>
                </a:cubicBezTo>
                <a:cubicBezTo>
                  <a:pt x="115463" y="28308"/>
                  <a:pt x="115463" y="34352"/>
                  <a:pt x="111730" y="38080"/>
                </a:cubicBezTo>
                <a:cubicBezTo>
                  <a:pt x="107990" y="41807"/>
                  <a:pt x="101929" y="41807"/>
                  <a:pt x="98195" y="38080"/>
                </a:cubicBezTo>
                <a:cubicBezTo>
                  <a:pt x="96539" y="36423"/>
                  <a:pt x="95657" y="34312"/>
                  <a:pt x="95475" y="32155"/>
                </a:cubicBezTo>
                <a:lnTo>
                  <a:pt x="32157" y="95470"/>
                </a:lnTo>
                <a:cubicBezTo>
                  <a:pt x="34314" y="95658"/>
                  <a:pt x="36425" y="96540"/>
                  <a:pt x="38076" y="98196"/>
                </a:cubicBezTo>
                <a:cubicBezTo>
                  <a:pt x="41798" y="101930"/>
                  <a:pt x="41798" y="107991"/>
                  <a:pt x="38076" y="111730"/>
                </a:cubicBezTo>
                <a:moveTo>
                  <a:pt x="41417" y="93922"/>
                </a:moveTo>
                <a:lnTo>
                  <a:pt x="93915" y="41420"/>
                </a:lnTo>
                <a:cubicBezTo>
                  <a:pt x="94069" y="41585"/>
                  <a:pt x="94166" y="41773"/>
                  <a:pt x="94325" y="41933"/>
                </a:cubicBezTo>
                <a:cubicBezTo>
                  <a:pt x="100199" y="47789"/>
                  <a:pt x="109721" y="47789"/>
                  <a:pt x="115594" y="41933"/>
                </a:cubicBezTo>
                <a:cubicBezTo>
                  <a:pt x="121468" y="36076"/>
                  <a:pt x="121468" y="26583"/>
                  <a:pt x="115594" y="20721"/>
                </a:cubicBezTo>
                <a:cubicBezTo>
                  <a:pt x="112270" y="17409"/>
                  <a:pt x="107780" y="16037"/>
                  <a:pt x="103443" y="16476"/>
                </a:cubicBezTo>
                <a:cubicBezTo>
                  <a:pt x="103870" y="12162"/>
                  <a:pt x="102498" y="7700"/>
                  <a:pt x="99191" y="4393"/>
                </a:cubicBezTo>
                <a:cubicBezTo>
                  <a:pt x="93335" y="-1462"/>
                  <a:pt x="83841" y="-1462"/>
                  <a:pt x="77985" y="4393"/>
                </a:cubicBezTo>
                <a:cubicBezTo>
                  <a:pt x="72128" y="10255"/>
                  <a:pt x="72128" y="19748"/>
                  <a:pt x="77985" y="25599"/>
                </a:cubicBezTo>
                <a:cubicBezTo>
                  <a:pt x="78138" y="25758"/>
                  <a:pt x="78332" y="25855"/>
                  <a:pt x="78491" y="26003"/>
                </a:cubicBezTo>
                <a:lnTo>
                  <a:pt x="25998" y="78488"/>
                </a:lnTo>
                <a:cubicBezTo>
                  <a:pt x="25850" y="78328"/>
                  <a:pt x="25759" y="78140"/>
                  <a:pt x="25600" y="77987"/>
                </a:cubicBezTo>
                <a:cubicBezTo>
                  <a:pt x="19743" y="72130"/>
                  <a:pt x="10250" y="72130"/>
                  <a:pt x="4393" y="77987"/>
                </a:cubicBezTo>
                <a:cubicBezTo>
                  <a:pt x="-1468" y="83843"/>
                  <a:pt x="-1468" y="93336"/>
                  <a:pt x="4393" y="99192"/>
                </a:cubicBezTo>
                <a:cubicBezTo>
                  <a:pt x="7700" y="102499"/>
                  <a:pt x="12157" y="103870"/>
                  <a:pt x="16476" y="103444"/>
                </a:cubicBezTo>
                <a:cubicBezTo>
                  <a:pt x="16038" y="107780"/>
                  <a:pt x="17404" y="112271"/>
                  <a:pt x="20722" y="115594"/>
                </a:cubicBezTo>
                <a:cubicBezTo>
                  <a:pt x="26579" y="121468"/>
                  <a:pt x="36072" y="121468"/>
                  <a:pt x="41929" y="115594"/>
                </a:cubicBezTo>
                <a:cubicBezTo>
                  <a:pt x="47785" y="109721"/>
                  <a:pt x="47785" y="100200"/>
                  <a:pt x="41929" y="94326"/>
                </a:cubicBezTo>
                <a:cubicBezTo>
                  <a:pt x="41770" y="94167"/>
                  <a:pt x="41582" y="94070"/>
                  <a:pt x="41417" y="93922"/>
                </a:cubicBezTo>
                <a:moveTo>
                  <a:pt x="94240" y="77987"/>
                </a:moveTo>
                <a:cubicBezTo>
                  <a:pt x="94080" y="78146"/>
                  <a:pt x="93984" y="78334"/>
                  <a:pt x="93836" y="78499"/>
                </a:cubicBezTo>
                <a:lnTo>
                  <a:pt x="81126" y="65790"/>
                </a:lnTo>
                <a:cubicBezTo>
                  <a:pt x="80062" y="64829"/>
                  <a:pt x="78429" y="64840"/>
                  <a:pt x="77410" y="65864"/>
                </a:cubicBezTo>
                <a:cubicBezTo>
                  <a:pt x="76385" y="66889"/>
                  <a:pt x="76374" y="68516"/>
                  <a:pt x="77336" y="69581"/>
                </a:cubicBezTo>
                <a:lnTo>
                  <a:pt x="77268" y="69643"/>
                </a:lnTo>
                <a:lnTo>
                  <a:pt x="95384" y="87759"/>
                </a:lnTo>
                <a:cubicBezTo>
                  <a:pt x="95571" y="85602"/>
                  <a:pt x="96454" y="83496"/>
                  <a:pt x="98110" y="81845"/>
                </a:cubicBezTo>
                <a:cubicBezTo>
                  <a:pt x="101849" y="78118"/>
                  <a:pt x="107905" y="78118"/>
                  <a:pt x="111639" y="81845"/>
                </a:cubicBezTo>
                <a:cubicBezTo>
                  <a:pt x="115384" y="85567"/>
                  <a:pt x="115384" y="91612"/>
                  <a:pt x="111639" y="95339"/>
                </a:cubicBezTo>
                <a:cubicBezTo>
                  <a:pt x="108292" y="98680"/>
                  <a:pt x="103084" y="98999"/>
                  <a:pt x="99345" y="96347"/>
                </a:cubicBezTo>
                <a:lnTo>
                  <a:pt x="99271" y="96421"/>
                </a:lnTo>
                <a:cubicBezTo>
                  <a:pt x="98434" y="95795"/>
                  <a:pt x="97268" y="95834"/>
                  <a:pt x="96511" y="96603"/>
                </a:cubicBezTo>
                <a:cubicBezTo>
                  <a:pt x="95765" y="97360"/>
                  <a:pt x="95725" y="98526"/>
                  <a:pt x="96317" y="99369"/>
                </a:cubicBezTo>
                <a:lnTo>
                  <a:pt x="96272" y="99420"/>
                </a:lnTo>
                <a:cubicBezTo>
                  <a:pt x="98912" y="103148"/>
                  <a:pt x="98588" y="108327"/>
                  <a:pt x="95253" y="111668"/>
                </a:cubicBezTo>
                <a:cubicBezTo>
                  <a:pt x="91525" y="115395"/>
                  <a:pt x="85480" y="115395"/>
                  <a:pt x="81758" y="111668"/>
                </a:cubicBezTo>
                <a:cubicBezTo>
                  <a:pt x="78030" y="107940"/>
                  <a:pt x="78030" y="101896"/>
                  <a:pt x="81758" y="98174"/>
                </a:cubicBezTo>
                <a:cubicBezTo>
                  <a:pt x="83403" y="96523"/>
                  <a:pt x="85509" y="95652"/>
                  <a:pt x="87660" y="95459"/>
                </a:cubicBezTo>
                <a:lnTo>
                  <a:pt x="69561" y="77355"/>
                </a:lnTo>
                <a:lnTo>
                  <a:pt x="69538" y="77378"/>
                </a:lnTo>
                <a:cubicBezTo>
                  <a:pt x="68474" y="76416"/>
                  <a:pt x="66841" y="76422"/>
                  <a:pt x="65822" y="77452"/>
                </a:cubicBezTo>
                <a:cubicBezTo>
                  <a:pt x="64797" y="78476"/>
                  <a:pt x="64786" y="80104"/>
                  <a:pt x="65748" y="81168"/>
                </a:cubicBezTo>
                <a:lnTo>
                  <a:pt x="78406" y="93911"/>
                </a:lnTo>
                <a:cubicBezTo>
                  <a:pt x="78247" y="94064"/>
                  <a:pt x="78053" y="94156"/>
                  <a:pt x="77899" y="94315"/>
                </a:cubicBezTo>
                <a:cubicBezTo>
                  <a:pt x="72043" y="100171"/>
                  <a:pt x="72043" y="109664"/>
                  <a:pt x="77899" y="115520"/>
                </a:cubicBezTo>
                <a:cubicBezTo>
                  <a:pt x="83756" y="121382"/>
                  <a:pt x="93249" y="121382"/>
                  <a:pt x="99106" y="115520"/>
                </a:cubicBezTo>
                <a:cubicBezTo>
                  <a:pt x="102413" y="112214"/>
                  <a:pt x="103784" y="107758"/>
                  <a:pt x="103357" y="103438"/>
                </a:cubicBezTo>
                <a:cubicBezTo>
                  <a:pt x="107694" y="103876"/>
                  <a:pt x="112185" y="102505"/>
                  <a:pt x="115509" y="99192"/>
                </a:cubicBezTo>
                <a:cubicBezTo>
                  <a:pt x="121383" y="93336"/>
                  <a:pt x="121383" y="83843"/>
                  <a:pt x="115509" y="77987"/>
                </a:cubicBezTo>
                <a:cubicBezTo>
                  <a:pt x="109635" y="72130"/>
                  <a:pt x="100113" y="72130"/>
                  <a:pt x="94240" y="77987"/>
                </a:cubicBezTo>
                <a:moveTo>
                  <a:pt x="25674" y="41933"/>
                </a:moveTo>
                <a:cubicBezTo>
                  <a:pt x="25833" y="41773"/>
                  <a:pt x="25930" y="41580"/>
                  <a:pt x="26078" y="41420"/>
                </a:cubicBezTo>
                <a:lnTo>
                  <a:pt x="38787" y="54129"/>
                </a:lnTo>
                <a:cubicBezTo>
                  <a:pt x="39852" y="55085"/>
                  <a:pt x="41485" y="55079"/>
                  <a:pt x="42504" y="54055"/>
                </a:cubicBezTo>
                <a:cubicBezTo>
                  <a:pt x="43534" y="53031"/>
                  <a:pt x="43540" y="51397"/>
                  <a:pt x="42578" y="50333"/>
                </a:cubicBezTo>
                <a:lnTo>
                  <a:pt x="42646" y="50270"/>
                </a:lnTo>
                <a:lnTo>
                  <a:pt x="24524" y="32155"/>
                </a:lnTo>
                <a:cubicBezTo>
                  <a:pt x="24342" y="34312"/>
                  <a:pt x="23460" y="36423"/>
                  <a:pt x="21804" y="38080"/>
                </a:cubicBezTo>
                <a:cubicBezTo>
                  <a:pt x="18070" y="41807"/>
                  <a:pt x="12009" y="41807"/>
                  <a:pt x="8269" y="38080"/>
                </a:cubicBezTo>
                <a:cubicBezTo>
                  <a:pt x="4536" y="34352"/>
                  <a:pt x="4536" y="28308"/>
                  <a:pt x="8269" y="24580"/>
                </a:cubicBezTo>
                <a:cubicBezTo>
                  <a:pt x="11622" y="21239"/>
                  <a:pt x="16829" y="20921"/>
                  <a:pt x="20569" y="23573"/>
                </a:cubicBezTo>
                <a:lnTo>
                  <a:pt x="20643" y="23493"/>
                </a:lnTo>
                <a:cubicBezTo>
                  <a:pt x="21479" y="24119"/>
                  <a:pt x="22646" y="24085"/>
                  <a:pt x="23403" y="23317"/>
                </a:cubicBezTo>
                <a:cubicBezTo>
                  <a:pt x="24149" y="22554"/>
                  <a:pt x="24188" y="21393"/>
                  <a:pt x="23597" y="20545"/>
                </a:cubicBezTo>
                <a:lnTo>
                  <a:pt x="23642" y="20499"/>
                </a:lnTo>
                <a:cubicBezTo>
                  <a:pt x="21001" y="16772"/>
                  <a:pt x="21320" y="11587"/>
                  <a:pt x="24661" y="8252"/>
                </a:cubicBezTo>
                <a:cubicBezTo>
                  <a:pt x="28389" y="4524"/>
                  <a:pt x="34433" y="4524"/>
                  <a:pt x="38161" y="8252"/>
                </a:cubicBezTo>
                <a:cubicBezTo>
                  <a:pt x="41883" y="11980"/>
                  <a:pt x="41883" y="18018"/>
                  <a:pt x="38161" y="21746"/>
                </a:cubicBezTo>
                <a:cubicBezTo>
                  <a:pt x="36511" y="23396"/>
                  <a:pt x="34410" y="24267"/>
                  <a:pt x="32253" y="24460"/>
                </a:cubicBezTo>
                <a:lnTo>
                  <a:pt x="50352" y="42559"/>
                </a:lnTo>
                <a:lnTo>
                  <a:pt x="50375" y="42542"/>
                </a:lnTo>
                <a:cubicBezTo>
                  <a:pt x="51439" y="43503"/>
                  <a:pt x="53073" y="43492"/>
                  <a:pt x="54092" y="42468"/>
                </a:cubicBezTo>
                <a:cubicBezTo>
                  <a:pt x="55116" y="41443"/>
                  <a:pt x="55128" y="39810"/>
                  <a:pt x="54166" y="38746"/>
                </a:cubicBezTo>
                <a:lnTo>
                  <a:pt x="41508" y="26003"/>
                </a:lnTo>
                <a:cubicBezTo>
                  <a:pt x="41667" y="25855"/>
                  <a:pt x="41861" y="25758"/>
                  <a:pt x="42014" y="25599"/>
                </a:cubicBezTo>
                <a:cubicBezTo>
                  <a:pt x="47871" y="19748"/>
                  <a:pt x="47871" y="10255"/>
                  <a:pt x="42014" y="4393"/>
                </a:cubicBezTo>
                <a:cubicBezTo>
                  <a:pt x="36158" y="-1462"/>
                  <a:pt x="26664" y="-1462"/>
                  <a:pt x="20808" y="4393"/>
                </a:cubicBezTo>
                <a:cubicBezTo>
                  <a:pt x="17501" y="7700"/>
                  <a:pt x="16129" y="12162"/>
                  <a:pt x="16556" y="16476"/>
                </a:cubicBezTo>
                <a:cubicBezTo>
                  <a:pt x="12219" y="16037"/>
                  <a:pt x="7729" y="17409"/>
                  <a:pt x="4405" y="20721"/>
                </a:cubicBezTo>
                <a:cubicBezTo>
                  <a:pt x="-1468" y="26583"/>
                  <a:pt x="-1468" y="36076"/>
                  <a:pt x="4405" y="41933"/>
                </a:cubicBezTo>
                <a:cubicBezTo>
                  <a:pt x="10278" y="47789"/>
                  <a:pt x="19800" y="47789"/>
                  <a:pt x="25674" y="419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6" name="Shape 716"/>
          <p:cNvSpPr/>
          <p:nvPr/>
        </p:nvSpPr>
        <p:spPr>
          <a:xfrm>
            <a:off x="12474550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5455" y="38183"/>
                </a:moveTo>
                <a:lnTo>
                  <a:pt x="81816" y="38183"/>
                </a:lnTo>
                <a:lnTo>
                  <a:pt x="81816" y="49088"/>
                </a:lnTo>
                <a:lnTo>
                  <a:pt x="5455" y="49088"/>
                </a:lnTo>
                <a:cubicBezTo>
                  <a:pt x="5455" y="49088"/>
                  <a:pt x="5455" y="38183"/>
                  <a:pt x="5455" y="38183"/>
                </a:cubicBezTo>
                <a:close/>
                <a:moveTo>
                  <a:pt x="5455" y="54544"/>
                </a:moveTo>
                <a:lnTo>
                  <a:pt x="81816" y="54544"/>
                </a:lnTo>
                <a:cubicBezTo>
                  <a:pt x="84827" y="54544"/>
                  <a:pt x="87272" y="52100"/>
                  <a:pt x="87272" y="49088"/>
                </a:cubicBezTo>
                <a:lnTo>
                  <a:pt x="87272" y="38183"/>
                </a:lnTo>
                <a:cubicBezTo>
                  <a:pt x="87272" y="35172"/>
                  <a:pt x="84827" y="32727"/>
                  <a:pt x="81816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moveTo>
                  <a:pt x="81816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81816" y="103638"/>
                </a:lnTo>
                <a:cubicBezTo>
                  <a:pt x="81816" y="103638"/>
                  <a:pt x="81816" y="114544"/>
                  <a:pt x="81816" y="114544"/>
                </a:cubicBezTo>
                <a:close/>
                <a:moveTo>
                  <a:pt x="81816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81816" y="120000"/>
                </a:lnTo>
                <a:cubicBezTo>
                  <a:pt x="84827" y="120000"/>
                  <a:pt x="87272" y="117555"/>
                  <a:pt x="87272" y="114544"/>
                </a:cubicBezTo>
                <a:lnTo>
                  <a:pt x="87272" y="103638"/>
                </a:lnTo>
                <a:cubicBezTo>
                  <a:pt x="87272" y="100627"/>
                  <a:pt x="84827" y="98183"/>
                  <a:pt x="81816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7" name="Shape 717"/>
          <p:cNvSpPr/>
          <p:nvPr/>
        </p:nvSpPr>
        <p:spPr>
          <a:xfrm>
            <a:off x="13541073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21816" y="38183"/>
                </a:moveTo>
                <a:lnTo>
                  <a:pt x="98183" y="38183"/>
                </a:lnTo>
                <a:lnTo>
                  <a:pt x="98183" y="49088"/>
                </a:lnTo>
                <a:lnTo>
                  <a:pt x="21816" y="49088"/>
                </a:lnTo>
                <a:cubicBezTo>
                  <a:pt x="21816" y="49088"/>
                  <a:pt x="21816" y="38183"/>
                  <a:pt x="21816" y="38183"/>
                </a:cubicBezTo>
                <a:close/>
                <a:moveTo>
                  <a:pt x="98183" y="54544"/>
                </a:moveTo>
                <a:cubicBezTo>
                  <a:pt x="101194" y="54544"/>
                  <a:pt x="103638" y="52100"/>
                  <a:pt x="103638" y="49088"/>
                </a:cubicBezTo>
                <a:lnTo>
                  <a:pt x="103638" y="38183"/>
                </a:lnTo>
                <a:cubicBezTo>
                  <a:pt x="103638" y="35172"/>
                  <a:pt x="101194" y="32727"/>
                  <a:pt x="98183" y="32727"/>
                </a:cubicBezTo>
                <a:lnTo>
                  <a:pt x="21816" y="32727"/>
                </a:lnTo>
                <a:cubicBezTo>
                  <a:pt x="18805" y="32727"/>
                  <a:pt x="16361" y="35172"/>
                  <a:pt x="16361" y="38183"/>
                </a:cubicBezTo>
                <a:lnTo>
                  <a:pt x="16361" y="49088"/>
                </a:lnTo>
                <a:cubicBezTo>
                  <a:pt x="16361" y="52100"/>
                  <a:pt x="18805" y="54544"/>
                  <a:pt x="21816" y="54544"/>
                </a:cubicBezTo>
                <a:cubicBezTo>
                  <a:pt x="21816" y="54544"/>
                  <a:pt x="98183" y="54544"/>
                  <a:pt x="98183" y="54544"/>
                </a:cubicBezTo>
                <a:close/>
                <a:moveTo>
                  <a:pt x="98183" y="114544"/>
                </a:moveTo>
                <a:lnTo>
                  <a:pt x="21816" y="114544"/>
                </a:lnTo>
                <a:lnTo>
                  <a:pt x="21816" y="103638"/>
                </a:lnTo>
                <a:lnTo>
                  <a:pt x="98183" y="103638"/>
                </a:lnTo>
                <a:cubicBezTo>
                  <a:pt x="98183" y="103638"/>
                  <a:pt x="98183" y="114544"/>
                  <a:pt x="98183" y="114544"/>
                </a:cubicBezTo>
                <a:close/>
                <a:moveTo>
                  <a:pt x="98183" y="98183"/>
                </a:moveTo>
                <a:lnTo>
                  <a:pt x="21816" y="98183"/>
                </a:lnTo>
                <a:cubicBezTo>
                  <a:pt x="18805" y="98183"/>
                  <a:pt x="16361" y="100627"/>
                  <a:pt x="16361" y="103638"/>
                </a:cubicBezTo>
                <a:lnTo>
                  <a:pt x="16361" y="114544"/>
                </a:lnTo>
                <a:cubicBezTo>
                  <a:pt x="16361" y="117555"/>
                  <a:pt x="18805" y="120000"/>
                  <a:pt x="21816" y="120000"/>
                </a:cubicBezTo>
                <a:lnTo>
                  <a:pt x="98183" y="120000"/>
                </a:lnTo>
                <a:cubicBezTo>
                  <a:pt x="101194" y="120000"/>
                  <a:pt x="103638" y="117555"/>
                  <a:pt x="103638" y="114544"/>
                </a:cubicBezTo>
                <a:lnTo>
                  <a:pt x="103638" y="103638"/>
                </a:lnTo>
                <a:cubicBezTo>
                  <a:pt x="103638" y="100627"/>
                  <a:pt x="101194" y="98183"/>
                  <a:pt x="98183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8" name="Shape 718"/>
          <p:cNvSpPr/>
          <p:nvPr/>
        </p:nvSpPr>
        <p:spPr>
          <a:xfrm>
            <a:off x="14607595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38183" y="49088"/>
                </a:lnTo>
                <a:lnTo>
                  <a:pt x="38183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38183" y="32727"/>
                </a:lnTo>
                <a:cubicBezTo>
                  <a:pt x="35172" y="32727"/>
                  <a:pt x="32727" y="35172"/>
                  <a:pt x="32727" y="38183"/>
                </a:cubicBezTo>
                <a:lnTo>
                  <a:pt x="32727" y="49088"/>
                </a:lnTo>
                <a:cubicBezTo>
                  <a:pt x="32727" y="52100"/>
                  <a:pt x="35172" y="54544"/>
                  <a:pt x="38183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14544"/>
                </a:moveTo>
                <a:lnTo>
                  <a:pt x="38183" y="114544"/>
                </a:lnTo>
                <a:lnTo>
                  <a:pt x="38183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38183" y="98183"/>
                </a:lnTo>
                <a:cubicBezTo>
                  <a:pt x="35172" y="98183"/>
                  <a:pt x="32727" y="100627"/>
                  <a:pt x="32727" y="103638"/>
                </a:cubicBezTo>
                <a:lnTo>
                  <a:pt x="32727" y="114544"/>
                </a:lnTo>
                <a:cubicBezTo>
                  <a:pt x="32727" y="117555"/>
                  <a:pt x="35172" y="120000"/>
                  <a:pt x="38183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19" name="Shape 719"/>
          <p:cNvSpPr/>
          <p:nvPr/>
        </p:nvSpPr>
        <p:spPr>
          <a:xfrm>
            <a:off x="15674117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114544" y="49088"/>
                </a:moveTo>
                <a:lnTo>
                  <a:pt x="5455" y="49088"/>
                </a:lnTo>
                <a:lnTo>
                  <a:pt x="5455" y="38183"/>
                </a:lnTo>
                <a:lnTo>
                  <a:pt x="114544" y="38183"/>
                </a:lnTo>
                <a:cubicBezTo>
                  <a:pt x="114544" y="38183"/>
                  <a:pt x="114544" y="49088"/>
                  <a:pt x="114544" y="49088"/>
                </a:cubicBezTo>
                <a:close/>
                <a:moveTo>
                  <a:pt x="114544" y="32727"/>
                </a:move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lnTo>
                  <a:pt x="114544" y="54544"/>
                </a:lnTo>
                <a:cubicBezTo>
                  <a:pt x="117555" y="54544"/>
                  <a:pt x="120000" y="52100"/>
                  <a:pt x="120000" y="49088"/>
                </a:cubicBezTo>
                <a:lnTo>
                  <a:pt x="120000" y="38183"/>
                </a:lnTo>
                <a:cubicBezTo>
                  <a:pt x="120000" y="35172"/>
                  <a:pt x="117555" y="32727"/>
                  <a:pt x="114544" y="32727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114544" y="103638"/>
                </a:lnTo>
                <a:cubicBezTo>
                  <a:pt x="114544" y="103638"/>
                  <a:pt x="114544" y="114544"/>
                  <a:pt x="114544" y="114544"/>
                </a:cubicBezTo>
                <a:close/>
                <a:moveTo>
                  <a:pt x="114544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7555"/>
                  <a:pt x="120000" y="114544"/>
                </a:cubicBezTo>
                <a:lnTo>
                  <a:pt x="120000" y="103638"/>
                </a:lnTo>
                <a:cubicBezTo>
                  <a:pt x="120000" y="100627"/>
                  <a:pt x="117555" y="98183"/>
                  <a:pt x="114544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0" name="Shape 720"/>
          <p:cNvSpPr/>
          <p:nvPr/>
        </p:nvSpPr>
        <p:spPr>
          <a:xfrm>
            <a:off x="16740639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5455"/>
                </a:moveTo>
                <a:cubicBezTo>
                  <a:pt x="108444" y="5455"/>
                  <a:pt x="114544" y="11561"/>
                  <a:pt x="114544" y="19088"/>
                </a:cubicBezTo>
                <a:cubicBezTo>
                  <a:pt x="114544" y="26622"/>
                  <a:pt x="108444" y="32727"/>
                  <a:pt x="100911" y="32727"/>
                </a:cubicBezTo>
                <a:cubicBezTo>
                  <a:pt x="93377" y="32727"/>
                  <a:pt x="87272" y="26622"/>
                  <a:pt x="87272" y="19088"/>
                </a:cubicBezTo>
                <a:cubicBezTo>
                  <a:pt x="87272" y="11561"/>
                  <a:pt x="93377" y="5455"/>
                  <a:pt x="100911" y="5455"/>
                </a:cubicBezTo>
                <a:moveTo>
                  <a:pt x="100911" y="38183"/>
                </a:moveTo>
                <a:cubicBezTo>
                  <a:pt x="111455" y="38183"/>
                  <a:pt x="120000" y="29633"/>
                  <a:pt x="120000" y="19088"/>
                </a:cubicBezTo>
                <a:cubicBezTo>
                  <a:pt x="120000" y="8544"/>
                  <a:pt x="111455" y="0"/>
                  <a:pt x="100911" y="0"/>
                </a:cubicBezTo>
                <a:cubicBezTo>
                  <a:pt x="90366" y="0"/>
                  <a:pt x="81816" y="8544"/>
                  <a:pt x="81816" y="19088"/>
                </a:cubicBezTo>
                <a:cubicBezTo>
                  <a:pt x="81816" y="29633"/>
                  <a:pt x="90366" y="38183"/>
                  <a:pt x="100911" y="38183"/>
                </a:cubicBezTo>
                <a:moveTo>
                  <a:pt x="100911" y="21816"/>
                </a:moveTo>
                <a:lnTo>
                  <a:pt x="103638" y="21816"/>
                </a:lnTo>
                <a:cubicBezTo>
                  <a:pt x="105138" y="21816"/>
                  <a:pt x="106361" y="20600"/>
                  <a:pt x="106361" y="19088"/>
                </a:cubicBezTo>
                <a:cubicBezTo>
                  <a:pt x="106361" y="17583"/>
                  <a:pt x="105138" y="16361"/>
                  <a:pt x="103638" y="16361"/>
                </a:cubicBezTo>
                <a:lnTo>
                  <a:pt x="103638" y="13638"/>
                </a:lnTo>
                <a:cubicBezTo>
                  <a:pt x="103638" y="12127"/>
                  <a:pt x="102411" y="10911"/>
                  <a:pt x="100911" y="10911"/>
                </a:cubicBezTo>
                <a:cubicBezTo>
                  <a:pt x="99405" y="10911"/>
                  <a:pt x="98183" y="12127"/>
                  <a:pt x="98183" y="13638"/>
                </a:cubicBezTo>
                <a:lnTo>
                  <a:pt x="98183" y="19088"/>
                </a:lnTo>
                <a:cubicBezTo>
                  <a:pt x="98183" y="20600"/>
                  <a:pt x="99405" y="21816"/>
                  <a:pt x="100911" y="21816"/>
                </a:cubicBezTo>
                <a:moveTo>
                  <a:pt x="54544" y="65455"/>
                </a:moveTo>
                <a:lnTo>
                  <a:pt x="27272" y="65455"/>
                </a:lnTo>
                <a:lnTo>
                  <a:pt x="27272" y="49088"/>
                </a:lnTo>
                <a:lnTo>
                  <a:pt x="54544" y="49088"/>
                </a:lnTo>
                <a:cubicBezTo>
                  <a:pt x="54544" y="49088"/>
                  <a:pt x="54544" y="65455"/>
                  <a:pt x="54544" y="65455"/>
                </a:cubicBezTo>
                <a:close/>
                <a:moveTo>
                  <a:pt x="117272" y="70911"/>
                </a:moveTo>
                <a:lnTo>
                  <a:pt x="62727" y="70911"/>
                </a:lnTo>
                <a:cubicBezTo>
                  <a:pt x="64233" y="70911"/>
                  <a:pt x="65455" y="69688"/>
                  <a:pt x="65455" y="68183"/>
                </a:cubicBezTo>
                <a:cubicBezTo>
                  <a:pt x="65455" y="66672"/>
                  <a:pt x="64233" y="65455"/>
                  <a:pt x="62727" y="65455"/>
                </a:cubicBezTo>
                <a:lnTo>
                  <a:pt x="60000" y="65455"/>
                </a:lnTo>
                <a:lnTo>
                  <a:pt x="60000" y="49088"/>
                </a:lnTo>
                <a:cubicBezTo>
                  <a:pt x="60000" y="46083"/>
                  <a:pt x="57555" y="43638"/>
                  <a:pt x="54544" y="43638"/>
                </a:cubicBezTo>
                <a:lnTo>
                  <a:pt x="27272" y="43638"/>
                </a:lnTo>
                <a:cubicBezTo>
                  <a:pt x="24261" y="43638"/>
                  <a:pt x="21816" y="46083"/>
                  <a:pt x="21816" y="49088"/>
                </a:cubicBezTo>
                <a:lnTo>
                  <a:pt x="21816" y="65455"/>
                </a:lnTo>
                <a:lnTo>
                  <a:pt x="19088" y="65455"/>
                </a:lnTo>
                <a:cubicBezTo>
                  <a:pt x="17588" y="65455"/>
                  <a:pt x="16361" y="66672"/>
                  <a:pt x="16361" y="68183"/>
                </a:cubicBezTo>
                <a:cubicBezTo>
                  <a:pt x="16361" y="69688"/>
                  <a:pt x="17588" y="70911"/>
                  <a:pt x="19088" y="70911"/>
                </a:cubicBezTo>
                <a:lnTo>
                  <a:pt x="2727" y="70911"/>
                </a:lnTo>
                <a:cubicBezTo>
                  <a:pt x="1222" y="70911"/>
                  <a:pt x="0" y="72127"/>
                  <a:pt x="0" y="73638"/>
                </a:cubicBezTo>
                <a:cubicBezTo>
                  <a:pt x="0" y="75144"/>
                  <a:pt x="1222" y="76361"/>
                  <a:pt x="2727" y="76361"/>
                </a:cubicBezTo>
                <a:lnTo>
                  <a:pt x="16361" y="76361"/>
                </a:ln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cubicBezTo>
                  <a:pt x="20594" y="120000"/>
                  <a:pt x="21816" y="118777"/>
                  <a:pt x="21816" y="117272"/>
                </a:cubicBezTo>
                <a:lnTo>
                  <a:pt x="21816" y="76361"/>
                </a:lnTo>
                <a:lnTo>
                  <a:pt x="98183" y="76361"/>
                </a:lnTo>
                <a:lnTo>
                  <a:pt x="98183" y="117272"/>
                </a:lnTo>
                <a:cubicBezTo>
                  <a:pt x="98183" y="118777"/>
                  <a:pt x="99405" y="120000"/>
                  <a:pt x="100911" y="120000"/>
                </a:cubicBez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lnTo>
                  <a:pt x="117272" y="76361"/>
                </a:lnTo>
                <a:cubicBezTo>
                  <a:pt x="118777" y="76361"/>
                  <a:pt x="120000" y="75144"/>
                  <a:pt x="120000" y="73638"/>
                </a:cubicBezTo>
                <a:cubicBezTo>
                  <a:pt x="120000" y="72127"/>
                  <a:pt x="118777" y="70911"/>
                  <a:pt x="117272" y="7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1" name="Shape 721"/>
          <p:cNvSpPr/>
          <p:nvPr/>
        </p:nvSpPr>
        <p:spPr>
          <a:xfrm>
            <a:off x="17807161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27" y="38933"/>
                </a:moveTo>
                <a:cubicBezTo>
                  <a:pt x="111144" y="68111"/>
                  <a:pt x="70133" y="107977"/>
                  <a:pt x="60000" y="114100"/>
                </a:cubicBezTo>
                <a:cubicBezTo>
                  <a:pt x="49866" y="107977"/>
                  <a:pt x="8855" y="68111"/>
                  <a:pt x="5672" y="38894"/>
                </a:cubicBezTo>
                <a:cubicBezTo>
                  <a:pt x="5672" y="38894"/>
                  <a:pt x="5455" y="37322"/>
                  <a:pt x="5455" y="35455"/>
                </a:cubicBezTo>
                <a:cubicBezTo>
                  <a:pt x="5455" y="18916"/>
                  <a:pt x="18911" y="5455"/>
                  <a:pt x="35455" y="5455"/>
                </a:cubicBezTo>
                <a:cubicBezTo>
                  <a:pt x="43222" y="5455"/>
                  <a:pt x="50594" y="8433"/>
                  <a:pt x="56222" y="13838"/>
                </a:cubicBezTo>
                <a:lnTo>
                  <a:pt x="58805" y="16327"/>
                </a:lnTo>
                <a:lnTo>
                  <a:pt x="49088" y="38183"/>
                </a:lnTo>
                <a:lnTo>
                  <a:pt x="62727" y="54544"/>
                </a:lnTo>
                <a:lnTo>
                  <a:pt x="51816" y="79088"/>
                </a:lnTo>
                <a:lnTo>
                  <a:pt x="60000" y="92727"/>
                </a:lnTo>
                <a:lnTo>
                  <a:pt x="57955" y="79088"/>
                </a:lnTo>
                <a:lnTo>
                  <a:pt x="68694" y="53011"/>
                </a:lnTo>
                <a:lnTo>
                  <a:pt x="55566" y="37672"/>
                </a:lnTo>
                <a:lnTo>
                  <a:pt x="67050" y="11150"/>
                </a:lnTo>
                <a:cubicBezTo>
                  <a:pt x="72133" y="7472"/>
                  <a:pt x="78200" y="5455"/>
                  <a:pt x="84544" y="5455"/>
                </a:cubicBezTo>
                <a:cubicBezTo>
                  <a:pt x="101088" y="5455"/>
                  <a:pt x="114544" y="18916"/>
                  <a:pt x="114544" y="35455"/>
                </a:cubicBezTo>
                <a:cubicBezTo>
                  <a:pt x="114544" y="37361"/>
                  <a:pt x="114327" y="38933"/>
                  <a:pt x="114327" y="38933"/>
                </a:cubicBezTo>
                <a:moveTo>
                  <a:pt x="120000" y="35455"/>
                </a:moveTo>
                <a:cubicBezTo>
                  <a:pt x="120000" y="15872"/>
                  <a:pt x="104127" y="0"/>
                  <a:pt x="84544" y="0"/>
                </a:cubicBezTo>
                <a:cubicBezTo>
                  <a:pt x="75011" y="0"/>
                  <a:pt x="66372" y="3783"/>
                  <a:pt x="60000" y="9905"/>
                </a:cubicBezTo>
                <a:cubicBezTo>
                  <a:pt x="53627" y="3783"/>
                  <a:pt x="44988" y="0"/>
                  <a:pt x="35455" y="0"/>
                </a:cubicBezTo>
                <a:cubicBezTo>
                  <a:pt x="15872" y="0"/>
                  <a:pt x="0" y="15872"/>
                  <a:pt x="0" y="35455"/>
                </a:cubicBezTo>
                <a:cubicBezTo>
                  <a:pt x="0" y="37733"/>
                  <a:pt x="361" y="40455"/>
                  <a:pt x="250" y="39527"/>
                </a:cubicBezTo>
                <a:cubicBezTo>
                  <a:pt x="4072" y="74550"/>
                  <a:pt x="54750" y="120000"/>
                  <a:pt x="60000" y="120000"/>
                </a:cubicBezTo>
                <a:cubicBezTo>
                  <a:pt x="65250" y="120000"/>
                  <a:pt x="115927" y="74550"/>
                  <a:pt x="119750" y="39527"/>
                </a:cubicBezTo>
                <a:cubicBezTo>
                  <a:pt x="119644" y="40455"/>
                  <a:pt x="120000" y="37733"/>
                  <a:pt x="120000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18873683" y="9303815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77" y="36727"/>
                </a:moveTo>
                <a:cubicBezTo>
                  <a:pt x="114372" y="36772"/>
                  <a:pt x="114372" y="36816"/>
                  <a:pt x="114366" y="36861"/>
                </a:cubicBezTo>
                <a:cubicBezTo>
                  <a:pt x="114361" y="36888"/>
                  <a:pt x="114344" y="37077"/>
                  <a:pt x="114338" y="37111"/>
                </a:cubicBezTo>
                <a:cubicBezTo>
                  <a:pt x="111705" y="62705"/>
                  <a:pt x="81150" y="96822"/>
                  <a:pt x="69972" y="106033"/>
                </a:cubicBezTo>
                <a:lnTo>
                  <a:pt x="66138" y="87000"/>
                </a:lnTo>
                <a:lnTo>
                  <a:pt x="77555" y="59061"/>
                </a:lnTo>
                <a:lnTo>
                  <a:pt x="63494" y="41250"/>
                </a:lnTo>
                <a:lnTo>
                  <a:pt x="70550" y="14166"/>
                </a:lnTo>
                <a:cubicBezTo>
                  <a:pt x="70600" y="14111"/>
                  <a:pt x="70627" y="14077"/>
                  <a:pt x="70683" y="14022"/>
                </a:cubicBezTo>
                <a:cubicBezTo>
                  <a:pt x="75400" y="9027"/>
                  <a:pt x="82866" y="6000"/>
                  <a:pt x="89377" y="6000"/>
                </a:cubicBezTo>
                <a:cubicBezTo>
                  <a:pt x="103255" y="6000"/>
                  <a:pt x="114544" y="18416"/>
                  <a:pt x="114544" y="33683"/>
                </a:cubicBezTo>
                <a:cubicBezTo>
                  <a:pt x="114544" y="34788"/>
                  <a:pt x="114433" y="36144"/>
                  <a:pt x="114377" y="36727"/>
                </a:cubicBezTo>
                <a:moveTo>
                  <a:pt x="120000" y="33683"/>
                </a:moveTo>
                <a:cubicBezTo>
                  <a:pt x="120000" y="15083"/>
                  <a:pt x="106288" y="0"/>
                  <a:pt x="89377" y="0"/>
                </a:cubicBezTo>
                <a:cubicBezTo>
                  <a:pt x="81150" y="0"/>
                  <a:pt x="72077" y="4155"/>
                  <a:pt x="66572" y="9966"/>
                </a:cubicBezTo>
                <a:lnTo>
                  <a:pt x="66583" y="10011"/>
                </a:lnTo>
                <a:cubicBezTo>
                  <a:pt x="66111" y="10394"/>
                  <a:pt x="65772" y="10916"/>
                  <a:pt x="65605" y="11550"/>
                </a:cubicBezTo>
                <a:lnTo>
                  <a:pt x="65538" y="11533"/>
                </a:lnTo>
                <a:lnTo>
                  <a:pt x="57272" y="42000"/>
                </a:lnTo>
                <a:lnTo>
                  <a:pt x="70911" y="60000"/>
                </a:lnTo>
                <a:lnTo>
                  <a:pt x="60000" y="87000"/>
                </a:lnTo>
                <a:lnTo>
                  <a:pt x="65538" y="111655"/>
                </a:lnTo>
                <a:lnTo>
                  <a:pt x="65572" y="111650"/>
                </a:lnTo>
                <a:cubicBezTo>
                  <a:pt x="65850" y="112983"/>
                  <a:pt x="66883" y="114000"/>
                  <a:pt x="68183" y="114000"/>
                </a:cubicBezTo>
                <a:cubicBezTo>
                  <a:pt x="68944" y="114000"/>
                  <a:pt x="69633" y="113650"/>
                  <a:pt x="70127" y="113094"/>
                </a:cubicBezTo>
                <a:cubicBezTo>
                  <a:pt x="79783" y="106805"/>
                  <a:pt x="116638" y="68166"/>
                  <a:pt x="119766" y="37705"/>
                </a:cubicBezTo>
                <a:lnTo>
                  <a:pt x="119766" y="37727"/>
                </a:lnTo>
                <a:cubicBezTo>
                  <a:pt x="119772" y="37727"/>
                  <a:pt x="120000" y="35550"/>
                  <a:pt x="120000" y="33683"/>
                </a:cubicBezTo>
                <a:moveTo>
                  <a:pt x="5661" y="43111"/>
                </a:moveTo>
                <a:cubicBezTo>
                  <a:pt x="5655" y="43077"/>
                  <a:pt x="5638" y="42888"/>
                  <a:pt x="5633" y="42861"/>
                </a:cubicBezTo>
                <a:cubicBezTo>
                  <a:pt x="5627" y="42816"/>
                  <a:pt x="5627" y="42772"/>
                  <a:pt x="5622" y="42727"/>
                </a:cubicBezTo>
                <a:cubicBezTo>
                  <a:pt x="5566" y="42144"/>
                  <a:pt x="5455" y="40788"/>
                  <a:pt x="5455" y="39683"/>
                </a:cubicBezTo>
                <a:cubicBezTo>
                  <a:pt x="5455" y="24416"/>
                  <a:pt x="16744" y="12000"/>
                  <a:pt x="30622" y="12000"/>
                </a:cubicBezTo>
                <a:cubicBezTo>
                  <a:pt x="36855" y="12000"/>
                  <a:pt x="43933" y="14800"/>
                  <a:pt x="48666" y="19416"/>
                </a:cubicBezTo>
                <a:lnTo>
                  <a:pt x="40911" y="48000"/>
                </a:lnTo>
                <a:lnTo>
                  <a:pt x="54544" y="66000"/>
                </a:lnTo>
                <a:lnTo>
                  <a:pt x="43638" y="93000"/>
                </a:lnTo>
                <a:lnTo>
                  <a:pt x="47394" y="109733"/>
                </a:lnTo>
                <a:cubicBezTo>
                  <a:pt x="34677" y="98050"/>
                  <a:pt x="8105" y="66894"/>
                  <a:pt x="5661" y="43111"/>
                </a:cubicBezTo>
                <a:moveTo>
                  <a:pt x="54461" y="116250"/>
                </a:moveTo>
                <a:lnTo>
                  <a:pt x="49772" y="93000"/>
                </a:lnTo>
                <a:lnTo>
                  <a:pt x="61194" y="65061"/>
                </a:lnTo>
                <a:lnTo>
                  <a:pt x="47133" y="47250"/>
                </a:lnTo>
                <a:lnTo>
                  <a:pt x="54438" y="19205"/>
                </a:lnTo>
                <a:lnTo>
                  <a:pt x="54394" y="19188"/>
                </a:lnTo>
                <a:cubicBezTo>
                  <a:pt x="54466" y="18927"/>
                  <a:pt x="54544" y="18666"/>
                  <a:pt x="54544" y="18377"/>
                </a:cubicBezTo>
                <a:cubicBezTo>
                  <a:pt x="54544" y="17388"/>
                  <a:pt x="54088" y="16561"/>
                  <a:pt x="53416" y="16011"/>
                </a:cubicBezTo>
                <a:lnTo>
                  <a:pt x="53427" y="15966"/>
                </a:lnTo>
                <a:cubicBezTo>
                  <a:pt x="47922" y="10150"/>
                  <a:pt x="38850" y="6000"/>
                  <a:pt x="30622" y="6000"/>
                </a:cubicBezTo>
                <a:cubicBezTo>
                  <a:pt x="13711" y="6000"/>
                  <a:pt x="0" y="21083"/>
                  <a:pt x="0" y="39683"/>
                </a:cubicBezTo>
                <a:cubicBezTo>
                  <a:pt x="0" y="41550"/>
                  <a:pt x="227" y="43727"/>
                  <a:pt x="233" y="43727"/>
                </a:cubicBezTo>
                <a:lnTo>
                  <a:pt x="233" y="43705"/>
                </a:lnTo>
                <a:cubicBezTo>
                  <a:pt x="3361" y="74166"/>
                  <a:pt x="40216" y="112805"/>
                  <a:pt x="49872" y="119094"/>
                </a:cubicBezTo>
                <a:cubicBezTo>
                  <a:pt x="50366" y="119650"/>
                  <a:pt x="51055" y="120000"/>
                  <a:pt x="51816" y="120000"/>
                </a:cubicBezTo>
                <a:cubicBezTo>
                  <a:pt x="53327" y="120000"/>
                  <a:pt x="54544" y="118655"/>
                  <a:pt x="54544" y="117000"/>
                </a:cubicBezTo>
                <a:cubicBezTo>
                  <a:pt x="54544" y="116738"/>
                  <a:pt x="54466" y="116505"/>
                  <a:pt x="54411" y="116261"/>
                </a:cubicBezTo>
                <a:cubicBezTo>
                  <a:pt x="54411" y="116261"/>
                  <a:pt x="54461" y="116250"/>
                  <a:pt x="54461" y="11625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19940206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70911"/>
                </a:moveTo>
                <a:cubicBezTo>
                  <a:pt x="63944" y="70911"/>
                  <a:pt x="62727" y="72133"/>
                  <a:pt x="62727" y="73638"/>
                </a:cubicBezTo>
                <a:cubicBezTo>
                  <a:pt x="62727" y="75144"/>
                  <a:pt x="63944" y="76361"/>
                  <a:pt x="65455" y="76361"/>
                </a:cubicBezTo>
                <a:cubicBezTo>
                  <a:pt x="66961" y="76361"/>
                  <a:pt x="68183" y="75144"/>
                  <a:pt x="68183" y="73638"/>
                </a:cubicBezTo>
                <a:cubicBezTo>
                  <a:pt x="68183" y="72133"/>
                  <a:pt x="66961" y="70911"/>
                  <a:pt x="65455" y="70911"/>
                </a:cubicBezTo>
                <a:moveTo>
                  <a:pt x="81816" y="60000"/>
                </a:moveTo>
                <a:cubicBezTo>
                  <a:pt x="83327" y="60000"/>
                  <a:pt x="84544" y="58777"/>
                  <a:pt x="84544" y="57272"/>
                </a:cubicBezTo>
                <a:cubicBezTo>
                  <a:pt x="84544" y="55766"/>
                  <a:pt x="83327" y="54544"/>
                  <a:pt x="81816" y="54544"/>
                </a:cubicBezTo>
                <a:cubicBezTo>
                  <a:pt x="80311" y="54544"/>
                  <a:pt x="79088" y="55766"/>
                  <a:pt x="79088" y="57272"/>
                </a:cubicBezTo>
                <a:cubicBezTo>
                  <a:pt x="79088" y="58777"/>
                  <a:pt x="80311" y="60000"/>
                  <a:pt x="81816" y="60000"/>
                </a:cubicBezTo>
                <a:moveTo>
                  <a:pt x="110627" y="39722"/>
                </a:moveTo>
                <a:lnTo>
                  <a:pt x="110883" y="39972"/>
                </a:lnTo>
                <a:lnTo>
                  <a:pt x="108155" y="42700"/>
                </a:lnTo>
                <a:lnTo>
                  <a:pt x="108155" y="42705"/>
                </a:lnTo>
                <a:lnTo>
                  <a:pt x="97811" y="53050"/>
                </a:lnTo>
                <a:lnTo>
                  <a:pt x="66955" y="22188"/>
                </a:lnTo>
                <a:lnTo>
                  <a:pt x="77294" y="11844"/>
                </a:lnTo>
                <a:cubicBezTo>
                  <a:pt x="77300" y="11844"/>
                  <a:pt x="77300" y="11844"/>
                  <a:pt x="77300" y="11844"/>
                </a:cubicBezTo>
                <a:lnTo>
                  <a:pt x="80027" y="9116"/>
                </a:lnTo>
                <a:lnTo>
                  <a:pt x="80277" y="9372"/>
                </a:lnTo>
                <a:cubicBezTo>
                  <a:pt x="83811" y="6911"/>
                  <a:pt x="88094" y="5455"/>
                  <a:pt x="92727" y="5455"/>
                </a:cubicBezTo>
                <a:cubicBezTo>
                  <a:pt x="104777" y="5455"/>
                  <a:pt x="114544" y="15222"/>
                  <a:pt x="114544" y="27272"/>
                </a:cubicBezTo>
                <a:cubicBezTo>
                  <a:pt x="114544" y="31905"/>
                  <a:pt x="113088" y="36188"/>
                  <a:pt x="110627" y="39722"/>
                </a:cubicBezTo>
                <a:moveTo>
                  <a:pt x="56900" y="93955"/>
                </a:moveTo>
                <a:lnTo>
                  <a:pt x="26050" y="63100"/>
                </a:lnTo>
                <a:lnTo>
                  <a:pt x="63100" y="26050"/>
                </a:lnTo>
                <a:lnTo>
                  <a:pt x="93950" y="56905"/>
                </a:lnTo>
                <a:cubicBezTo>
                  <a:pt x="93950" y="56905"/>
                  <a:pt x="56900" y="93955"/>
                  <a:pt x="56900" y="93955"/>
                </a:cubicBezTo>
                <a:close/>
                <a:moveTo>
                  <a:pt x="42700" y="108155"/>
                </a:moveTo>
                <a:cubicBezTo>
                  <a:pt x="38750" y="112105"/>
                  <a:pt x="33300" y="114544"/>
                  <a:pt x="27272" y="114544"/>
                </a:cubicBezTo>
                <a:cubicBezTo>
                  <a:pt x="15222" y="114544"/>
                  <a:pt x="5455" y="104777"/>
                  <a:pt x="5455" y="92727"/>
                </a:cubicBezTo>
                <a:cubicBezTo>
                  <a:pt x="5455" y="86700"/>
                  <a:pt x="7894" y="81250"/>
                  <a:pt x="11844" y="77300"/>
                </a:cubicBezTo>
                <a:lnTo>
                  <a:pt x="22188" y="66955"/>
                </a:lnTo>
                <a:lnTo>
                  <a:pt x="53044" y="97811"/>
                </a:lnTo>
                <a:cubicBezTo>
                  <a:pt x="53044" y="97811"/>
                  <a:pt x="42700" y="108155"/>
                  <a:pt x="42700" y="108155"/>
                </a:cubicBezTo>
                <a:close/>
                <a:moveTo>
                  <a:pt x="120000" y="27272"/>
                </a:moveTo>
                <a:cubicBezTo>
                  <a:pt x="120000" y="12211"/>
                  <a:pt x="107788" y="0"/>
                  <a:pt x="92727" y="0"/>
                </a:cubicBezTo>
                <a:cubicBezTo>
                  <a:pt x="86588" y="0"/>
                  <a:pt x="80944" y="2055"/>
                  <a:pt x="76383" y="5477"/>
                </a:cubicBezTo>
                <a:lnTo>
                  <a:pt x="76166" y="5261"/>
                </a:lnTo>
                <a:lnTo>
                  <a:pt x="73450" y="7983"/>
                </a:lnTo>
                <a:cubicBezTo>
                  <a:pt x="73444" y="7988"/>
                  <a:pt x="73444" y="7988"/>
                  <a:pt x="73438" y="7994"/>
                </a:cubicBezTo>
                <a:lnTo>
                  <a:pt x="7988" y="73444"/>
                </a:lnTo>
                <a:cubicBezTo>
                  <a:pt x="3050" y="78377"/>
                  <a:pt x="0" y="85200"/>
                  <a:pt x="0" y="92727"/>
                </a:cubicBezTo>
                <a:cubicBezTo>
                  <a:pt x="0" y="107788"/>
                  <a:pt x="12211" y="120000"/>
                  <a:pt x="27272" y="120000"/>
                </a:cubicBezTo>
                <a:cubicBezTo>
                  <a:pt x="34805" y="120000"/>
                  <a:pt x="41622" y="116950"/>
                  <a:pt x="46555" y="112011"/>
                </a:cubicBezTo>
                <a:lnTo>
                  <a:pt x="112011" y="46561"/>
                </a:lnTo>
                <a:lnTo>
                  <a:pt x="112016" y="46555"/>
                </a:lnTo>
                <a:lnTo>
                  <a:pt x="114738" y="43833"/>
                </a:lnTo>
                <a:lnTo>
                  <a:pt x="114522" y="43616"/>
                </a:lnTo>
                <a:cubicBezTo>
                  <a:pt x="117944" y="39055"/>
                  <a:pt x="120000" y="33416"/>
                  <a:pt x="120000" y="27272"/>
                </a:cubicBezTo>
                <a:moveTo>
                  <a:pt x="60000" y="38183"/>
                </a:moveTo>
                <a:cubicBezTo>
                  <a:pt x="60000" y="39688"/>
                  <a:pt x="61222" y="40911"/>
                  <a:pt x="62727" y="40911"/>
                </a:cubicBezTo>
                <a:cubicBezTo>
                  <a:pt x="64233" y="40911"/>
                  <a:pt x="65455" y="39688"/>
                  <a:pt x="65455" y="38183"/>
                </a:cubicBezTo>
                <a:cubicBezTo>
                  <a:pt x="65455" y="36677"/>
                  <a:pt x="64233" y="35455"/>
                  <a:pt x="62727" y="35455"/>
                </a:cubicBezTo>
                <a:cubicBezTo>
                  <a:pt x="61222" y="35455"/>
                  <a:pt x="60000" y="36677"/>
                  <a:pt x="60000" y="38183"/>
                </a:cubicBezTo>
                <a:moveTo>
                  <a:pt x="73638" y="68183"/>
                </a:moveTo>
                <a:cubicBezTo>
                  <a:pt x="75144" y="68183"/>
                  <a:pt x="76361" y="66961"/>
                  <a:pt x="76361" y="65455"/>
                </a:cubicBezTo>
                <a:cubicBezTo>
                  <a:pt x="76361" y="63950"/>
                  <a:pt x="75144" y="62727"/>
                  <a:pt x="73638" y="62727"/>
                </a:cubicBezTo>
                <a:cubicBezTo>
                  <a:pt x="72127" y="62727"/>
                  <a:pt x="70911" y="63950"/>
                  <a:pt x="70911" y="65455"/>
                </a:cubicBezTo>
                <a:cubicBezTo>
                  <a:pt x="70911" y="66961"/>
                  <a:pt x="72127" y="68183"/>
                  <a:pt x="73638" y="68183"/>
                </a:cubicBezTo>
                <a:moveTo>
                  <a:pt x="68183" y="54544"/>
                </a:moveTo>
                <a:cubicBezTo>
                  <a:pt x="69688" y="54544"/>
                  <a:pt x="70911" y="53327"/>
                  <a:pt x="70911" y="51816"/>
                </a:cubicBezTo>
                <a:cubicBezTo>
                  <a:pt x="70911" y="50311"/>
                  <a:pt x="69688" y="49088"/>
                  <a:pt x="68183" y="49088"/>
                </a:cubicBezTo>
                <a:cubicBezTo>
                  <a:pt x="66672" y="49088"/>
                  <a:pt x="65455" y="50311"/>
                  <a:pt x="65455" y="51816"/>
                </a:cubicBezTo>
                <a:cubicBezTo>
                  <a:pt x="65455" y="53327"/>
                  <a:pt x="66672" y="54544"/>
                  <a:pt x="68183" y="54544"/>
                </a:cubicBezTo>
                <a:moveTo>
                  <a:pt x="60000" y="57272"/>
                </a:moveTo>
                <a:cubicBezTo>
                  <a:pt x="58494" y="57272"/>
                  <a:pt x="57272" y="58494"/>
                  <a:pt x="57272" y="60000"/>
                </a:cubicBezTo>
                <a:cubicBezTo>
                  <a:pt x="57272" y="61505"/>
                  <a:pt x="58494" y="62727"/>
                  <a:pt x="60000" y="62727"/>
                </a:cubicBezTo>
                <a:cubicBezTo>
                  <a:pt x="61505" y="62727"/>
                  <a:pt x="62727" y="61505"/>
                  <a:pt x="62727" y="60000"/>
                </a:cubicBezTo>
                <a:cubicBezTo>
                  <a:pt x="62727" y="58494"/>
                  <a:pt x="61505" y="57272"/>
                  <a:pt x="60000" y="57272"/>
                </a:cubicBezTo>
                <a:moveTo>
                  <a:pt x="57272" y="79088"/>
                </a:moveTo>
                <a:cubicBezTo>
                  <a:pt x="55766" y="79088"/>
                  <a:pt x="54544" y="80311"/>
                  <a:pt x="54544" y="81816"/>
                </a:cubicBezTo>
                <a:cubicBezTo>
                  <a:pt x="54544" y="83327"/>
                  <a:pt x="55766" y="84544"/>
                  <a:pt x="57272" y="84544"/>
                </a:cubicBezTo>
                <a:cubicBezTo>
                  <a:pt x="58777" y="84544"/>
                  <a:pt x="60000" y="83327"/>
                  <a:pt x="60000" y="81816"/>
                </a:cubicBezTo>
                <a:cubicBezTo>
                  <a:pt x="60000" y="80311"/>
                  <a:pt x="58777" y="79088"/>
                  <a:pt x="57272" y="79088"/>
                </a:cubicBezTo>
                <a:moveTo>
                  <a:pt x="54544" y="49088"/>
                </a:moveTo>
                <a:cubicBezTo>
                  <a:pt x="56055" y="49088"/>
                  <a:pt x="57272" y="47872"/>
                  <a:pt x="57272" y="46361"/>
                </a:cubicBezTo>
                <a:cubicBezTo>
                  <a:pt x="57272" y="44861"/>
                  <a:pt x="56055" y="43638"/>
                  <a:pt x="54544" y="43638"/>
                </a:cubicBezTo>
                <a:cubicBezTo>
                  <a:pt x="53038" y="43638"/>
                  <a:pt x="51816" y="44861"/>
                  <a:pt x="51816" y="46361"/>
                </a:cubicBezTo>
                <a:cubicBezTo>
                  <a:pt x="51816" y="47872"/>
                  <a:pt x="53038" y="49088"/>
                  <a:pt x="54544" y="49088"/>
                </a:cubicBezTo>
                <a:moveTo>
                  <a:pt x="38183" y="60000"/>
                </a:moveTo>
                <a:cubicBezTo>
                  <a:pt x="36672" y="60000"/>
                  <a:pt x="35455" y="61222"/>
                  <a:pt x="35455" y="62727"/>
                </a:cubicBezTo>
                <a:cubicBezTo>
                  <a:pt x="35455" y="64233"/>
                  <a:pt x="36672" y="65455"/>
                  <a:pt x="38183" y="65455"/>
                </a:cubicBezTo>
                <a:cubicBezTo>
                  <a:pt x="39688" y="65455"/>
                  <a:pt x="40911" y="64233"/>
                  <a:pt x="40911" y="62727"/>
                </a:cubicBezTo>
                <a:cubicBezTo>
                  <a:pt x="40911" y="61222"/>
                  <a:pt x="39688" y="60000"/>
                  <a:pt x="38183" y="60000"/>
                </a:cubicBezTo>
                <a:moveTo>
                  <a:pt x="46361" y="51816"/>
                </a:moveTo>
                <a:cubicBezTo>
                  <a:pt x="44855" y="51816"/>
                  <a:pt x="43638" y="53038"/>
                  <a:pt x="43638" y="54544"/>
                </a:cubicBezTo>
                <a:cubicBezTo>
                  <a:pt x="43638" y="56055"/>
                  <a:pt x="44855" y="57272"/>
                  <a:pt x="46361" y="57272"/>
                </a:cubicBezTo>
                <a:cubicBezTo>
                  <a:pt x="47872" y="57272"/>
                  <a:pt x="49088" y="56055"/>
                  <a:pt x="49088" y="54544"/>
                </a:cubicBezTo>
                <a:cubicBezTo>
                  <a:pt x="49088" y="53038"/>
                  <a:pt x="47872" y="51816"/>
                  <a:pt x="46361" y="51816"/>
                </a:cubicBezTo>
                <a:moveTo>
                  <a:pt x="51816" y="65455"/>
                </a:moveTo>
                <a:cubicBezTo>
                  <a:pt x="50311" y="65455"/>
                  <a:pt x="49088" y="66672"/>
                  <a:pt x="49088" y="68183"/>
                </a:cubicBezTo>
                <a:cubicBezTo>
                  <a:pt x="49088" y="69688"/>
                  <a:pt x="50311" y="70911"/>
                  <a:pt x="51816" y="70911"/>
                </a:cubicBezTo>
                <a:cubicBezTo>
                  <a:pt x="53327" y="70911"/>
                  <a:pt x="54544" y="69688"/>
                  <a:pt x="54544" y="68183"/>
                </a:cubicBezTo>
                <a:cubicBezTo>
                  <a:pt x="54544" y="66672"/>
                  <a:pt x="53327" y="65455"/>
                  <a:pt x="51816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21006728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22073250" y="92784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5455"/>
                </a:moveTo>
                <a:lnTo>
                  <a:pt x="65455" y="65455"/>
                </a:lnTo>
                <a:lnTo>
                  <a:pt x="65455" y="87272"/>
                </a:lnTo>
                <a:lnTo>
                  <a:pt x="54544" y="87272"/>
                </a:lnTo>
                <a:lnTo>
                  <a:pt x="54544" y="65455"/>
                </a:lnTo>
                <a:lnTo>
                  <a:pt x="32727" y="65455"/>
                </a:lnTo>
                <a:lnTo>
                  <a:pt x="32727" y="54544"/>
                </a:lnTo>
                <a:lnTo>
                  <a:pt x="54544" y="54544"/>
                </a:lnTo>
                <a:lnTo>
                  <a:pt x="54544" y="32727"/>
                </a:lnTo>
                <a:lnTo>
                  <a:pt x="65455" y="32727"/>
                </a:lnTo>
                <a:lnTo>
                  <a:pt x="65455" y="54544"/>
                </a:lnTo>
                <a:lnTo>
                  <a:pt x="87272" y="54544"/>
                </a:lnTo>
                <a:cubicBezTo>
                  <a:pt x="87272" y="54544"/>
                  <a:pt x="87272" y="65455"/>
                  <a:pt x="87272" y="65455"/>
                </a:cubicBezTo>
                <a:close/>
                <a:moveTo>
                  <a:pt x="87272" y="49088"/>
                </a:moveTo>
                <a:lnTo>
                  <a:pt x="70911" y="49088"/>
                </a:lnTo>
                <a:lnTo>
                  <a:pt x="70911" y="32727"/>
                </a:lnTo>
                <a:cubicBezTo>
                  <a:pt x="70911" y="29716"/>
                  <a:pt x="68466" y="27272"/>
                  <a:pt x="65455" y="27272"/>
                </a:cubicBezTo>
                <a:lnTo>
                  <a:pt x="54544" y="27272"/>
                </a:lnTo>
                <a:cubicBezTo>
                  <a:pt x="51533" y="27272"/>
                  <a:pt x="49088" y="29716"/>
                  <a:pt x="49088" y="32727"/>
                </a:cubicBezTo>
                <a:lnTo>
                  <a:pt x="49088" y="49088"/>
                </a:lnTo>
                <a:lnTo>
                  <a:pt x="32727" y="49088"/>
                </a:lnTo>
                <a:cubicBezTo>
                  <a:pt x="29716" y="49088"/>
                  <a:pt x="27272" y="51533"/>
                  <a:pt x="27272" y="54544"/>
                </a:cubicBezTo>
                <a:lnTo>
                  <a:pt x="27272" y="65455"/>
                </a:lnTo>
                <a:cubicBezTo>
                  <a:pt x="27272" y="68466"/>
                  <a:pt x="29716" y="70911"/>
                  <a:pt x="32727" y="70911"/>
                </a:cubicBezTo>
                <a:lnTo>
                  <a:pt x="49088" y="70911"/>
                </a:lnTo>
                <a:lnTo>
                  <a:pt x="49088" y="87272"/>
                </a:lnTo>
                <a:cubicBezTo>
                  <a:pt x="49088" y="90283"/>
                  <a:pt x="51533" y="92727"/>
                  <a:pt x="54544" y="92727"/>
                </a:cubicBezTo>
                <a:lnTo>
                  <a:pt x="65455" y="92727"/>
                </a:lnTo>
                <a:cubicBezTo>
                  <a:pt x="68466" y="92727"/>
                  <a:pt x="70911" y="90283"/>
                  <a:pt x="70911" y="87272"/>
                </a:cubicBezTo>
                <a:lnTo>
                  <a:pt x="70911" y="70911"/>
                </a:lnTo>
                <a:lnTo>
                  <a:pt x="87272" y="70911"/>
                </a:lnTo>
                <a:cubicBezTo>
                  <a:pt x="90283" y="70911"/>
                  <a:pt x="92727" y="68466"/>
                  <a:pt x="92727" y="65455"/>
                </a:cubicBezTo>
                <a:lnTo>
                  <a:pt x="92727" y="54544"/>
                </a:lnTo>
                <a:cubicBezTo>
                  <a:pt x="92727" y="51533"/>
                  <a:pt x="90283" y="49088"/>
                  <a:pt x="87272" y="49088"/>
                </a:cubicBezTo>
                <a:moveTo>
                  <a:pt x="60000" y="114544"/>
                </a:moveTo>
                <a:cubicBezTo>
                  <a:pt x="29872" y="114544"/>
                  <a:pt x="5455" y="9012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2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12474550" y="10522698"/>
            <a:ext cx="558655" cy="2031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05000"/>
                </a:moveTo>
                <a:lnTo>
                  <a:pt x="62727" y="105000"/>
                </a:lnTo>
                <a:lnTo>
                  <a:pt x="62727" y="15000"/>
                </a:lnTo>
                <a:lnTo>
                  <a:pt x="98183" y="15000"/>
                </a:lnTo>
                <a:cubicBezTo>
                  <a:pt x="107222" y="15000"/>
                  <a:pt x="114544" y="35155"/>
                  <a:pt x="114544" y="60000"/>
                </a:cubicBezTo>
                <a:cubicBezTo>
                  <a:pt x="114544" y="84850"/>
                  <a:pt x="107222" y="105000"/>
                  <a:pt x="98183" y="105000"/>
                </a:cubicBezTo>
                <a:moveTo>
                  <a:pt x="35455" y="75000"/>
                </a:moveTo>
                <a:cubicBezTo>
                  <a:pt x="33950" y="75000"/>
                  <a:pt x="32727" y="71644"/>
                  <a:pt x="32727" y="67500"/>
                </a:cubicBezTo>
                <a:cubicBezTo>
                  <a:pt x="32727" y="63355"/>
                  <a:pt x="33950" y="60000"/>
                  <a:pt x="35455" y="60000"/>
                </a:cubicBezTo>
                <a:cubicBezTo>
                  <a:pt x="36961" y="60000"/>
                  <a:pt x="38183" y="63355"/>
                  <a:pt x="38183" y="67500"/>
                </a:cubicBezTo>
                <a:cubicBezTo>
                  <a:pt x="38183" y="71644"/>
                  <a:pt x="36961" y="75000"/>
                  <a:pt x="35455" y="75000"/>
                </a:cubicBezTo>
                <a:moveTo>
                  <a:pt x="21816" y="60000"/>
                </a:moveTo>
                <a:cubicBezTo>
                  <a:pt x="18805" y="60000"/>
                  <a:pt x="16361" y="53288"/>
                  <a:pt x="16361" y="45000"/>
                </a:cubicBezTo>
                <a:cubicBezTo>
                  <a:pt x="16361" y="36722"/>
                  <a:pt x="18805" y="30000"/>
                  <a:pt x="21816" y="30000"/>
                </a:cubicBezTo>
                <a:cubicBezTo>
                  <a:pt x="24827" y="30000"/>
                  <a:pt x="27272" y="36722"/>
                  <a:pt x="27272" y="45000"/>
                </a:cubicBezTo>
                <a:cubicBezTo>
                  <a:pt x="27272" y="53288"/>
                  <a:pt x="24827" y="60000"/>
                  <a:pt x="21816" y="60000"/>
                </a:cubicBezTo>
                <a:moveTo>
                  <a:pt x="98183" y="0"/>
                </a:moveTo>
                <a:lnTo>
                  <a:pt x="21816" y="0"/>
                </a:lnTo>
                <a:cubicBezTo>
                  <a:pt x="9766" y="0"/>
                  <a:pt x="0" y="26866"/>
                  <a:pt x="0" y="60000"/>
                </a:cubicBezTo>
                <a:cubicBezTo>
                  <a:pt x="0" y="93133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93133"/>
                  <a:pt x="120000" y="60000"/>
                </a:cubicBezTo>
                <a:cubicBezTo>
                  <a:pt x="120000" y="26866"/>
                  <a:pt x="110233" y="0"/>
                  <a:pt x="98183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13617253" y="1034494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" y="49088"/>
                </a:moveTo>
                <a:cubicBezTo>
                  <a:pt x="7500" y="43066"/>
                  <a:pt x="14216" y="38183"/>
                  <a:pt x="22500" y="38183"/>
                </a:cubicBezTo>
                <a:lnTo>
                  <a:pt x="97500" y="38183"/>
                </a:lnTo>
                <a:cubicBezTo>
                  <a:pt x="105783" y="38183"/>
                  <a:pt x="112500" y="43066"/>
                  <a:pt x="112500" y="49088"/>
                </a:cubicBezTo>
                <a:cubicBezTo>
                  <a:pt x="112500" y="49088"/>
                  <a:pt x="7500" y="49088"/>
                  <a:pt x="7500" y="49088"/>
                </a:cubicBezTo>
                <a:close/>
                <a:moveTo>
                  <a:pt x="82500" y="70911"/>
                </a:moveTo>
                <a:lnTo>
                  <a:pt x="82500" y="81816"/>
                </a:lnTo>
                <a:lnTo>
                  <a:pt x="67500" y="81816"/>
                </a:lnTo>
                <a:lnTo>
                  <a:pt x="67500" y="92727"/>
                </a:lnTo>
                <a:lnTo>
                  <a:pt x="52500" y="92727"/>
                </a:lnTo>
                <a:lnTo>
                  <a:pt x="52500" y="81816"/>
                </a:lnTo>
                <a:lnTo>
                  <a:pt x="37500" y="81816"/>
                </a:lnTo>
                <a:lnTo>
                  <a:pt x="37500" y="70911"/>
                </a:lnTo>
                <a:lnTo>
                  <a:pt x="52500" y="70911"/>
                </a:lnTo>
                <a:lnTo>
                  <a:pt x="52500" y="60000"/>
                </a:lnTo>
                <a:lnTo>
                  <a:pt x="67500" y="60000"/>
                </a:lnTo>
                <a:lnTo>
                  <a:pt x="67500" y="70911"/>
                </a:lnTo>
                <a:cubicBezTo>
                  <a:pt x="67500" y="70911"/>
                  <a:pt x="82500" y="70911"/>
                  <a:pt x="82500" y="70911"/>
                </a:cubicBezTo>
                <a:close/>
                <a:moveTo>
                  <a:pt x="97500" y="114544"/>
                </a:moveTo>
                <a:lnTo>
                  <a:pt x="22500" y="114544"/>
                </a:lnTo>
                <a:cubicBezTo>
                  <a:pt x="14216" y="114544"/>
                  <a:pt x="7500" y="109661"/>
                  <a:pt x="7500" y="103638"/>
                </a:cubicBezTo>
                <a:lnTo>
                  <a:pt x="112500" y="103638"/>
                </a:lnTo>
                <a:cubicBezTo>
                  <a:pt x="112500" y="109661"/>
                  <a:pt x="105783" y="114544"/>
                  <a:pt x="97500" y="114544"/>
                </a:cubicBezTo>
                <a:moveTo>
                  <a:pt x="37500" y="16361"/>
                </a:moveTo>
                <a:lnTo>
                  <a:pt x="82500" y="16361"/>
                </a:lnTo>
                <a:lnTo>
                  <a:pt x="82500" y="27272"/>
                </a:lnTo>
                <a:lnTo>
                  <a:pt x="37500" y="27272"/>
                </a:lnTo>
                <a:cubicBezTo>
                  <a:pt x="37500" y="27272"/>
                  <a:pt x="37500" y="16361"/>
                  <a:pt x="37500" y="16361"/>
                </a:cubicBezTo>
                <a:close/>
                <a:moveTo>
                  <a:pt x="37500" y="5455"/>
                </a:moveTo>
                <a:lnTo>
                  <a:pt x="82500" y="5455"/>
                </a:lnTo>
                <a:lnTo>
                  <a:pt x="82500" y="10911"/>
                </a:lnTo>
                <a:lnTo>
                  <a:pt x="37500" y="10911"/>
                </a:lnTo>
                <a:cubicBezTo>
                  <a:pt x="37500" y="10911"/>
                  <a:pt x="37500" y="5455"/>
                  <a:pt x="37500" y="5455"/>
                </a:cubicBezTo>
                <a:close/>
                <a:moveTo>
                  <a:pt x="97500" y="32727"/>
                </a:moveTo>
                <a:lnTo>
                  <a:pt x="90000" y="32727"/>
                </a:lnTo>
                <a:lnTo>
                  <a:pt x="90000" y="27272"/>
                </a:lnTo>
                <a:lnTo>
                  <a:pt x="90000" y="5455"/>
                </a:lnTo>
                <a:cubicBezTo>
                  <a:pt x="90000" y="2444"/>
                  <a:pt x="86638" y="0"/>
                  <a:pt x="82500" y="0"/>
                </a:cubicBezTo>
                <a:lnTo>
                  <a:pt x="37500" y="0"/>
                </a:lnTo>
                <a:cubicBezTo>
                  <a:pt x="33361" y="0"/>
                  <a:pt x="30000" y="2444"/>
                  <a:pt x="30000" y="5455"/>
                </a:cubicBezTo>
                <a:lnTo>
                  <a:pt x="30000" y="27272"/>
                </a:lnTo>
                <a:lnTo>
                  <a:pt x="30000" y="32727"/>
                </a:lnTo>
                <a:lnTo>
                  <a:pt x="22500" y="32727"/>
                </a:lnTo>
                <a:cubicBezTo>
                  <a:pt x="10072" y="32727"/>
                  <a:pt x="0" y="40055"/>
                  <a:pt x="0" y="49088"/>
                </a:cubicBezTo>
                <a:lnTo>
                  <a:pt x="0" y="103638"/>
                </a:lnTo>
                <a:cubicBezTo>
                  <a:pt x="0" y="112677"/>
                  <a:pt x="10072" y="120000"/>
                  <a:pt x="22500" y="120000"/>
                </a:cubicBezTo>
                <a:lnTo>
                  <a:pt x="97500" y="120000"/>
                </a:lnTo>
                <a:cubicBezTo>
                  <a:pt x="109927" y="120000"/>
                  <a:pt x="120000" y="112677"/>
                  <a:pt x="120000" y="103638"/>
                </a:cubicBezTo>
                <a:lnTo>
                  <a:pt x="120000" y="49088"/>
                </a:lnTo>
                <a:cubicBezTo>
                  <a:pt x="120000" y="40055"/>
                  <a:pt x="109927" y="32727"/>
                  <a:pt x="97500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14607595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15674117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49088"/>
                </a:moveTo>
                <a:cubicBezTo>
                  <a:pt x="87844" y="49088"/>
                  <a:pt x="92727" y="53977"/>
                  <a:pt x="92727" y="60000"/>
                </a:cubicBezTo>
                <a:cubicBezTo>
                  <a:pt x="92727" y="66022"/>
                  <a:pt x="87844" y="70911"/>
                  <a:pt x="81816" y="70911"/>
                </a:cubicBezTo>
                <a:cubicBezTo>
                  <a:pt x="75794" y="70911"/>
                  <a:pt x="70911" y="66022"/>
                  <a:pt x="70911" y="60000"/>
                </a:cubicBezTo>
                <a:cubicBezTo>
                  <a:pt x="70911" y="53977"/>
                  <a:pt x="75794" y="49088"/>
                  <a:pt x="81816" y="49088"/>
                </a:cubicBezTo>
                <a:moveTo>
                  <a:pt x="81816" y="76361"/>
                </a:moveTo>
                <a:cubicBezTo>
                  <a:pt x="90855" y="76361"/>
                  <a:pt x="98183" y="69038"/>
                  <a:pt x="98183" y="60000"/>
                </a:cubicBezTo>
                <a:cubicBezTo>
                  <a:pt x="98183" y="50966"/>
                  <a:pt x="90855" y="43638"/>
                  <a:pt x="81816" y="43638"/>
                </a:cubicBezTo>
                <a:cubicBezTo>
                  <a:pt x="72777" y="43638"/>
                  <a:pt x="65455" y="50966"/>
                  <a:pt x="65455" y="60000"/>
                </a:cubicBezTo>
                <a:cubicBezTo>
                  <a:pt x="65455" y="69038"/>
                  <a:pt x="72777" y="76361"/>
                  <a:pt x="81816" y="76361"/>
                </a:cubicBezTo>
                <a:moveTo>
                  <a:pt x="38183" y="40600"/>
                </a:moveTo>
                <a:lnTo>
                  <a:pt x="46900" y="54544"/>
                </a:lnTo>
                <a:lnTo>
                  <a:pt x="29466" y="54544"/>
                </a:lnTo>
                <a:cubicBezTo>
                  <a:pt x="29466" y="54544"/>
                  <a:pt x="38183" y="40600"/>
                  <a:pt x="38183" y="40600"/>
                </a:cubicBezTo>
                <a:close/>
                <a:moveTo>
                  <a:pt x="24544" y="60000"/>
                </a:moveTo>
                <a:lnTo>
                  <a:pt x="51816" y="60000"/>
                </a:lnTo>
                <a:cubicBezTo>
                  <a:pt x="53322" y="60000"/>
                  <a:pt x="54544" y="58777"/>
                  <a:pt x="54544" y="57272"/>
                </a:cubicBezTo>
                <a:cubicBezTo>
                  <a:pt x="54544" y="56711"/>
                  <a:pt x="54333" y="56222"/>
                  <a:pt x="54044" y="55788"/>
                </a:cubicBezTo>
                <a:lnTo>
                  <a:pt x="54088" y="55761"/>
                </a:lnTo>
                <a:lnTo>
                  <a:pt x="40450" y="33944"/>
                </a:lnTo>
                <a:lnTo>
                  <a:pt x="40411" y="33966"/>
                </a:lnTo>
                <a:cubicBezTo>
                  <a:pt x="39922" y="33238"/>
                  <a:pt x="39127" y="32727"/>
                  <a:pt x="38183" y="32727"/>
                </a:cubicBezTo>
                <a:cubicBezTo>
                  <a:pt x="37233" y="32727"/>
                  <a:pt x="36444" y="33238"/>
                  <a:pt x="35955" y="33966"/>
                </a:cubicBezTo>
                <a:lnTo>
                  <a:pt x="35911" y="33944"/>
                </a:lnTo>
                <a:lnTo>
                  <a:pt x="22277" y="55761"/>
                </a:lnTo>
                <a:lnTo>
                  <a:pt x="22322" y="55788"/>
                </a:lnTo>
                <a:cubicBezTo>
                  <a:pt x="22027" y="56222"/>
                  <a:pt x="21816" y="56711"/>
                  <a:pt x="21816" y="57272"/>
                </a:cubicBezTo>
                <a:cubicBezTo>
                  <a:pt x="21816" y="58777"/>
                  <a:pt x="23038" y="60000"/>
                  <a:pt x="24544" y="60000"/>
                </a:cubicBezTo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16740639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33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27" y="119694"/>
                  <a:pt x="75611" y="120000"/>
                  <a:pt x="76361" y="120000"/>
                </a:cubicBezTo>
                <a:cubicBezTo>
                  <a:pt x="77866" y="120000"/>
                  <a:pt x="79088" y="118777"/>
                  <a:pt x="79088" y="117272"/>
                </a:cubicBezTo>
                <a:cubicBezTo>
                  <a:pt x="79088" y="116522"/>
                  <a:pt x="78783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68183" y="70911"/>
                </a:moveTo>
                <a:lnTo>
                  <a:pt x="95455" y="70911"/>
                </a:lnTo>
                <a:cubicBezTo>
                  <a:pt x="96961" y="70911"/>
                  <a:pt x="98183" y="69688"/>
                  <a:pt x="98183" y="68183"/>
                </a:cubicBezTo>
                <a:cubicBezTo>
                  <a:pt x="98183" y="66677"/>
                  <a:pt x="96961" y="65455"/>
                  <a:pt x="95455" y="65455"/>
                </a:cubicBezTo>
                <a:lnTo>
                  <a:pt x="68183" y="65455"/>
                </a:lnTo>
                <a:cubicBezTo>
                  <a:pt x="66677" y="65455"/>
                  <a:pt x="65455" y="66677"/>
                  <a:pt x="65455" y="68183"/>
                </a:cubicBezTo>
                <a:cubicBezTo>
                  <a:pt x="65455" y="69688"/>
                  <a:pt x="66677" y="70911"/>
                  <a:pt x="68183" y="70911"/>
                </a:cubicBezTo>
                <a:moveTo>
                  <a:pt x="27272" y="38183"/>
                </a:moveTo>
                <a:lnTo>
                  <a:pt x="49088" y="38183"/>
                </a:lnTo>
                <a:lnTo>
                  <a:pt x="49088" y="65455"/>
                </a:lnTo>
                <a:lnTo>
                  <a:pt x="27272" y="65455"/>
                </a:lnTo>
                <a:cubicBezTo>
                  <a:pt x="27272" y="65455"/>
                  <a:pt x="27272" y="38183"/>
                  <a:pt x="27272" y="38183"/>
                </a:cubicBezTo>
                <a:close/>
                <a:moveTo>
                  <a:pt x="27272" y="70911"/>
                </a:moveTo>
                <a:lnTo>
                  <a:pt x="49088" y="70911"/>
                </a:lnTo>
                <a:cubicBezTo>
                  <a:pt x="52100" y="70911"/>
                  <a:pt x="54544" y="68472"/>
                  <a:pt x="54544" y="65455"/>
                </a:cubicBezTo>
                <a:lnTo>
                  <a:pt x="54544" y="38183"/>
                </a:lnTo>
                <a:cubicBezTo>
                  <a:pt x="54544" y="35172"/>
                  <a:pt x="52100" y="32727"/>
                  <a:pt x="49088" y="32727"/>
                </a:cubicBezTo>
                <a:lnTo>
                  <a:pt x="27272" y="32727"/>
                </a:lnTo>
                <a:cubicBezTo>
                  <a:pt x="24261" y="32727"/>
                  <a:pt x="21816" y="35172"/>
                  <a:pt x="21816" y="38183"/>
                </a:cubicBezTo>
                <a:lnTo>
                  <a:pt x="21816" y="65455"/>
                </a:lnTo>
                <a:cubicBezTo>
                  <a:pt x="21816" y="68472"/>
                  <a:pt x="24261" y="70911"/>
                  <a:pt x="27272" y="70911"/>
                </a:cubicBezTo>
                <a:moveTo>
                  <a:pt x="68183" y="60000"/>
                </a:moveTo>
                <a:lnTo>
                  <a:pt x="79088" y="60000"/>
                </a:lnTo>
                <a:cubicBezTo>
                  <a:pt x="80594" y="60000"/>
                  <a:pt x="81816" y="58777"/>
                  <a:pt x="81816" y="57272"/>
                </a:cubicBezTo>
                <a:cubicBezTo>
                  <a:pt x="81816" y="55766"/>
                  <a:pt x="80594" y="54544"/>
                  <a:pt x="79088" y="54544"/>
                </a:cubicBezTo>
                <a:lnTo>
                  <a:pt x="68183" y="54544"/>
                </a:lnTo>
                <a:cubicBezTo>
                  <a:pt x="66677" y="54544"/>
                  <a:pt x="65455" y="55766"/>
                  <a:pt x="65455" y="57272"/>
                </a:cubicBezTo>
                <a:cubicBezTo>
                  <a:pt x="65455" y="58777"/>
                  <a:pt x="66677" y="60000"/>
                  <a:pt x="68183" y="60000"/>
                </a:cubicBezTo>
                <a:moveTo>
                  <a:pt x="68183" y="38183"/>
                </a:moveTo>
                <a:lnTo>
                  <a:pt x="84544" y="38183"/>
                </a:lnTo>
                <a:cubicBezTo>
                  <a:pt x="86050" y="38183"/>
                  <a:pt x="87272" y="36961"/>
                  <a:pt x="87272" y="35455"/>
                </a:cubicBezTo>
                <a:cubicBezTo>
                  <a:pt x="87272" y="33950"/>
                  <a:pt x="86050" y="32727"/>
                  <a:pt x="84544" y="32727"/>
                </a:cubicBezTo>
                <a:lnTo>
                  <a:pt x="68183" y="32727"/>
                </a:lnTo>
                <a:cubicBezTo>
                  <a:pt x="66677" y="32727"/>
                  <a:pt x="65455" y="33950"/>
                  <a:pt x="65455" y="35455"/>
                </a:cubicBezTo>
                <a:cubicBezTo>
                  <a:pt x="65455" y="36961"/>
                  <a:pt x="66677" y="38183"/>
                  <a:pt x="68183" y="38183"/>
                </a:cubicBezTo>
                <a:moveTo>
                  <a:pt x="68183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68183" y="43638"/>
                </a:lnTo>
                <a:cubicBezTo>
                  <a:pt x="66677" y="43638"/>
                  <a:pt x="65455" y="44861"/>
                  <a:pt x="65455" y="46361"/>
                </a:cubicBezTo>
                <a:cubicBezTo>
                  <a:pt x="65455" y="47872"/>
                  <a:pt x="66677" y="49088"/>
                  <a:pt x="68183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17807161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8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44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44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900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1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27272" y="70911"/>
                </a:moveTo>
                <a:cubicBezTo>
                  <a:pt x="28777" y="70911"/>
                  <a:pt x="30000" y="69688"/>
                  <a:pt x="30000" y="68183"/>
                </a:cubicBezTo>
                <a:cubicBezTo>
                  <a:pt x="30000" y="51611"/>
                  <a:pt x="43433" y="38183"/>
                  <a:pt x="60000" y="38183"/>
                </a:cubicBezTo>
                <a:cubicBezTo>
                  <a:pt x="76566" y="38183"/>
                  <a:pt x="90000" y="51611"/>
                  <a:pt x="90000" y="68183"/>
                </a:cubicBezTo>
                <a:cubicBezTo>
                  <a:pt x="90000" y="69688"/>
                  <a:pt x="91222" y="70911"/>
                  <a:pt x="92727" y="70911"/>
                </a:cubicBezTo>
                <a:cubicBezTo>
                  <a:pt x="94233" y="70911"/>
                  <a:pt x="95455" y="69688"/>
                  <a:pt x="95455" y="68183"/>
                </a:cubicBezTo>
                <a:cubicBezTo>
                  <a:pt x="95455" y="48600"/>
                  <a:pt x="79583" y="32727"/>
                  <a:pt x="60000" y="32727"/>
                </a:cubicBezTo>
                <a:cubicBezTo>
                  <a:pt x="40416" y="32727"/>
                  <a:pt x="24544" y="48600"/>
                  <a:pt x="24544" y="68183"/>
                </a:cubicBezTo>
                <a:cubicBezTo>
                  <a:pt x="24544" y="69688"/>
                  <a:pt x="25766" y="70911"/>
                  <a:pt x="27272" y="70911"/>
                </a:cubicBezTo>
                <a:moveTo>
                  <a:pt x="60000" y="65455"/>
                </a:moveTo>
                <a:cubicBezTo>
                  <a:pt x="58494" y="65455"/>
                  <a:pt x="57272" y="66677"/>
                  <a:pt x="57272" y="68183"/>
                </a:cubicBezTo>
                <a:cubicBezTo>
                  <a:pt x="57272" y="69688"/>
                  <a:pt x="58494" y="70911"/>
                  <a:pt x="60000" y="70911"/>
                </a:cubicBezTo>
                <a:cubicBezTo>
                  <a:pt x="61505" y="70911"/>
                  <a:pt x="62727" y="69688"/>
                  <a:pt x="62727" y="68183"/>
                </a:cubicBezTo>
                <a:cubicBezTo>
                  <a:pt x="62727" y="66677"/>
                  <a:pt x="61505" y="65455"/>
                  <a:pt x="60000" y="65455"/>
                </a:cubicBezTo>
                <a:moveTo>
                  <a:pt x="60000" y="49088"/>
                </a:moveTo>
                <a:cubicBezTo>
                  <a:pt x="49461" y="49088"/>
                  <a:pt x="40911" y="57638"/>
                  <a:pt x="40911" y="68183"/>
                </a:cubicBezTo>
                <a:cubicBezTo>
                  <a:pt x="40911" y="69688"/>
                  <a:pt x="42127" y="70911"/>
                  <a:pt x="43638" y="70911"/>
                </a:cubicBezTo>
                <a:cubicBezTo>
                  <a:pt x="45144" y="70911"/>
                  <a:pt x="46361" y="69688"/>
                  <a:pt x="46361" y="68183"/>
                </a:cubicBezTo>
                <a:cubicBezTo>
                  <a:pt x="46361" y="60650"/>
                  <a:pt x="52466" y="54544"/>
                  <a:pt x="60000" y="54544"/>
                </a:cubicBezTo>
                <a:cubicBezTo>
                  <a:pt x="67533" y="54544"/>
                  <a:pt x="73638" y="60650"/>
                  <a:pt x="73638" y="68183"/>
                </a:cubicBezTo>
                <a:cubicBezTo>
                  <a:pt x="73638" y="69688"/>
                  <a:pt x="74855" y="70911"/>
                  <a:pt x="76361" y="70911"/>
                </a:cubicBezTo>
                <a:cubicBezTo>
                  <a:pt x="77872" y="70911"/>
                  <a:pt x="79088" y="69688"/>
                  <a:pt x="79088" y="68183"/>
                </a:cubicBezTo>
                <a:cubicBezTo>
                  <a:pt x="79088" y="57638"/>
                  <a:pt x="70544" y="49088"/>
                  <a:pt x="60000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18873683" y="1034494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6361"/>
                </a:moveTo>
                <a:lnTo>
                  <a:pt x="5455" y="16361"/>
                </a:lnTo>
                <a:lnTo>
                  <a:pt x="5455" y="10911"/>
                </a:lnTo>
                <a:lnTo>
                  <a:pt x="114544" y="10911"/>
                </a:lnTo>
                <a:cubicBezTo>
                  <a:pt x="114544" y="10911"/>
                  <a:pt x="114544" y="16361"/>
                  <a:pt x="114544" y="16361"/>
                </a:cubicBezTo>
                <a:close/>
                <a:moveTo>
                  <a:pt x="109088" y="87272"/>
                </a:moveTo>
                <a:lnTo>
                  <a:pt x="10911" y="87272"/>
                </a:lnTo>
                <a:lnTo>
                  <a:pt x="10911" y="21816"/>
                </a:lnTo>
                <a:lnTo>
                  <a:pt x="109088" y="21816"/>
                </a:lnTo>
                <a:cubicBezTo>
                  <a:pt x="109088" y="21816"/>
                  <a:pt x="109088" y="87272"/>
                  <a:pt x="109088" y="87272"/>
                </a:cubicBezTo>
                <a:close/>
                <a:moveTo>
                  <a:pt x="114544" y="5455"/>
                </a:moveTo>
                <a:lnTo>
                  <a:pt x="65455" y="5455"/>
                </a:lnTo>
                <a:cubicBezTo>
                  <a:pt x="65455" y="2444"/>
                  <a:pt x="63011" y="0"/>
                  <a:pt x="60000" y="0"/>
                </a:cubicBezTo>
                <a:cubicBezTo>
                  <a:pt x="56983" y="0"/>
                  <a:pt x="54544" y="2444"/>
                  <a:pt x="54544" y="5455"/>
                </a:cubicBezTo>
                <a:lnTo>
                  <a:pt x="5455" y="5455"/>
                </a:lnTo>
                <a:cubicBezTo>
                  <a:pt x="2438" y="5455"/>
                  <a:pt x="0" y="7900"/>
                  <a:pt x="0" y="10911"/>
                </a:cubicBezTo>
                <a:lnTo>
                  <a:pt x="0" y="16361"/>
                </a:lnTo>
                <a:cubicBezTo>
                  <a:pt x="0" y="19377"/>
                  <a:pt x="2438" y="21816"/>
                  <a:pt x="5455" y="21816"/>
                </a:cubicBezTo>
                <a:lnTo>
                  <a:pt x="5455" y="87272"/>
                </a:lnTo>
                <a:cubicBezTo>
                  <a:pt x="5455" y="90288"/>
                  <a:pt x="7894" y="92727"/>
                  <a:pt x="10911" y="92727"/>
                </a:cubicBezTo>
                <a:lnTo>
                  <a:pt x="57272" y="92727"/>
                </a:lnTo>
                <a:lnTo>
                  <a:pt x="57272" y="99777"/>
                </a:lnTo>
                <a:lnTo>
                  <a:pt x="41705" y="115344"/>
                </a:lnTo>
                <a:cubicBezTo>
                  <a:pt x="41216" y="115838"/>
                  <a:pt x="40911" y="116522"/>
                  <a:pt x="40911" y="117272"/>
                </a:cubicBezTo>
                <a:cubicBezTo>
                  <a:pt x="40911" y="118777"/>
                  <a:pt x="42127" y="120000"/>
                  <a:pt x="43638" y="120000"/>
                </a:cubicBezTo>
                <a:cubicBezTo>
                  <a:pt x="44388" y="120000"/>
                  <a:pt x="45072" y="119694"/>
                  <a:pt x="45566" y="119200"/>
                </a:cubicBezTo>
                <a:lnTo>
                  <a:pt x="60000" y="104766"/>
                </a:lnTo>
                <a:lnTo>
                  <a:pt x="74433" y="119200"/>
                </a:lnTo>
                <a:cubicBezTo>
                  <a:pt x="74933" y="119694"/>
                  <a:pt x="75611" y="120000"/>
                  <a:pt x="76361" y="120000"/>
                </a:cubicBezTo>
                <a:cubicBezTo>
                  <a:pt x="77872" y="120000"/>
                  <a:pt x="79088" y="118777"/>
                  <a:pt x="79088" y="117272"/>
                </a:cubicBezTo>
                <a:cubicBezTo>
                  <a:pt x="79088" y="116522"/>
                  <a:pt x="78788" y="115838"/>
                  <a:pt x="78294" y="115344"/>
                </a:cubicBezTo>
                <a:lnTo>
                  <a:pt x="62727" y="99777"/>
                </a:lnTo>
                <a:lnTo>
                  <a:pt x="62727" y="92727"/>
                </a:lnTo>
                <a:lnTo>
                  <a:pt x="109088" y="92727"/>
                </a:lnTo>
                <a:cubicBezTo>
                  <a:pt x="112100" y="92727"/>
                  <a:pt x="114544" y="90288"/>
                  <a:pt x="114544" y="87272"/>
                </a:cubicBezTo>
                <a:lnTo>
                  <a:pt x="114544" y="21816"/>
                </a:lnTo>
                <a:cubicBezTo>
                  <a:pt x="117555" y="21816"/>
                  <a:pt x="120000" y="19377"/>
                  <a:pt x="120000" y="16361"/>
                </a:cubicBezTo>
                <a:lnTo>
                  <a:pt x="120000" y="10911"/>
                </a:lnTo>
                <a:cubicBezTo>
                  <a:pt x="120000" y="7900"/>
                  <a:pt x="117555" y="5455"/>
                  <a:pt x="114544" y="5455"/>
                </a:cubicBezTo>
                <a:moveTo>
                  <a:pt x="90000" y="32727"/>
                </a:moveTo>
                <a:cubicBezTo>
                  <a:pt x="91505" y="32727"/>
                  <a:pt x="92727" y="33950"/>
                  <a:pt x="92727" y="35455"/>
                </a:cubicBezTo>
                <a:cubicBezTo>
                  <a:pt x="92727" y="36961"/>
                  <a:pt x="91505" y="38183"/>
                  <a:pt x="90000" y="38183"/>
                </a:cubicBezTo>
                <a:cubicBezTo>
                  <a:pt x="88494" y="38183"/>
                  <a:pt x="87272" y="36961"/>
                  <a:pt x="87272" y="35455"/>
                </a:cubicBezTo>
                <a:cubicBezTo>
                  <a:pt x="87272" y="33950"/>
                  <a:pt x="88494" y="32727"/>
                  <a:pt x="90000" y="32727"/>
                </a:cubicBezTo>
                <a:moveTo>
                  <a:pt x="90000" y="43638"/>
                </a:moveTo>
                <a:cubicBezTo>
                  <a:pt x="94516" y="43638"/>
                  <a:pt x="98183" y="39977"/>
                  <a:pt x="98183" y="35455"/>
                </a:cubicBezTo>
                <a:cubicBezTo>
                  <a:pt x="98183" y="30938"/>
                  <a:pt x="94516" y="27272"/>
                  <a:pt x="90000" y="27272"/>
                </a:cubicBezTo>
                <a:cubicBezTo>
                  <a:pt x="85483" y="27272"/>
                  <a:pt x="81816" y="30938"/>
                  <a:pt x="81816" y="35455"/>
                </a:cubicBezTo>
                <a:cubicBezTo>
                  <a:pt x="81816" y="39977"/>
                  <a:pt x="85483" y="43638"/>
                  <a:pt x="90000" y="43638"/>
                </a:cubicBezTo>
                <a:moveTo>
                  <a:pt x="46788" y="45194"/>
                </a:moveTo>
                <a:lnTo>
                  <a:pt x="66255" y="64655"/>
                </a:lnTo>
                <a:cubicBezTo>
                  <a:pt x="66750" y="65150"/>
                  <a:pt x="67433" y="65455"/>
                  <a:pt x="68183" y="65455"/>
                </a:cubicBezTo>
                <a:cubicBezTo>
                  <a:pt x="68933" y="65455"/>
                  <a:pt x="69616" y="65150"/>
                  <a:pt x="70111" y="64655"/>
                </a:cubicBezTo>
                <a:lnTo>
                  <a:pt x="78794" y="55972"/>
                </a:lnTo>
                <a:lnTo>
                  <a:pt x="90000" y="70911"/>
                </a:lnTo>
                <a:lnTo>
                  <a:pt x="29644" y="70911"/>
                </a:lnTo>
                <a:cubicBezTo>
                  <a:pt x="29644" y="70911"/>
                  <a:pt x="46788" y="45194"/>
                  <a:pt x="46788" y="45194"/>
                </a:cubicBezTo>
                <a:close/>
                <a:moveTo>
                  <a:pt x="24544" y="76361"/>
                </a:moveTo>
                <a:lnTo>
                  <a:pt x="95455" y="76361"/>
                </a:lnTo>
                <a:cubicBezTo>
                  <a:pt x="96961" y="76361"/>
                  <a:pt x="98183" y="75144"/>
                  <a:pt x="98183" y="73638"/>
                </a:cubicBezTo>
                <a:cubicBezTo>
                  <a:pt x="98183" y="73022"/>
                  <a:pt x="97944" y="72483"/>
                  <a:pt x="97600" y="72027"/>
                </a:cubicBezTo>
                <a:lnTo>
                  <a:pt x="97638" y="72000"/>
                </a:lnTo>
                <a:lnTo>
                  <a:pt x="81272" y="50183"/>
                </a:lnTo>
                <a:lnTo>
                  <a:pt x="81233" y="50211"/>
                </a:lnTo>
                <a:cubicBezTo>
                  <a:pt x="80738" y="49550"/>
                  <a:pt x="79983" y="49088"/>
                  <a:pt x="79088" y="49088"/>
                </a:cubicBezTo>
                <a:cubicBezTo>
                  <a:pt x="78338" y="49088"/>
                  <a:pt x="77655" y="49394"/>
                  <a:pt x="77161" y="49888"/>
                </a:cubicBezTo>
                <a:lnTo>
                  <a:pt x="68183" y="58872"/>
                </a:lnTo>
                <a:lnTo>
                  <a:pt x="48294" y="38983"/>
                </a:lnTo>
                <a:cubicBezTo>
                  <a:pt x="47800" y="38488"/>
                  <a:pt x="47116" y="38183"/>
                  <a:pt x="46361" y="38183"/>
                </a:cubicBezTo>
                <a:cubicBezTo>
                  <a:pt x="45416" y="38183"/>
                  <a:pt x="44627" y="38694"/>
                  <a:pt x="44138" y="39427"/>
                </a:cubicBezTo>
                <a:lnTo>
                  <a:pt x="44094" y="39394"/>
                </a:lnTo>
                <a:lnTo>
                  <a:pt x="22277" y="72122"/>
                </a:lnTo>
                <a:lnTo>
                  <a:pt x="22316" y="72155"/>
                </a:lnTo>
                <a:cubicBezTo>
                  <a:pt x="22027" y="72588"/>
                  <a:pt x="21816" y="73077"/>
                  <a:pt x="21816" y="73638"/>
                </a:cubicBezTo>
                <a:cubicBezTo>
                  <a:pt x="21816" y="75144"/>
                  <a:pt x="23038" y="76361"/>
                  <a:pt x="24544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19940206" y="10433821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21133694" y="10344944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000" y="43638"/>
                </a:moveTo>
                <a:lnTo>
                  <a:pt x="55000" y="43638"/>
                </a:lnTo>
                <a:lnTo>
                  <a:pt x="55000" y="54544"/>
                </a:lnTo>
                <a:cubicBezTo>
                  <a:pt x="55000" y="56055"/>
                  <a:pt x="57238" y="57272"/>
                  <a:pt x="60000" y="57272"/>
                </a:cubicBezTo>
                <a:cubicBezTo>
                  <a:pt x="62761" y="57272"/>
                  <a:pt x="65000" y="56055"/>
                  <a:pt x="65000" y="54544"/>
                </a:cubicBezTo>
                <a:lnTo>
                  <a:pt x="65000" y="43638"/>
                </a:lnTo>
                <a:lnTo>
                  <a:pt x="85000" y="43638"/>
                </a:lnTo>
                <a:cubicBezTo>
                  <a:pt x="87761" y="43638"/>
                  <a:pt x="90000" y="42416"/>
                  <a:pt x="90000" y="40911"/>
                </a:cubicBezTo>
                <a:cubicBezTo>
                  <a:pt x="90000" y="39400"/>
                  <a:pt x="87761" y="38183"/>
                  <a:pt x="85000" y="38183"/>
                </a:cubicBezTo>
                <a:lnTo>
                  <a:pt x="65000" y="38183"/>
                </a:lnTo>
                <a:lnTo>
                  <a:pt x="65000" y="27272"/>
                </a:lnTo>
                <a:cubicBezTo>
                  <a:pt x="65000" y="25766"/>
                  <a:pt x="62761" y="24544"/>
                  <a:pt x="60000" y="24544"/>
                </a:cubicBezTo>
                <a:cubicBezTo>
                  <a:pt x="57238" y="24544"/>
                  <a:pt x="55000" y="25766"/>
                  <a:pt x="55000" y="27272"/>
                </a:cubicBezTo>
                <a:lnTo>
                  <a:pt x="55000" y="38183"/>
                </a:lnTo>
                <a:lnTo>
                  <a:pt x="35000" y="38183"/>
                </a:lnTo>
                <a:cubicBezTo>
                  <a:pt x="32238" y="38183"/>
                  <a:pt x="30000" y="39400"/>
                  <a:pt x="30000" y="40911"/>
                </a:cubicBezTo>
                <a:cubicBezTo>
                  <a:pt x="30000" y="42416"/>
                  <a:pt x="32238" y="43638"/>
                  <a:pt x="35000" y="43638"/>
                </a:cubicBezTo>
                <a:moveTo>
                  <a:pt x="110000" y="110261"/>
                </a:moveTo>
                <a:lnTo>
                  <a:pt x="63688" y="82700"/>
                </a:lnTo>
                <a:lnTo>
                  <a:pt x="63650" y="82716"/>
                </a:lnTo>
                <a:cubicBezTo>
                  <a:pt x="62744" y="82172"/>
                  <a:pt x="61461" y="81816"/>
                  <a:pt x="60000" y="81816"/>
                </a:cubicBezTo>
                <a:cubicBezTo>
                  <a:pt x="58538" y="81816"/>
                  <a:pt x="57255" y="82172"/>
                  <a:pt x="56344" y="82716"/>
                </a:cubicBezTo>
                <a:lnTo>
                  <a:pt x="56311" y="82700"/>
                </a:lnTo>
                <a:lnTo>
                  <a:pt x="10000" y="110261"/>
                </a:lnTo>
                <a:lnTo>
                  <a:pt x="10000" y="5455"/>
                </a:lnTo>
                <a:lnTo>
                  <a:pt x="110000" y="5455"/>
                </a:lnTo>
                <a:cubicBezTo>
                  <a:pt x="110000" y="5455"/>
                  <a:pt x="110000" y="110261"/>
                  <a:pt x="110000" y="110261"/>
                </a:cubicBezTo>
                <a:close/>
                <a:moveTo>
                  <a:pt x="115000" y="0"/>
                </a:moveTo>
                <a:lnTo>
                  <a:pt x="5000" y="0"/>
                </a:ln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461" y="120000"/>
                  <a:pt x="7744" y="119644"/>
                  <a:pt x="8661" y="119100"/>
                </a:cubicBezTo>
                <a:lnTo>
                  <a:pt x="8688" y="119116"/>
                </a:lnTo>
                <a:lnTo>
                  <a:pt x="60000" y="88583"/>
                </a:lnTo>
                <a:lnTo>
                  <a:pt x="111311" y="119116"/>
                </a:lnTo>
                <a:lnTo>
                  <a:pt x="111338" y="119100"/>
                </a:lnTo>
                <a:cubicBezTo>
                  <a:pt x="112255" y="119644"/>
                  <a:pt x="113538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22149430" y="10344944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500" y="111638"/>
                </a:moveTo>
                <a:lnTo>
                  <a:pt x="62766" y="82700"/>
                </a:lnTo>
                <a:lnTo>
                  <a:pt x="62738" y="82722"/>
                </a:lnTo>
                <a:cubicBezTo>
                  <a:pt x="62055" y="82172"/>
                  <a:pt x="61094" y="81816"/>
                  <a:pt x="60000" y="81816"/>
                </a:cubicBezTo>
                <a:cubicBezTo>
                  <a:pt x="58905" y="81816"/>
                  <a:pt x="57944" y="82172"/>
                  <a:pt x="57255" y="82722"/>
                </a:cubicBezTo>
                <a:lnTo>
                  <a:pt x="57233" y="82700"/>
                </a:lnTo>
                <a:lnTo>
                  <a:pt x="7500" y="11163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1638"/>
                  <a:pt x="112500" y="11163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844" y="120000"/>
                  <a:pt x="5805" y="119650"/>
                  <a:pt x="6494" y="119100"/>
                </a:cubicBezTo>
                <a:lnTo>
                  <a:pt x="6516" y="119116"/>
                </a:lnTo>
                <a:lnTo>
                  <a:pt x="60000" y="87994"/>
                </a:lnTo>
                <a:lnTo>
                  <a:pt x="113483" y="119116"/>
                </a:lnTo>
                <a:lnTo>
                  <a:pt x="113505" y="119100"/>
                </a:lnTo>
                <a:cubicBezTo>
                  <a:pt x="114194" y="119650"/>
                  <a:pt x="115155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40761" y="43611"/>
                </a:moveTo>
                <a:lnTo>
                  <a:pt x="53944" y="43611"/>
                </a:lnTo>
                <a:lnTo>
                  <a:pt x="55772" y="40072"/>
                </a:lnTo>
                <a:lnTo>
                  <a:pt x="60000" y="31877"/>
                </a:lnTo>
                <a:lnTo>
                  <a:pt x="64227" y="40072"/>
                </a:lnTo>
                <a:lnTo>
                  <a:pt x="66055" y="43611"/>
                </a:lnTo>
                <a:lnTo>
                  <a:pt x="79238" y="43611"/>
                </a:lnTo>
                <a:lnTo>
                  <a:pt x="72300" y="47500"/>
                </a:lnTo>
                <a:lnTo>
                  <a:pt x="68072" y="49866"/>
                </a:lnTo>
                <a:lnTo>
                  <a:pt x="69761" y="53544"/>
                </a:lnTo>
                <a:lnTo>
                  <a:pt x="73555" y="61833"/>
                </a:lnTo>
                <a:lnTo>
                  <a:pt x="64433" y="56966"/>
                </a:lnTo>
                <a:lnTo>
                  <a:pt x="60000" y="54600"/>
                </a:lnTo>
                <a:lnTo>
                  <a:pt x="55566" y="56966"/>
                </a:lnTo>
                <a:lnTo>
                  <a:pt x="46444" y="61833"/>
                </a:lnTo>
                <a:lnTo>
                  <a:pt x="50238" y="53544"/>
                </a:lnTo>
                <a:lnTo>
                  <a:pt x="51927" y="49866"/>
                </a:lnTo>
                <a:lnTo>
                  <a:pt x="47700" y="47500"/>
                </a:lnTo>
                <a:cubicBezTo>
                  <a:pt x="47700" y="47500"/>
                  <a:pt x="40761" y="43611"/>
                  <a:pt x="40761" y="43611"/>
                </a:cubicBezTo>
                <a:close/>
                <a:moveTo>
                  <a:pt x="31872" y="76361"/>
                </a:moveTo>
                <a:lnTo>
                  <a:pt x="60000" y="61361"/>
                </a:lnTo>
                <a:lnTo>
                  <a:pt x="88127" y="76361"/>
                </a:lnTo>
                <a:lnTo>
                  <a:pt x="76877" y="51822"/>
                </a:lnTo>
                <a:lnTo>
                  <a:pt x="101250" y="38155"/>
                </a:lnTo>
                <a:lnTo>
                  <a:pt x="71250" y="38155"/>
                </a:lnTo>
                <a:lnTo>
                  <a:pt x="60000" y="16361"/>
                </a:lnTo>
                <a:lnTo>
                  <a:pt x="48750" y="38155"/>
                </a:lnTo>
                <a:lnTo>
                  <a:pt x="18750" y="38155"/>
                </a:lnTo>
                <a:lnTo>
                  <a:pt x="43122" y="51822"/>
                </a:lnTo>
                <a:cubicBezTo>
                  <a:pt x="43122" y="51822"/>
                  <a:pt x="31872" y="76361"/>
                  <a:pt x="31872" y="7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12474550" y="1141146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116" y="71977"/>
                </a:moveTo>
                <a:cubicBezTo>
                  <a:pt x="94833" y="68100"/>
                  <a:pt x="92088" y="64072"/>
                  <a:pt x="88950" y="59972"/>
                </a:cubicBezTo>
                <a:cubicBezTo>
                  <a:pt x="92072" y="55905"/>
                  <a:pt x="94844" y="51883"/>
                  <a:pt x="97116" y="48022"/>
                </a:cubicBezTo>
                <a:cubicBezTo>
                  <a:pt x="107833" y="51005"/>
                  <a:pt x="114544" y="55266"/>
                  <a:pt x="114544" y="60000"/>
                </a:cubicBezTo>
                <a:cubicBezTo>
                  <a:pt x="114544" y="64733"/>
                  <a:pt x="107833" y="68994"/>
                  <a:pt x="97116" y="71977"/>
                </a:cubicBezTo>
                <a:moveTo>
                  <a:pt x="98566" y="98572"/>
                </a:moveTo>
                <a:cubicBezTo>
                  <a:pt x="95222" y="101916"/>
                  <a:pt x="87444" y="100155"/>
                  <a:pt x="77755" y="94694"/>
                </a:cubicBezTo>
                <a:cubicBezTo>
                  <a:pt x="78877" y="90338"/>
                  <a:pt x="79805" y="85588"/>
                  <a:pt x="80483" y="80488"/>
                </a:cubicBezTo>
                <a:cubicBezTo>
                  <a:pt x="85583" y="79811"/>
                  <a:pt x="90338" y="78877"/>
                  <a:pt x="94688" y="77755"/>
                </a:cubicBezTo>
                <a:cubicBezTo>
                  <a:pt x="100155" y="87444"/>
                  <a:pt x="101916" y="95222"/>
                  <a:pt x="98566" y="98572"/>
                </a:cubicBezTo>
                <a:moveTo>
                  <a:pt x="85577" y="64227"/>
                </a:moveTo>
                <a:cubicBezTo>
                  <a:pt x="87983" y="67327"/>
                  <a:pt x="90105" y="70344"/>
                  <a:pt x="91966" y="73250"/>
                </a:cubicBezTo>
                <a:cubicBezTo>
                  <a:pt x="88611" y="73983"/>
                  <a:pt x="84972" y="74605"/>
                  <a:pt x="81094" y="75094"/>
                </a:cubicBezTo>
                <a:cubicBezTo>
                  <a:pt x="81283" y="73083"/>
                  <a:pt x="81416" y="71022"/>
                  <a:pt x="81538" y="68938"/>
                </a:cubicBezTo>
                <a:cubicBezTo>
                  <a:pt x="82944" y="67372"/>
                  <a:pt x="84277" y="65800"/>
                  <a:pt x="85577" y="64227"/>
                </a:cubicBezTo>
                <a:moveTo>
                  <a:pt x="85566" y="55733"/>
                </a:moveTo>
                <a:cubicBezTo>
                  <a:pt x="84277" y="54177"/>
                  <a:pt x="82933" y="52616"/>
                  <a:pt x="81538" y="51061"/>
                </a:cubicBezTo>
                <a:cubicBezTo>
                  <a:pt x="81416" y="48983"/>
                  <a:pt x="81283" y="46916"/>
                  <a:pt x="81094" y="44911"/>
                </a:cubicBezTo>
                <a:cubicBezTo>
                  <a:pt x="84972" y="45394"/>
                  <a:pt x="88611" y="46016"/>
                  <a:pt x="91966" y="46750"/>
                </a:cubicBezTo>
                <a:cubicBezTo>
                  <a:pt x="90116" y="49638"/>
                  <a:pt x="87955" y="52655"/>
                  <a:pt x="85566" y="55733"/>
                </a:cubicBezTo>
                <a:moveTo>
                  <a:pt x="98566" y="21427"/>
                </a:moveTo>
                <a:cubicBezTo>
                  <a:pt x="101916" y="24777"/>
                  <a:pt x="100155" y="32555"/>
                  <a:pt x="94688" y="42244"/>
                </a:cubicBezTo>
                <a:cubicBezTo>
                  <a:pt x="90338" y="41122"/>
                  <a:pt x="85583" y="40188"/>
                  <a:pt x="80483" y="39511"/>
                </a:cubicBezTo>
                <a:cubicBezTo>
                  <a:pt x="79805" y="34411"/>
                  <a:pt x="78877" y="29661"/>
                  <a:pt x="77755" y="25305"/>
                </a:cubicBezTo>
                <a:cubicBezTo>
                  <a:pt x="87444" y="19844"/>
                  <a:pt x="95222" y="18083"/>
                  <a:pt x="98566" y="21427"/>
                </a:cubicBezTo>
                <a:moveTo>
                  <a:pt x="76211" y="66733"/>
                </a:moveTo>
                <a:cubicBezTo>
                  <a:pt x="74711" y="68350"/>
                  <a:pt x="73177" y="69961"/>
                  <a:pt x="71566" y="71572"/>
                </a:cubicBezTo>
                <a:cubicBezTo>
                  <a:pt x="69961" y="73177"/>
                  <a:pt x="68350" y="74716"/>
                  <a:pt x="66733" y="76216"/>
                </a:cubicBezTo>
                <a:cubicBezTo>
                  <a:pt x="64522" y="76294"/>
                  <a:pt x="62288" y="76361"/>
                  <a:pt x="60000" y="76361"/>
                </a:cubicBezTo>
                <a:cubicBezTo>
                  <a:pt x="57705" y="76361"/>
                  <a:pt x="55472" y="76294"/>
                  <a:pt x="53261" y="76216"/>
                </a:cubicBezTo>
                <a:cubicBezTo>
                  <a:pt x="51650" y="74716"/>
                  <a:pt x="50033" y="73177"/>
                  <a:pt x="48427" y="71572"/>
                </a:cubicBezTo>
                <a:cubicBezTo>
                  <a:pt x="46822" y="69961"/>
                  <a:pt x="45288" y="68350"/>
                  <a:pt x="43783" y="66733"/>
                </a:cubicBezTo>
                <a:cubicBezTo>
                  <a:pt x="43700" y="64522"/>
                  <a:pt x="43638" y="62288"/>
                  <a:pt x="43638" y="60000"/>
                </a:cubicBezTo>
                <a:cubicBezTo>
                  <a:pt x="43638" y="57711"/>
                  <a:pt x="43700" y="55477"/>
                  <a:pt x="43783" y="53261"/>
                </a:cubicBezTo>
                <a:cubicBezTo>
                  <a:pt x="45288" y="51650"/>
                  <a:pt x="46822" y="50038"/>
                  <a:pt x="48427" y="48427"/>
                </a:cubicBezTo>
                <a:cubicBezTo>
                  <a:pt x="50033" y="46822"/>
                  <a:pt x="51650" y="45283"/>
                  <a:pt x="53261" y="43783"/>
                </a:cubicBezTo>
                <a:cubicBezTo>
                  <a:pt x="55472" y="43705"/>
                  <a:pt x="57705" y="43638"/>
                  <a:pt x="60000" y="43638"/>
                </a:cubicBezTo>
                <a:cubicBezTo>
                  <a:pt x="62288" y="43638"/>
                  <a:pt x="64522" y="43705"/>
                  <a:pt x="66733" y="43783"/>
                </a:cubicBezTo>
                <a:cubicBezTo>
                  <a:pt x="68350" y="45283"/>
                  <a:pt x="69961" y="46822"/>
                  <a:pt x="71566" y="48427"/>
                </a:cubicBezTo>
                <a:cubicBezTo>
                  <a:pt x="73177" y="50038"/>
                  <a:pt x="74711" y="51650"/>
                  <a:pt x="76211" y="53261"/>
                </a:cubicBezTo>
                <a:cubicBezTo>
                  <a:pt x="76294" y="55477"/>
                  <a:pt x="76361" y="57711"/>
                  <a:pt x="76361" y="60000"/>
                </a:cubicBezTo>
                <a:cubicBezTo>
                  <a:pt x="76361" y="62288"/>
                  <a:pt x="76294" y="64522"/>
                  <a:pt x="76211" y="66733"/>
                </a:cubicBezTo>
                <a:moveTo>
                  <a:pt x="73250" y="91972"/>
                </a:moveTo>
                <a:cubicBezTo>
                  <a:pt x="70344" y="90105"/>
                  <a:pt x="67333" y="87983"/>
                  <a:pt x="64227" y="85577"/>
                </a:cubicBezTo>
                <a:cubicBezTo>
                  <a:pt x="65800" y="84277"/>
                  <a:pt x="67372" y="82950"/>
                  <a:pt x="68938" y="81538"/>
                </a:cubicBezTo>
                <a:cubicBezTo>
                  <a:pt x="71016" y="81416"/>
                  <a:pt x="73083" y="81283"/>
                  <a:pt x="75094" y="81094"/>
                </a:cubicBezTo>
                <a:cubicBezTo>
                  <a:pt x="74605" y="84972"/>
                  <a:pt x="73977" y="88611"/>
                  <a:pt x="73250" y="91972"/>
                </a:cubicBezTo>
                <a:moveTo>
                  <a:pt x="60000" y="114544"/>
                </a:moveTo>
                <a:cubicBezTo>
                  <a:pt x="55266" y="114544"/>
                  <a:pt x="51005" y="107833"/>
                  <a:pt x="48016" y="97116"/>
                </a:cubicBezTo>
                <a:cubicBezTo>
                  <a:pt x="51883" y="94844"/>
                  <a:pt x="55900" y="92072"/>
                  <a:pt x="59972" y="88950"/>
                </a:cubicBezTo>
                <a:cubicBezTo>
                  <a:pt x="64066" y="92088"/>
                  <a:pt x="68100" y="94833"/>
                  <a:pt x="71983" y="97116"/>
                </a:cubicBezTo>
                <a:cubicBezTo>
                  <a:pt x="68994" y="107833"/>
                  <a:pt x="64733" y="114544"/>
                  <a:pt x="60000" y="114544"/>
                </a:cubicBezTo>
                <a:moveTo>
                  <a:pt x="44905" y="81094"/>
                </a:moveTo>
                <a:cubicBezTo>
                  <a:pt x="46916" y="81283"/>
                  <a:pt x="48977" y="81416"/>
                  <a:pt x="51055" y="81538"/>
                </a:cubicBezTo>
                <a:cubicBezTo>
                  <a:pt x="52616" y="82938"/>
                  <a:pt x="54172" y="84277"/>
                  <a:pt x="55733" y="85572"/>
                </a:cubicBezTo>
                <a:cubicBezTo>
                  <a:pt x="52655" y="87955"/>
                  <a:pt x="49638" y="90116"/>
                  <a:pt x="46750" y="91972"/>
                </a:cubicBezTo>
                <a:cubicBezTo>
                  <a:pt x="46016" y="88611"/>
                  <a:pt x="45394" y="84972"/>
                  <a:pt x="44905" y="81094"/>
                </a:cubicBezTo>
                <a:moveTo>
                  <a:pt x="46750" y="28027"/>
                </a:moveTo>
                <a:cubicBezTo>
                  <a:pt x="49655" y="29894"/>
                  <a:pt x="52666" y="32011"/>
                  <a:pt x="55766" y="34422"/>
                </a:cubicBezTo>
                <a:cubicBezTo>
                  <a:pt x="54200" y="35722"/>
                  <a:pt x="52627" y="37055"/>
                  <a:pt x="51055" y="38466"/>
                </a:cubicBezTo>
                <a:cubicBezTo>
                  <a:pt x="48977" y="38583"/>
                  <a:pt x="46916" y="38716"/>
                  <a:pt x="44905" y="38905"/>
                </a:cubicBezTo>
                <a:cubicBezTo>
                  <a:pt x="45394" y="35027"/>
                  <a:pt x="46016" y="31388"/>
                  <a:pt x="46750" y="28027"/>
                </a:cubicBezTo>
                <a:moveTo>
                  <a:pt x="60000" y="5455"/>
                </a:moveTo>
                <a:cubicBezTo>
                  <a:pt x="64733" y="5455"/>
                  <a:pt x="68994" y="12172"/>
                  <a:pt x="71983" y="22883"/>
                </a:cubicBezTo>
                <a:cubicBezTo>
                  <a:pt x="68116" y="25155"/>
                  <a:pt x="64094" y="27927"/>
                  <a:pt x="60022" y="31050"/>
                </a:cubicBezTo>
                <a:cubicBezTo>
                  <a:pt x="55927" y="27911"/>
                  <a:pt x="51894" y="25166"/>
                  <a:pt x="48016" y="22883"/>
                </a:cubicBezTo>
                <a:cubicBezTo>
                  <a:pt x="51005" y="12172"/>
                  <a:pt x="55266" y="5455"/>
                  <a:pt x="60000" y="5455"/>
                </a:cubicBezTo>
                <a:moveTo>
                  <a:pt x="75094" y="38905"/>
                </a:moveTo>
                <a:cubicBezTo>
                  <a:pt x="73083" y="38716"/>
                  <a:pt x="71016" y="38583"/>
                  <a:pt x="68938" y="38466"/>
                </a:cubicBezTo>
                <a:cubicBezTo>
                  <a:pt x="67383" y="37061"/>
                  <a:pt x="65822" y="35722"/>
                  <a:pt x="64266" y="34433"/>
                </a:cubicBezTo>
                <a:cubicBezTo>
                  <a:pt x="67344" y="32044"/>
                  <a:pt x="70361" y="29883"/>
                  <a:pt x="73250" y="28027"/>
                </a:cubicBezTo>
                <a:cubicBezTo>
                  <a:pt x="73977" y="31388"/>
                  <a:pt x="74605" y="35027"/>
                  <a:pt x="75094" y="38905"/>
                </a:cubicBezTo>
                <a:moveTo>
                  <a:pt x="39511" y="39511"/>
                </a:moveTo>
                <a:cubicBezTo>
                  <a:pt x="34411" y="40188"/>
                  <a:pt x="29661" y="41122"/>
                  <a:pt x="25305" y="42244"/>
                </a:cubicBezTo>
                <a:cubicBezTo>
                  <a:pt x="19844" y="32555"/>
                  <a:pt x="18083" y="24777"/>
                  <a:pt x="21433" y="21427"/>
                </a:cubicBezTo>
                <a:cubicBezTo>
                  <a:pt x="24777" y="18083"/>
                  <a:pt x="32555" y="19844"/>
                  <a:pt x="42244" y="25305"/>
                </a:cubicBezTo>
                <a:cubicBezTo>
                  <a:pt x="41122" y="29661"/>
                  <a:pt x="40188" y="34411"/>
                  <a:pt x="39511" y="39511"/>
                </a:cubicBezTo>
                <a:moveTo>
                  <a:pt x="21433" y="98572"/>
                </a:moveTo>
                <a:cubicBezTo>
                  <a:pt x="18083" y="95222"/>
                  <a:pt x="19844" y="87444"/>
                  <a:pt x="25305" y="77755"/>
                </a:cubicBezTo>
                <a:cubicBezTo>
                  <a:pt x="29661" y="78877"/>
                  <a:pt x="34411" y="79811"/>
                  <a:pt x="39511" y="80488"/>
                </a:cubicBezTo>
                <a:cubicBezTo>
                  <a:pt x="40188" y="85588"/>
                  <a:pt x="41122" y="90338"/>
                  <a:pt x="42244" y="94694"/>
                </a:cubicBezTo>
                <a:cubicBezTo>
                  <a:pt x="32555" y="100155"/>
                  <a:pt x="24777" y="101916"/>
                  <a:pt x="21433" y="98572"/>
                </a:cubicBezTo>
                <a:moveTo>
                  <a:pt x="38905" y="75094"/>
                </a:moveTo>
                <a:cubicBezTo>
                  <a:pt x="35027" y="74605"/>
                  <a:pt x="31388" y="73983"/>
                  <a:pt x="28027" y="73250"/>
                </a:cubicBezTo>
                <a:cubicBezTo>
                  <a:pt x="29883" y="70361"/>
                  <a:pt x="32044" y="67344"/>
                  <a:pt x="34427" y="64266"/>
                </a:cubicBezTo>
                <a:cubicBezTo>
                  <a:pt x="35716" y="65822"/>
                  <a:pt x="37061" y="67383"/>
                  <a:pt x="38461" y="68938"/>
                </a:cubicBezTo>
                <a:cubicBezTo>
                  <a:pt x="38577" y="71022"/>
                  <a:pt x="38711" y="73083"/>
                  <a:pt x="38905" y="75094"/>
                </a:cubicBezTo>
                <a:moveTo>
                  <a:pt x="38461" y="51061"/>
                </a:moveTo>
                <a:cubicBezTo>
                  <a:pt x="37050" y="52627"/>
                  <a:pt x="35716" y="54200"/>
                  <a:pt x="34422" y="55772"/>
                </a:cubicBezTo>
                <a:cubicBezTo>
                  <a:pt x="32016" y="52672"/>
                  <a:pt x="29894" y="49655"/>
                  <a:pt x="28027" y="46750"/>
                </a:cubicBezTo>
                <a:cubicBezTo>
                  <a:pt x="31388" y="46016"/>
                  <a:pt x="35027" y="45394"/>
                  <a:pt x="38905" y="44911"/>
                </a:cubicBezTo>
                <a:cubicBezTo>
                  <a:pt x="38711" y="46916"/>
                  <a:pt x="38577" y="48977"/>
                  <a:pt x="38461" y="51061"/>
                </a:cubicBezTo>
                <a:moveTo>
                  <a:pt x="5455" y="60000"/>
                </a:moveTo>
                <a:cubicBezTo>
                  <a:pt x="5455" y="55266"/>
                  <a:pt x="12166" y="51005"/>
                  <a:pt x="22883" y="48022"/>
                </a:cubicBezTo>
                <a:cubicBezTo>
                  <a:pt x="25166" y="51900"/>
                  <a:pt x="27905" y="55927"/>
                  <a:pt x="31044" y="60027"/>
                </a:cubicBezTo>
                <a:cubicBezTo>
                  <a:pt x="27927" y="64094"/>
                  <a:pt x="25155" y="68122"/>
                  <a:pt x="22883" y="71977"/>
                </a:cubicBezTo>
                <a:cubicBezTo>
                  <a:pt x="12166" y="68994"/>
                  <a:pt x="5455" y="64733"/>
                  <a:pt x="5455" y="60000"/>
                </a:cubicBezTo>
                <a:moveTo>
                  <a:pt x="120000" y="60000"/>
                </a:moveTo>
                <a:cubicBezTo>
                  <a:pt x="120000" y="53466"/>
                  <a:pt x="112072" y="47616"/>
                  <a:pt x="99544" y="43627"/>
                </a:cubicBezTo>
                <a:cubicBezTo>
                  <a:pt x="105566" y="31944"/>
                  <a:pt x="107050" y="22194"/>
                  <a:pt x="102427" y="17572"/>
                </a:cubicBezTo>
                <a:cubicBezTo>
                  <a:pt x="97805" y="12955"/>
                  <a:pt x="88055" y="14433"/>
                  <a:pt x="76377" y="20455"/>
                </a:cubicBezTo>
                <a:cubicBezTo>
                  <a:pt x="72383" y="7927"/>
                  <a:pt x="66533" y="0"/>
                  <a:pt x="60000" y="0"/>
                </a:cubicBezTo>
                <a:cubicBezTo>
                  <a:pt x="53461" y="0"/>
                  <a:pt x="47616" y="7927"/>
                  <a:pt x="43622" y="20455"/>
                </a:cubicBezTo>
                <a:cubicBezTo>
                  <a:pt x="31944" y="14433"/>
                  <a:pt x="22194" y="12955"/>
                  <a:pt x="17572" y="17572"/>
                </a:cubicBezTo>
                <a:cubicBezTo>
                  <a:pt x="12950" y="22194"/>
                  <a:pt x="14433" y="31944"/>
                  <a:pt x="20455" y="43627"/>
                </a:cubicBezTo>
                <a:cubicBezTo>
                  <a:pt x="7922" y="47616"/>
                  <a:pt x="0" y="53466"/>
                  <a:pt x="0" y="60000"/>
                </a:cubicBezTo>
                <a:cubicBezTo>
                  <a:pt x="0" y="66533"/>
                  <a:pt x="7922" y="72383"/>
                  <a:pt x="20455" y="76377"/>
                </a:cubicBezTo>
                <a:cubicBezTo>
                  <a:pt x="14433" y="88061"/>
                  <a:pt x="12950" y="97805"/>
                  <a:pt x="17572" y="102427"/>
                </a:cubicBezTo>
                <a:cubicBezTo>
                  <a:pt x="22194" y="107044"/>
                  <a:pt x="31944" y="105566"/>
                  <a:pt x="43622" y="99544"/>
                </a:cubicBezTo>
                <a:cubicBezTo>
                  <a:pt x="47616" y="112072"/>
                  <a:pt x="53461" y="120000"/>
                  <a:pt x="60000" y="120000"/>
                </a:cubicBezTo>
                <a:cubicBezTo>
                  <a:pt x="66533" y="120000"/>
                  <a:pt x="72383" y="112072"/>
                  <a:pt x="76377" y="99544"/>
                </a:cubicBezTo>
                <a:cubicBezTo>
                  <a:pt x="88055" y="105566"/>
                  <a:pt x="97805" y="107044"/>
                  <a:pt x="102427" y="102427"/>
                </a:cubicBezTo>
                <a:cubicBezTo>
                  <a:pt x="107050" y="97805"/>
                  <a:pt x="105566" y="88061"/>
                  <a:pt x="99544" y="76377"/>
                </a:cubicBezTo>
                <a:cubicBezTo>
                  <a:pt x="112072" y="72383"/>
                  <a:pt x="120000" y="66533"/>
                  <a:pt x="120000" y="60000"/>
                </a:cubicBezTo>
                <a:moveTo>
                  <a:pt x="60000" y="54544"/>
                </a:moveTo>
                <a:cubicBezTo>
                  <a:pt x="56988" y="54544"/>
                  <a:pt x="54544" y="56988"/>
                  <a:pt x="54544" y="60000"/>
                </a:cubicBezTo>
                <a:cubicBezTo>
                  <a:pt x="54544" y="63011"/>
                  <a:pt x="56988" y="65455"/>
                  <a:pt x="60000" y="65455"/>
                </a:cubicBezTo>
                <a:cubicBezTo>
                  <a:pt x="63011" y="65455"/>
                  <a:pt x="65455" y="63011"/>
                  <a:pt x="65455" y="60000"/>
                </a:cubicBezTo>
                <a:cubicBezTo>
                  <a:pt x="65455" y="56988"/>
                  <a:pt x="63011" y="54544"/>
                  <a:pt x="60000" y="5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13617253" y="11411467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72" y="92727"/>
                </a:moveTo>
                <a:lnTo>
                  <a:pt x="29461" y="69583"/>
                </a:lnTo>
                <a:lnTo>
                  <a:pt x="29411" y="69561"/>
                </a:lnTo>
                <a:cubicBezTo>
                  <a:pt x="29750" y="69150"/>
                  <a:pt x="30000" y="68694"/>
                  <a:pt x="30000" y="68183"/>
                </a:cubicBezTo>
                <a:cubicBezTo>
                  <a:pt x="30000" y="66672"/>
                  <a:pt x="28322" y="65455"/>
                  <a:pt x="26250" y="65455"/>
                </a:cubicBezTo>
                <a:lnTo>
                  <a:pt x="18750" y="65455"/>
                </a:lnTo>
                <a:lnTo>
                  <a:pt x="36750" y="48000"/>
                </a:lnTo>
                <a:lnTo>
                  <a:pt x="36700" y="47972"/>
                </a:lnTo>
                <a:cubicBezTo>
                  <a:pt x="37172" y="47516"/>
                  <a:pt x="37500" y="46977"/>
                  <a:pt x="37500" y="46361"/>
                </a:cubicBezTo>
                <a:cubicBezTo>
                  <a:pt x="37500" y="44861"/>
                  <a:pt x="35822" y="43638"/>
                  <a:pt x="33750" y="43638"/>
                </a:cubicBezTo>
                <a:lnTo>
                  <a:pt x="26972" y="43638"/>
                </a:lnTo>
                <a:lnTo>
                  <a:pt x="47488" y="26583"/>
                </a:lnTo>
                <a:lnTo>
                  <a:pt x="47466" y="26566"/>
                </a:lnTo>
                <a:cubicBezTo>
                  <a:pt x="48238" y="26061"/>
                  <a:pt x="48750" y="25355"/>
                  <a:pt x="48750" y="24544"/>
                </a:cubicBezTo>
                <a:cubicBezTo>
                  <a:pt x="48750" y="23038"/>
                  <a:pt x="47072" y="21816"/>
                  <a:pt x="45000" y="21816"/>
                </a:cubicBezTo>
                <a:lnTo>
                  <a:pt x="39050" y="21816"/>
                </a:lnTo>
                <a:lnTo>
                  <a:pt x="60000" y="6583"/>
                </a:lnTo>
                <a:lnTo>
                  <a:pt x="80950" y="21816"/>
                </a:lnTo>
                <a:lnTo>
                  <a:pt x="75000" y="21816"/>
                </a:lnTo>
                <a:cubicBezTo>
                  <a:pt x="72933" y="21816"/>
                  <a:pt x="71250" y="23038"/>
                  <a:pt x="71250" y="24544"/>
                </a:cubicBezTo>
                <a:cubicBezTo>
                  <a:pt x="71250" y="25355"/>
                  <a:pt x="71761" y="26061"/>
                  <a:pt x="72533" y="26566"/>
                </a:cubicBezTo>
                <a:lnTo>
                  <a:pt x="72511" y="26583"/>
                </a:lnTo>
                <a:lnTo>
                  <a:pt x="93022" y="43638"/>
                </a:lnTo>
                <a:lnTo>
                  <a:pt x="86250" y="43638"/>
                </a:lnTo>
                <a:cubicBezTo>
                  <a:pt x="84183" y="43638"/>
                  <a:pt x="82500" y="44861"/>
                  <a:pt x="82500" y="46361"/>
                </a:cubicBezTo>
                <a:cubicBezTo>
                  <a:pt x="82500" y="46977"/>
                  <a:pt x="82827" y="47516"/>
                  <a:pt x="83300" y="47972"/>
                </a:cubicBezTo>
                <a:lnTo>
                  <a:pt x="83250" y="48000"/>
                </a:lnTo>
                <a:lnTo>
                  <a:pt x="101250" y="65455"/>
                </a:lnTo>
                <a:lnTo>
                  <a:pt x="93750" y="65455"/>
                </a:lnTo>
                <a:cubicBezTo>
                  <a:pt x="91683" y="65455"/>
                  <a:pt x="90000" y="66672"/>
                  <a:pt x="90000" y="68183"/>
                </a:cubicBezTo>
                <a:cubicBezTo>
                  <a:pt x="90000" y="68694"/>
                  <a:pt x="90244" y="69150"/>
                  <a:pt x="90588" y="69561"/>
                </a:cubicBezTo>
                <a:lnTo>
                  <a:pt x="90533" y="69583"/>
                </a:lnTo>
                <a:lnTo>
                  <a:pt x="109627" y="92727"/>
                </a:lnTo>
                <a:cubicBezTo>
                  <a:pt x="109627" y="92727"/>
                  <a:pt x="10372" y="92727"/>
                  <a:pt x="10372" y="92727"/>
                </a:cubicBezTo>
                <a:close/>
                <a:moveTo>
                  <a:pt x="67500" y="114544"/>
                </a:moveTo>
                <a:lnTo>
                  <a:pt x="52500" y="114544"/>
                </a:lnTo>
                <a:lnTo>
                  <a:pt x="52500" y="98183"/>
                </a:lnTo>
                <a:lnTo>
                  <a:pt x="67500" y="98183"/>
                </a:lnTo>
                <a:cubicBezTo>
                  <a:pt x="67500" y="98183"/>
                  <a:pt x="67500" y="114544"/>
                  <a:pt x="67500" y="114544"/>
                </a:cubicBezTo>
                <a:close/>
                <a:moveTo>
                  <a:pt x="119411" y="94072"/>
                </a:moveTo>
                <a:lnTo>
                  <a:pt x="119461" y="94050"/>
                </a:lnTo>
                <a:lnTo>
                  <a:pt x="100372" y="70911"/>
                </a:lnTo>
                <a:lnTo>
                  <a:pt x="108750" y="70911"/>
                </a:lnTo>
                <a:cubicBezTo>
                  <a:pt x="110822" y="70911"/>
                  <a:pt x="112500" y="69688"/>
                  <a:pt x="112500" y="68183"/>
                </a:cubicBezTo>
                <a:cubicBezTo>
                  <a:pt x="112500" y="67566"/>
                  <a:pt x="112172" y="67033"/>
                  <a:pt x="111700" y="66572"/>
                </a:cubicBezTo>
                <a:lnTo>
                  <a:pt x="111750" y="66544"/>
                </a:lnTo>
                <a:lnTo>
                  <a:pt x="93750" y="49088"/>
                </a:lnTo>
                <a:lnTo>
                  <a:pt x="101250" y="49088"/>
                </a:lnTo>
                <a:cubicBezTo>
                  <a:pt x="103322" y="49088"/>
                  <a:pt x="105000" y="47872"/>
                  <a:pt x="105000" y="46361"/>
                </a:cubicBezTo>
                <a:cubicBezTo>
                  <a:pt x="105000" y="45555"/>
                  <a:pt x="104488" y="44844"/>
                  <a:pt x="103716" y="44344"/>
                </a:cubicBezTo>
                <a:lnTo>
                  <a:pt x="103738" y="44322"/>
                </a:lnTo>
                <a:lnTo>
                  <a:pt x="83222" y="27272"/>
                </a:lnTo>
                <a:lnTo>
                  <a:pt x="90000" y="27272"/>
                </a:lnTo>
                <a:cubicBezTo>
                  <a:pt x="92072" y="27272"/>
                  <a:pt x="93750" y="26055"/>
                  <a:pt x="93750" y="24544"/>
                </a:cubicBezTo>
                <a:cubicBezTo>
                  <a:pt x="93750" y="23794"/>
                  <a:pt x="93333" y="23111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72" y="23111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lnTo>
                  <a:pt x="36772" y="27272"/>
                </a:lnTo>
                <a:lnTo>
                  <a:pt x="16261" y="44322"/>
                </a:lnTo>
                <a:lnTo>
                  <a:pt x="16283" y="44344"/>
                </a:lnTo>
                <a:cubicBezTo>
                  <a:pt x="15511" y="44844"/>
                  <a:pt x="15000" y="45555"/>
                  <a:pt x="15000" y="46361"/>
                </a:cubicBezTo>
                <a:cubicBezTo>
                  <a:pt x="15000" y="47872"/>
                  <a:pt x="16683" y="49088"/>
                  <a:pt x="18750" y="49088"/>
                </a:cubicBezTo>
                <a:lnTo>
                  <a:pt x="26250" y="49088"/>
                </a:lnTo>
                <a:lnTo>
                  <a:pt x="8250" y="66544"/>
                </a:lnTo>
                <a:lnTo>
                  <a:pt x="8300" y="66572"/>
                </a:lnTo>
                <a:cubicBezTo>
                  <a:pt x="7827" y="67033"/>
                  <a:pt x="7500" y="67566"/>
                  <a:pt x="7500" y="68183"/>
                </a:cubicBezTo>
                <a:cubicBezTo>
                  <a:pt x="7500" y="69688"/>
                  <a:pt x="9183" y="70911"/>
                  <a:pt x="11250" y="70911"/>
                </a:cubicBezTo>
                <a:lnTo>
                  <a:pt x="19627" y="70911"/>
                </a:lnTo>
                <a:lnTo>
                  <a:pt x="533" y="94050"/>
                </a:lnTo>
                <a:lnTo>
                  <a:pt x="588" y="94072"/>
                </a:lnTo>
                <a:cubicBezTo>
                  <a:pt x="244" y="94483"/>
                  <a:pt x="0" y="94938"/>
                  <a:pt x="0" y="95455"/>
                </a:cubicBezTo>
                <a:cubicBezTo>
                  <a:pt x="0" y="96961"/>
                  <a:pt x="1683" y="98183"/>
                  <a:pt x="3750" y="98183"/>
                </a:cubicBezTo>
                <a:lnTo>
                  <a:pt x="45000" y="98183"/>
                </a:lnTo>
                <a:lnTo>
                  <a:pt x="45000" y="117272"/>
                </a:lnTo>
                <a:cubicBezTo>
                  <a:pt x="45000" y="118777"/>
                  <a:pt x="46683" y="120000"/>
                  <a:pt x="48750" y="120000"/>
                </a:cubicBezTo>
                <a:lnTo>
                  <a:pt x="71250" y="120000"/>
                </a:lnTo>
                <a:cubicBezTo>
                  <a:pt x="73322" y="120000"/>
                  <a:pt x="75000" y="118777"/>
                  <a:pt x="75000" y="117272"/>
                </a:cubicBezTo>
                <a:lnTo>
                  <a:pt x="75000" y="98183"/>
                </a:lnTo>
                <a:lnTo>
                  <a:pt x="116250" y="98183"/>
                </a:lnTo>
                <a:cubicBezTo>
                  <a:pt x="118322" y="98183"/>
                  <a:pt x="120000" y="96961"/>
                  <a:pt x="120000" y="95455"/>
                </a:cubicBezTo>
                <a:cubicBezTo>
                  <a:pt x="120000" y="94938"/>
                  <a:pt x="119750" y="94483"/>
                  <a:pt x="119411" y="94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14759955" y="11411467"/>
            <a:ext cx="2539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81816"/>
                </a:moveTo>
                <a:lnTo>
                  <a:pt x="12000" y="81816"/>
                </a:lnTo>
                <a:lnTo>
                  <a:pt x="12000" y="27272"/>
                </a:lnTo>
                <a:cubicBezTo>
                  <a:pt x="12000" y="15222"/>
                  <a:pt x="33488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27272"/>
                  <a:pt x="108000" y="81816"/>
                  <a:pt x="108000" y="81816"/>
                </a:cubicBezTo>
                <a:close/>
                <a:moveTo>
                  <a:pt x="60000" y="0"/>
                </a:moveTo>
                <a:cubicBezTo>
                  <a:pt x="26861" y="0"/>
                  <a:pt x="0" y="12211"/>
                  <a:pt x="0" y="27272"/>
                </a:cubicBezTo>
                <a:lnTo>
                  <a:pt x="0" y="81816"/>
                </a:lnTo>
                <a:cubicBezTo>
                  <a:pt x="0" y="84827"/>
                  <a:pt x="5377" y="87272"/>
                  <a:pt x="12000" y="87272"/>
                </a:cubicBezTo>
                <a:lnTo>
                  <a:pt x="54000" y="87272"/>
                </a:lnTo>
                <a:lnTo>
                  <a:pt x="54000" y="117272"/>
                </a:lnTo>
                <a:cubicBezTo>
                  <a:pt x="54000" y="118777"/>
                  <a:pt x="56688" y="120000"/>
                  <a:pt x="60000" y="120000"/>
                </a:cubicBezTo>
                <a:cubicBezTo>
                  <a:pt x="63311" y="120000"/>
                  <a:pt x="66000" y="118777"/>
                  <a:pt x="66000" y="117272"/>
                </a:cubicBezTo>
                <a:lnTo>
                  <a:pt x="66000" y="87272"/>
                </a:lnTo>
                <a:lnTo>
                  <a:pt x="108000" y="87272"/>
                </a:lnTo>
                <a:cubicBezTo>
                  <a:pt x="114622" y="87272"/>
                  <a:pt x="120000" y="84827"/>
                  <a:pt x="120000" y="81816"/>
                </a:cubicBezTo>
                <a:lnTo>
                  <a:pt x="120000" y="27272"/>
                </a:lnTo>
                <a:cubicBezTo>
                  <a:pt x="120000" y="12211"/>
                  <a:pt x="93138" y="0"/>
                  <a:pt x="60000" y="0"/>
                </a:cubicBezTo>
                <a:moveTo>
                  <a:pt x="42000" y="27272"/>
                </a:moveTo>
                <a:cubicBezTo>
                  <a:pt x="38688" y="27272"/>
                  <a:pt x="36000" y="28494"/>
                  <a:pt x="36000" y="30000"/>
                </a:cubicBezTo>
                <a:lnTo>
                  <a:pt x="36000" y="68183"/>
                </a:lnTo>
                <a:cubicBezTo>
                  <a:pt x="36000" y="69688"/>
                  <a:pt x="38688" y="70911"/>
                  <a:pt x="42000" y="70911"/>
                </a:cubicBezTo>
                <a:cubicBezTo>
                  <a:pt x="45311" y="70911"/>
                  <a:pt x="48000" y="69688"/>
                  <a:pt x="48000" y="68183"/>
                </a:cubicBezTo>
                <a:lnTo>
                  <a:pt x="48000" y="30000"/>
                </a:lnTo>
                <a:cubicBezTo>
                  <a:pt x="48000" y="28494"/>
                  <a:pt x="45311" y="27272"/>
                  <a:pt x="42000" y="27272"/>
                </a:cubicBezTo>
                <a:moveTo>
                  <a:pt x="78000" y="27272"/>
                </a:moveTo>
                <a:cubicBezTo>
                  <a:pt x="74688" y="27272"/>
                  <a:pt x="72000" y="28494"/>
                  <a:pt x="72000" y="30000"/>
                </a:cubicBezTo>
                <a:lnTo>
                  <a:pt x="72000" y="68183"/>
                </a:lnTo>
                <a:cubicBezTo>
                  <a:pt x="72000" y="69688"/>
                  <a:pt x="74688" y="70911"/>
                  <a:pt x="78000" y="70911"/>
                </a:cubicBezTo>
                <a:cubicBezTo>
                  <a:pt x="81311" y="70911"/>
                  <a:pt x="84000" y="69688"/>
                  <a:pt x="84000" y="68183"/>
                </a:cubicBezTo>
                <a:lnTo>
                  <a:pt x="84000" y="30000"/>
                </a:lnTo>
                <a:cubicBezTo>
                  <a:pt x="84000" y="28494"/>
                  <a:pt x="81311" y="27272"/>
                  <a:pt x="78000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39" name="Shape 739"/>
          <p:cNvSpPr/>
          <p:nvPr/>
        </p:nvSpPr>
        <p:spPr>
          <a:xfrm>
            <a:off x="15674117" y="1141146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38183"/>
                </a:moveTo>
                <a:cubicBezTo>
                  <a:pt x="34233" y="38183"/>
                  <a:pt x="35455" y="36961"/>
                  <a:pt x="35455" y="35455"/>
                </a:cubicBezTo>
                <a:lnTo>
                  <a:pt x="35455" y="8183"/>
                </a:lnTo>
                <a:cubicBezTo>
                  <a:pt x="35455" y="6672"/>
                  <a:pt x="34233" y="5455"/>
                  <a:pt x="32727" y="5455"/>
                </a:cubicBezTo>
                <a:cubicBezTo>
                  <a:pt x="31222" y="5455"/>
                  <a:pt x="30000" y="6672"/>
                  <a:pt x="30000" y="8183"/>
                </a:cubicBezTo>
                <a:lnTo>
                  <a:pt x="30000" y="35455"/>
                </a:lnTo>
                <a:cubicBezTo>
                  <a:pt x="30000" y="36961"/>
                  <a:pt x="31222" y="38183"/>
                  <a:pt x="32727" y="38183"/>
                </a:cubicBezTo>
                <a:moveTo>
                  <a:pt x="16361" y="32727"/>
                </a:moveTo>
                <a:cubicBezTo>
                  <a:pt x="17866" y="32727"/>
                  <a:pt x="19088" y="31505"/>
                  <a:pt x="19088" y="30000"/>
                </a:cubicBezTo>
                <a:lnTo>
                  <a:pt x="19088" y="13638"/>
                </a:lnTo>
                <a:cubicBezTo>
                  <a:pt x="19088" y="12127"/>
                  <a:pt x="17866" y="10911"/>
                  <a:pt x="16361" y="10911"/>
                </a:cubicBezTo>
                <a:cubicBezTo>
                  <a:pt x="14861" y="10911"/>
                  <a:pt x="13638" y="12127"/>
                  <a:pt x="13638" y="13638"/>
                </a:cubicBezTo>
                <a:lnTo>
                  <a:pt x="13638" y="30000"/>
                </a:lnTo>
                <a:cubicBezTo>
                  <a:pt x="13638" y="31505"/>
                  <a:pt x="14861" y="32727"/>
                  <a:pt x="16361" y="32727"/>
                </a:cubicBezTo>
                <a:moveTo>
                  <a:pt x="103638" y="84544"/>
                </a:moveTo>
                <a:lnTo>
                  <a:pt x="98044" y="84544"/>
                </a:lnTo>
                <a:cubicBezTo>
                  <a:pt x="98111" y="83644"/>
                  <a:pt x="98183" y="82738"/>
                  <a:pt x="98183" y="81816"/>
                </a:cubicBezTo>
                <a:lnTo>
                  <a:pt x="98183" y="62727"/>
                </a:lnTo>
                <a:lnTo>
                  <a:pt x="103638" y="62727"/>
                </a:lnTo>
                <a:cubicBezTo>
                  <a:pt x="109661" y="62727"/>
                  <a:pt x="114544" y="67611"/>
                  <a:pt x="114544" y="73638"/>
                </a:cubicBezTo>
                <a:cubicBezTo>
                  <a:pt x="114544" y="79661"/>
                  <a:pt x="109661" y="84544"/>
                  <a:pt x="103638" y="84544"/>
                </a:cubicBezTo>
                <a:moveTo>
                  <a:pt x="92727" y="81816"/>
                </a:moveTo>
                <a:cubicBezTo>
                  <a:pt x="92727" y="87788"/>
                  <a:pt x="91105" y="93361"/>
                  <a:pt x="88311" y="98183"/>
                </a:cubicBezTo>
                <a:lnTo>
                  <a:pt x="9872" y="98183"/>
                </a:lnTo>
                <a:cubicBezTo>
                  <a:pt x="7077" y="93361"/>
                  <a:pt x="5455" y="87788"/>
                  <a:pt x="5455" y="81816"/>
                </a:cubicBezTo>
                <a:lnTo>
                  <a:pt x="5455" y="49088"/>
                </a:lnTo>
                <a:lnTo>
                  <a:pt x="92727" y="49088"/>
                </a:lnTo>
                <a:cubicBezTo>
                  <a:pt x="92727" y="49088"/>
                  <a:pt x="92727" y="81816"/>
                  <a:pt x="92727" y="81816"/>
                </a:cubicBezTo>
                <a:close/>
                <a:moveTo>
                  <a:pt x="60000" y="114544"/>
                </a:moveTo>
                <a:lnTo>
                  <a:pt x="38183" y="114544"/>
                </a:lnTo>
                <a:cubicBezTo>
                  <a:pt x="28505" y="114544"/>
                  <a:pt x="19827" y="110316"/>
                  <a:pt x="13838" y="103638"/>
                </a:cubicBezTo>
                <a:lnTo>
                  <a:pt x="84344" y="103638"/>
                </a:lnTo>
                <a:cubicBezTo>
                  <a:pt x="78350" y="110316"/>
                  <a:pt x="69677" y="114544"/>
                  <a:pt x="60000" y="114544"/>
                </a:cubicBezTo>
                <a:moveTo>
                  <a:pt x="103638" y="57272"/>
                </a:moveTo>
                <a:lnTo>
                  <a:pt x="98183" y="57272"/>
                </a:lnTo>
                <a:lnTo>
                  <a:pt x="98183" y="49088"/>
                </a:lnTo>
                <a:cubicBezTo>
                  <a:pt x="98183" y="46083"/>
                  <a:pt x="95738" y="43638"/>
                  <a:pt x="92727" y="43638"/>
                </a:cubicBezTo>
                <a:lnTo>
                  <a:pt x="5455" y="43638"/>
                </a:lnTo>
                <a:cubicBezTo>
                  <a:pt x="2444" y="43638"/>
                  <a:pt x="0" y="46083"/>
                  <a:pt x="0" y="49088"/>
                </a:cubicBezTo>
                <a:lnTo>
                  <a:pt x="0" y="81816"/>
                </a:lnTo>
                <a:cubicBezTo>
                  <a:pt x="0" y="95733"/>
                  <a:pt x="7466" y="107872"/>
                  <a:pt x="18588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cubicBezTo>
                  <a:pt x="98183" y="115766"/>
                  <a:pt x="96961" y="114544"/>
                  <a:pt x="95455" y="114544"/>
                </a:cubicBezTo>
                <a:lnTo>
                  <a:pt x="79611" y="114544"/>
                </a:lnTo>
                <a:cubicBezTo>
                  <a:pt x="88472" y="109216"/>
                  <a:pt x="95005" y="100411"/>
                  <a:pt x="97283" y="90000"/>
                </a:cubicBezTo>
                <a:lnTo>
                  <a:pt x="103638" y="90000"/>
                </a:lnTo>
                <a:cubicBezTo>
                  <a:pt x="112672" y="90000"/>
                  <a:pt x="120000" y="82677"/>
                  <a:pt x="120000" y="73638"/>
                </a:cubicBezTo>
                <a:cubicBezTo>
                  <a:pt x="120000" y="64600"/>
                  <a:pt x="112672" y="57272"/>
                  <a:pt x="103638" y="57272"/>
                </a:cubicBezTo>
                <a:moveTo>
                  <a:pt x="65455" y="32727"/>
                </a:moveTo>
                <a:cubicBezTo>
                  <a:pt x="66961" y="32727"/>
                  <a:pt x="68183" y="31505"/>
                  <a:pt x="68183" y="30000"/>
                </a:cubicBezTo>
                <a:lnTo>
                  <a:pt x="68183" y="13638"/>
                </a:lnTo>
                <a:cubicBezTo>
                  <a:pt x="68183" y="12127"/>
                  <a:pt x="66961" y="10911"/>
                  <a:pt x="65455" y="10911"/>
                </a:cubicBezTo>
                <a:cubicBezTo>
                  <a:pt x="63950" y="10911"/>
                  <a:pt x="62727" y="12127"/>
                  <a:pt x="62727" y="13638"/>
                </a:cubicBezTo>
                <a:lnTo>
                  <a:pt x="62727" y="30000"/>
                </a:lnTo>
                <a:cubicBezTo>
                  <a:pt x="62727" y="31505"/>
                  <a:pt x="63950" y="32727"/>
                  <a:pt x="65455" y="32727"/>
                </a:cubicBezTo>
                <a:moveTo>
                  <a:pt x="81816" y="38183"/>
                </a:moveTo>
                <a:cubicBezTo>
                  <a:pt x="83322" y="38183"/>
                  <a:pt x="84544" y="36961"/>
                  <a:pt x="84544" y="35455"/>
                </a:cubicBezTo>
                <a:lnTo>
                  <a:pt x="84544" y="8183"/>
                </a:lnTo>
                <a:cubicBezTo>
                  <a:pt x="84544" y="6672"/>
                  <a:pt x="83322" y="5455"/>
                  <a:pt x="81816" y="5455"/>
                </a:cubicBezTo>
                <a:cubicBezTo>
                  <a:pt x="80311" y="5455"/>
                  <a:pt x="79088" y="6672"/>
                  <a:pt x="79088" y="8183"/>
                </a:cubicBezTo>
                <a:lnTo>
                  <a:pt x="79088" y="35455"/>
                </a:lnTo>
                <a:cubicBezTo>
                  <a:pt x="79088" y="36961"/>
                  <a:pt x="80311" y="38183"/>
                  <a:pt x="81816" y="38183"/>
                </a:cubicBezTo>
                <a:moveTo>
                  <a:pt x="49088" y="32727"/>
                </a:moveTo>
                <a:cubicBezTo>
                  <a:pt x="50594" y="32727"/>
                  <a:pt x="51816" y="31505"/>
                  <a:pt x="51816" y="30000"/>
                </a:cubicBezTo>
                <a:lnTo>
                  <a:pt x="51816" y="2727"/>
                </a:lnTo>
                <a:cubicBezTo>
                  <a:pt x="51816" y="1222"/>
                  <a:pt x="50594" y="0"/>
                  <a:pt x="49088" y="0"/>
                </a:cubicBezTo>
                <a:cubicBezTo>
                  <a:pt x="47588" y="0"/>
                  <a:pt x="46361" y="1222"/>
                  <a:pt x="46361" y="2727"/>
                </a:cubicBezTo>
                <a:lnTo>
                  <a:pt x="46361" y="30000"/>
                </a:lnTo>
                <a:cubicBezTo>
                  <a:pt x="46361" y="31505"/>
                  <a:pt x="47588" y="32727"/>
                  <a:pt x="49088" y="327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0" name="Shape 740"/>
          <p:cNvSpPr/>
          <p:nvPr/>
        </p:nvSpPr>
        <p:spPr>
          <a:xfrm>
            <a:off x="16740639" y="11449557"/>
            <a:ext cx="559193" cy="4825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819" y="56515"/>
                </a:moveTo>
                <a:cubicBezTo>
                  <a:pt x="55819" y="56515"/>
                  <a:pt x="55819" y="56510"/>
                  <a:pt x="55819" y="56510"/>
                </a:cubicBezTo>
                <a:lnTo>
                  <a:pt x="55813" y="56504"/>
                </a:lnTo>
                <a:cubicBezTo>
                  <a:pt x="55813" y="56504"/>
                  <a:pt x="55819" y="56515"/>
                  <a:pt x="55819" y="56515"/>
                </a:cubicBezTo>
                <a:close/>
                <a:moveTo>
                  <a:pt x="113612" y="7394"/>
                </a:moveTo>
                <a:cubicBezTo>
                  <a:pt x="105100" y="-2464"/>
                  <a:pt x="91303" y="-2464"/>
                  <a:pt x="82792" y="7394"/>
                </a:cubicBezTo>
                <a:lnTo>
                  <a:pt x="86645" y="11856"/>
                </a:lnTo>
                <a:cubicBezTo>
                  <a:pt x="93027" y="4468"/>
                  <a:pt x="103377" y="4468"/>
                  <a:pt x="109759" y="11856"/>
                </a:cubicBezTo>
                <a:cubicBezTo>
                  <a:pt x="116147" y="19257"/>
                  <a:pt x="116147" y="31254"/>
                  <a:pt x="109759" y="38654"/>
                </a:cubicBezTo>
                <a:lnTo>
                  <a:pt x="51961" y="104440"/>
                </a:lnTo>
                <a:lnTo>
                  <a:pt x="55819" y="108902"/>
                </a:lnTo>
                <a:lnTo>
                  <a:pt x="113612" y="43117"/>
                </a:lnTo>
                <a:cubicBezTo>
                  <a:pt x="122129" y="33251"/>
                  <a:pt x="122129" y="17259"/>
                  <a:pt x="113612" y="7394"/>
                </a:cubicBezTo>
                <a:moveTo>
                  <a:pt x="13431" y="104440"/>
                </a:moveTo>
                <a:cubicBezTo>
                  <a:pt x="2790" y="92110"/>
                  <a:pt x="2790" y="73308"/>
                  <a:pt x="13431" y="60972"/>
                </a:cubicBezTo>
                <a:cubicBezTo>
                  <a:pt x="13442" y="60960"/>
                  <a:pt x="13460" y="60943"/>
                  <a:pt x="13477" y="60925"/>
                </a:cubicBezTo>
                <a:lnTo>
                  <a:pt x="13477" y="60925"/>
                </a:lnTo>
                <a:lnTo>
                  <a:pt x="53893" y="14093"/>
                </a:lnTo>
                <a:cubicBezTo>
                  <a:pt x="54955" y="12855"/>
                  <a:pt x="54955" y="10858"/>
                  <a:pt x="53893" y="9625"/>
                </a:cubicBezTo>
                <a:cubicBezTo>
                  <a:pt x="52825" y="8393"/>
                  <a:pt x="51102" y="8393"/>
                  <a:pt x="50035" y="9625"/>
                </a:cubicBezTo>
                <a:lnTo>
                  <a:pt x="9578" y="56510"/>
                </a:lnTo>
                <a:cubicBezTo>
                  <a:pt x="-3191" y="71304"/>
                  <a:pt x="-3191" y="94107"/>
                  <a:pt x="9578" y="108902"/>
                </a:cubicBezTo>
                <a:cubicBezTo>
                  <a:pt x="22348" y="123697"/>
                  <a:pt x="43049" y="123697"/>
                  <a:pt x="55819" y="108902"/>
                </a:cubicBezTo>
                <a:lnTo>
                  <a:pt x="51915" y="104486"/>
                </a:lnTo>
                <a:cubicBezTo>
                  <a:pt x="41274" y="116764"/>
                  <a:pt x="24060" y="116752"/>
                  <a:pt x="13431" y="104440"/>
                </a:cubicBezTo>
                <a:moveTo>
                  <a:pt x="36551" y="78833"/>
                </a:moveTo>
                <a:cubicBezTo>
                  <a:pt x="40804" y="83763"/>
                  <a:pt x="47708" y="83763"/>
                  <a:pt x="51961" y="78833"/>
                </a:cubicBezTo>
                <a:lnTo>
                  <a:pt x="80860" y="45348"/>
                </a:lnTo>
                <a:cubicBezTo>
                  <a:pt x="81928" y="44115"/>
                  <a:pt x="81928" y="42118"/>
                  <a:pt x="80860" y="40885"/>
                </a:cubicBezTo>
                <a:cubicBezTo>
                  <a:pt x="79798" y="39653"/>
                  <a:pt x="78075" y="39653"/>
                  <a:pt x="77008" y="40885"/>
                </a:cubicBezTo>
                <a:lnTo>
                  <a:pt x="48109" y="74365"/>
                </a:lnTo>
                <a:cubicBezTo>
                  <a:pt x="45985" y="76836"/>
                  <a:pt x="42533" y="76836"/>
                  <a:pt x="40404" y="74365"/>
                </a:cubicBezTo>
                <a:cubicBezTo>
                  <a:pt x="38274" y="71900"/>
                  <a:pt x="38274" y="67905"/>
                  <a:pt x="40404" y="65440"/>
                </a:cubicBezTo>
                <a:lnTo>
                  <a:pt x="48109" y="56510"/>
                </a:lnTo>
                <a:lnTo>
                  <a:pt x="86645" y="11856"/>
                </a:lnTo>
                <a:lnTo>
                  <a:pt x="82792" y="7394"/>
                </a:lnTo>
                <a:lnTo>
                  <a:pt x="36551" y="60972"/>
                </a:lnTo>
                <a:cubicBezTo>
                  <a:pt x="32293" y="65908"/>
                  <a:pt x="32293" y="73904"/>
                  <a:pt x="36551" y="788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1" name="Shape 741"/>
          <p:cNvSpPr/>
          <p:nvPr/>
        </p:nvSpPr>
        <p:spPr>
          <a:xfrm>
            <a:off x="17807161" y="11449557"/>
            <a:ext cx="558655" cy="482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88083"/>
                </a:moveTo>
                <a:lnTo>
                  <a:pt x="9072" y="60000"/>
                </a:lnTo>
                <a:lnTo>
                  <a:pt x="25638" y="50866"/>
                </a:lnTo>
                <a:lnTo>
                  <a:pt x="58827" y="69166"/>
                </a:lnTo>
                <a:lnTo>
                  <a:pt x="58838" y="69144"/>
                </a:lnTo>
                <a:cubicBezTo>
                  <a:pt x="59188" y="69344"/>
                  <a:pt x="59577" y="69472"/>
                  <a:pt x="60000" y="69472"/>
                </a:cubicBezTo>
                <a:cubicBezTo>
                  <a:pt x="60422" y="69472"/>
                  <a:pt x="60811" y="69344"/>
                  <a:pt x="61161" y="69144"/>
                </a:cubicBezTo>
                <a:lnTo>
                  <a:pt x="61172" y="69166"/>
                </a:lnTo>
                <a:lnTo>
                  <a:pt x="94361" y="50866"/>
                </a:lnTo>
                <a:lnTo>
                  <a:pt x="110927" y="60000"/>
                </a:lnTo>
                <a:cubicBezTo>
                  <a:pt x="110927" y="60000"/>
                  <a:pt x="60000" y="88083"/>
                  <a:pt x="60000" y="88083"/>
                </a:cubicBezTo>
                <a:close/>
                <a:moveTo>
                  <a:pt x="110927" y="85261"/>
                </a:moveTo>
                <a:lnTo>
                  <a:pt x="60000" y="113344"/>
                </a:lnTo>
                <a:lnTo>
                  <a:pt x="9072" y="85261"/>
                </a:lnTo>
                <a:lnTo>
                  <a:pt x="25638" y="76127"/>
                </a:lnTo>
                <a:lnTo>
                  <a:pt x="58827" y="94427"/>
                </a:lnTo>
                <a:lnTo>
                  <a:pt x="58838" y="94411"/>
                </a:lnTo>
                <a:cubicBezTo>
                  <a:pt x="59188" y="94605"/>
                  <a:pt x="59577" y="94738"/>
                  <a:pt x="60000" y="94738"/>
                </a:cubicBezTo>
                <a:cubicBezTo>
                  <a:pt x="60422" y="94738"/>
                  <a:pt x="60811" y="94605"/>
                  <a:pt x="61161" y="94411"/>
                </a:cubicBezTo>
                <a:lnTo>
                  <a:pt x="61172" y="94427"/>
                </a:lnTo>
                <a:lnTo>
                  <a:pt x="94361" y="76127"/>
                </a:lnTo>
                <a:cubicBezTo>
                  <a:pt x="94361" y="76127"/>
                  <a:pt x="110927" y="85261"/>
                  <a:pt x="110927" y="85261"/>
                </a:cubicBezTo>
                <a:close/>
                <a:moveTo>
                  <a:pt x="9072" y="34738"/>
                </a:moveTo>
                <a:lnTo>
                  <a:pt x="60000" y="6655"/>
                </a:lnTo>
                <a:lnTo>
                  <a:pt x="110927" y="34738"/>
                </a:lnTo>
                <a:lnTo>
                  <a:pt x="60000" y="62816"/>
                </a:lnTo>
                <a:cubicBezTo>
                  <a:pt x="60000" y="62816"/>
                  <a:pt x="9072" y="34738"/>
                  <a:pt x="9072" y="34738"/>
                </a:cubicBezTo>
                <a:close/>
                <a:moveTo>
                  <a:pt x="120000" y="60000"/>
                </a:moveTo>
                <a:cubicBezTo>
                  <a:pt x="120000" y="58744"/>
                  <a:pt x="119355" y="57683"/>
                  <a:pt x="118438" y="57166"/>
                </a:cubicBezTo>
                <a:lnTo>
                  <a:pt x="118444" y="57150"/>
                </a:lnTo>
                <a:lnTo>
                  <a:pt x="100705" y="47366"/>
                </a:lnTo>
                <a:lnTo>
                  <a:pt x="118444" y="37588"/>
                </a:lnTo>
                <a:lnTo>
                  <a:pt x="118438" y="37566"/>
                </a:lnTo>
                <a:cubicBezTo>
                  <a:pt x="119355" y="37061"/>
                  <a:pt x="120000" y="35994"/>
                  <a:pt x="120000" y="34738"/>
                </a:cubicBezTo>
                <a:cubicBezTo>
                  <a:pt x="120000" y="33483"/>
                  <a:pt x="119355" y="32416"/>
                  <a:pt x="118438" y="31905"/>
                </a:cubicBezTo>
                <a:lnTo>
                  <a:pt x="118444" y="31888"/>
                </a:lnTo>
                <a:lnTo>
                  <a:pt x="61172" y="311"/>
                </a:lnTo>
                <a:lnTo>
                  <a:pt x="61161" y="327"/>
                </a:lnTo>
                <a:cubicBezTo>
                  <a:pt x="60811" y="127"/>
                  <a:pt x="60422" y="0"/>
                  <a:pt x="60000" y="0"/>
                </a:cubicBezTo>
                <a:cubicBezTo>
                  <a:pt x="59577" y="0"/>
                  <a:pt x="59188" y="127"/>
                  <a:pt x="58838" y="327"/>
                </a:cubicBezTo>
                <a:lnTo>
                  <a:pt x="58827" y="311"/>
                </a:lnTo>
                <a:lnTo>
                  <a:pt x="1555" y="31888"/>
                </a:lnTo>
                <a:lnTo>
                  <a:pt x="1561" y="31905"/>
                </a:lnTo>
                <a:cubicBezTo>
                  <a:pt x="644" y="32416"/>
                  <a:pt x="0" y="33483"/>
                  <a:pt x="0" y="34738"/>
                </a:cubicBezTo>
                <a:cubicBezTo>
                  <a:pt x="0" y="35994"/>
                  <a:pt x="644" y="37061"/>
                  <a:pt x="1561" y="37566"/>
                </a:cubicBezTo>
                <a:lnTo>
                  <a:pt x="1555" y="37588"/>
                </a:lnTo>
                <a:lnTo>
                  <a:pt x="19294" y="47366"/>
                </a:lnTo>
                <a:lnTo>
                  <a:pt x="1555" y="57150"/>
                </a:lnTo>
                <a:lnTo>
                  <a:pt x="1561" y="57166"/>
                </a:lnTo>
                <a:cubicBezTo>
                  <a:pt x="644" y="57683"/>
                  <a:pt x="0" y="58744"/>
                  <a:pt x="0" y="60000"/>
                </a:cubicBezTo>
                <a:cubicBezTo>
                  <a:pt x="0" y="61255"/>
                  <a:pt x="644" y="62322"/>
                  <a:pt x="1561" y="62833"/>
                </a:cubicBezTo>
                <a:lnTo>
                  <a:pt x="1555" y="62850"/>
                </a:lnTo>
                <a:lnTo>
                  <a:pt x="19294" y="72633"/>
                </a:lnTo>
                <a:lnTo>
                  <a:pt x="1555" y="82411"/>
                </a:lnTo>
                <a:lnTo>
                  <a:pt x="1561" y="82433"/>
                </a:lnTo>
                <a:cubicBezTo>
                  <a:pt x="644" y="82944"/>
                  <a:pt x="0" y="84005"/>
                  <a:pt x="0" y="85261"/>
                </a:cubicBezTo>
                <a:cubicBezTo>
                  <a:pt x="0" y="86522"/>
                  <a:pt x="644" y="87583"/>
                  <a:pt x="1561" y="88094"/>
                </a:cubicBezTo>
                <a:lnTo>
                  <a:pt x="1555" y="88111"/>
                </a:lnTo>
                <a:lnTo>
                  <a:pt x="58827" y="119688"/>
                </a:lnTo>
                <a:lnTo>
                  <a:pt x="58838" y="119672"/>
                </a:lnTo>
                <a:cubicBezTo>
                  <a:pt x="59188" y="119872"/>
                  <a:pt x="59577" y="120000"/>
                  <a:pt x="60000" y="120000"/>
                </a:cubicBezTo>
                <a:cubicBezTo>
                  <a:pt x="60422" y="120000"/>
                  <a:pt x="60811" y="119872"/>
                  <a:pt x="61161" y="119672"/>
                </a:cubicBezTo>
                <a:lnTo>
                  <a:pt x="61172" y="119688"/>
                </a:lnTo>
                <a:lnTo>
                  <a:pt x="118444" y="88111"/>
                </a:lnTo>
                <a:lnTo>
                  <a:pt x="118438" y="88094"/>
                </a:lnTo>
                <a:cubicBezTo>
                  <a:pt x="119355" y="87583"/>
                  <a:pt x="120000" y="86522"/>
                  <a:pt x="120000" y="85261"/>
                </a:cubicBezTo>
                <a:cubicBezTo>
                  <a:pt x="120000" y="84005"/>
                  <a:pt x="119355" y="82944"/>
                  <a:pt x="118438" y="82433"/>
                </a:cubicBezTo>
                <a:lnTo>
                  <a:pt x="118444" y="82411"/>
                </a:lnTo>
                <a:lnTo>
                  <a:pt x="100705" y="72633"/>
                </a:lnTo>
                <a:lnTo>
                  <a:pt x="118444" y="62850"/>
                </a:lnTo>
                <a:lnTo>
                  <a:pt x="118438" y="62833"/>
                </a:lnTo>
                <a:cubicBezTo>
                  <a:pt x="119355" y="62322"/>
                  <a:pt x="120000" y="61255"/>
                  <a:pt x="120000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2" name="Shape 742"/>
          <p:cNvSpPr/>
          <p:nvPr/>
        </p:nvSpPr>
        <p:spPr>
          <a:xfrm>
            <a:off x="18873683" y="11411467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072" y="62383"/>
                </a:moveTo>
                <a:lnTo>
                  <a:pt x="113088" y="62411"/>
                </a:lnTo>
                <a:lnTo>
                  <a:pt x="61272" y="89683"/>
                </a:lnTo>
                <a:lnTo>
                  <a:pt x="61255" y="89655"/>
                </a:lnTo>
                <a:cubicBezTo>
                  <a:pt x="60872" y="89855"/>
                  <a:pt x="60461" y="90000"/>
                  <a:pt x="60000" y="90000"/>
                </a:cubicBezTo>
                <a:cubicBezTo>
                  <a:pt x="59538" y="90000"/>
                  <a:pt x="59127" y="89855"/>
                  <a:pt x="58744" y="89655"/>
                </a:cubicBezTo>
                <a:lnTo>
                  <a:pt x="58727" y="89683"/>
                </a:lnTo>
                <a:lnTo>
                  <a:pt x="6911" y="62411"/>
                </a:lnTo>
                <a:lnTo>
                  <a:pt x="6927" y="62383"/>
                </a:lnTo>
                <a:cubicBezTo>
                  <a:pt x="6061" y="61927"/>
                  <a:pt x="5455" y="61044"/>
                  <a:pt x="5455" y="60000"/>
                </a:cubicBezTo>
                <a:cubicBezTo>
                  <a:pt x="5455" y="58955"/>
                  <a:pt x="6061" y="58072"/>
                  <a:pt x="6927" y="57616"/>
                </a:cubicBezTo>
                <a:lnTo>
                  <a:pt x="6911" y="57588"/>
                </a:lnTo>
                <a:lnTo>
                  <a:pt x="19788" y="50811"/>
                </a:lnTo>
                <a:lnTo>
                  <a:pt x="56183" y="69966"/>
                </a:lnTo>
                <a:lnTo>
                  <a:pt x="56205" y="69933"/>
                </a:lnTo>
                <a:cubicBezTo>
                  <a:pt x="57344" y="70538"/>
                  <a:pt x="58622" y="70911"/>
                  <a:pt x="60000" y="70911"/>
                </a:cubicBezTo>
                <a:cubicBezTo>
                  <a:pt x="61377" y="70911"/>
                  <a:pt x="62655" y="70538"/>
                  <a:pt x="63794" y="69933"/>
                </a:cubicBezTo>
                <a:lnTo>
                  <a:pt x="63811" y="69966"/>
                </a:lnTo>
                <a:lnTo>
                  <a:pt x="100211" y="50811"/>
                </a:lnTo>
                <a:lnTo>
                  <a:pt x="113088" y="57588"/>
                </a:lnTo>
                <a:lnTo>
                  <a:pt x="113072" y="57616"/>
                </a:lnTo>
                <a:cubicBezTo>
                  <a:pt x="113938" y="58072"/>
                  <a:pt x="114544" y="58955"/>
                  <a:pt x="114544" y="60000"/>
                </a:cubicBezTo>
                <a:cubicBezTo>
                  <a:pt x="114544" y="61044"/>
                  <a:pt x="113938" y="61927"/>
                  <a:pt x="113072" y="62383"/>
                </a:cubicBezTo>
                <a:moveTo>
                  <a:pt x="113088" y="82133"/>
                </a:moveTo>
                <a:lnTo>
                  <a:pt x="113072" y="82166"/>
                </a:lnTo>
                <a:cubicBezTo>
                  <a:pt x="113938" y="82622"/>
                  <a:pt x="114544" y="83500"/>
                  <a:pt x="114544" y="84544"/>
                </a:cubicBezTo>
                <a:cubicBezTo>
                  <a:pt x="114544" y="85594"/>
                  <a:pt x="113938" y="86472"/>
                  <a:pt x="113072" y="86927"/>
                </a:cubicBezTo>
                <a:lnTo>
                  <a:pt x="113088" y="86961"/>
                </a:lnTo>
                <a:lnTo>
                  <a:pt x="61272" y="114233"/>
                </a:lnTo>
                <a:lnTo>
                  <a:pt x="61255" y="114200"/>
                </a:lnTo>
                <a:cubicBezTo>
                  <a:pt x="60872" y="114400"/>
                  <a:pt x="60461" y="114544"/>
                  <a:pt x="60000" y="114544"/>
                </a:cubicBezTo>
                <a:cubicBezTo>
                  <a:pt x="59538" y="114544"/>
                  <a:pt x="59127" y="114400"/>
                  <a:pt x="58744" y="114200"/>
                </a:cubicBezTo>
                <a:lnTo>
                  <a:pt x="58727" y="114233"/>
                </a:lnTo>
                <a:lnTo>
                  <a:pt x="6911" y="86961"/>
                </a:lnTo>
                <a:lnTo>
                  <a:pt x="6927" y="86927"/>
                </a:lnTo>
                <a:cubicBezTo>
                  <a:pt x="6061" y="86472"/>
                  <a:pt x="5455" y="85594"/>
                  <a:pt x="5455" y="84544"/>
                </a:cubicBezTo>
                <a:cubicBezTo>
                  <a:pt x="5455" y="83500"/>
                  <a:pt x="6061" y="82622"/>
                  <a:pt x="6927" y="82166"/>
                </a:cubicBezTo>
                <a:lnTo>
                  <a:pt x="6911" y="82133"/>
                </a:lnTo>
                <a:lnTo>
                  <a:pt x="19788" y="75355"/>
                </a:lnTo>
                <a:lnTo>
                  <a:pt x="56183" y="94511"/>
                </a:lnTo>
                <a:lnTo>
                  <a:pt x="56205" y="94477"/>
                </a:lnTo>
                <a:cubicBezTo>
                  <a:pt x="57344" y="95083"/>
                  <a:pt x="58622" y="95455"/>
                  <a:pt x="60000" y="95455"/>
                </a:cubicBezTo>
                <a:cubicBezTo>
                  <a:pt x="61377" y="95455"/>
                  <a:pt x="62655" y="95083"/>
                  <a:pt x="63794" y="94477"/>
                </a:cubicBezTo>
                <a:lnTo>
                  <a:pt x="63811" y="94511"/>
                </a:lnTo>
                <a:lnTo>
                  <a:pt x="100211" y="75355"/>
                </a:lnTo>
                <a:cubicBezTo>
                  <a:pt x="100211" y="75355"/>
                  <a:pt x="113088" y="82133"/>
                  <a:pt x="113088" y="82133"/>
                </a:cubicBezTo>
                <a:close/>
                <a:moveTo>
                  <a:pt x="6911" y="37866"/>
                </a:moveTo>
                <a:lnTo>
                  <a:pt x="6927" y="37838"/>
                </a:lnTo>
                <a:cubicBezTo>
                  <a:pt x="6061" y="37377"/>
                  <a:pt x="5455" y="36500"/>
                  <a:pt x="5455" y="35455"/>
                </a:cubicBezTo>
                <a:cubicBezTo>
                  <a:pt x="5455" y="34411"/>
                  <a:pt x="6061" y="33527"/>
                  <a:pt x="6927" y="33072"/>
                </a:cubicBezTo>
                <a:lnTo>
                  <a:pt x="6911" y="33038"/>
                </a:lnTo>
                <a:lnTo>
                  <a:pt x="58727" y="5766"/>
                </a:lnTo>
                <a:lnTo>
                  <a:pt x="58744" y="5800"/>
                </a:lnTo>
                <a:cubicBezTo>
                  <a:pt x="59127" y="5600"/>
                  <a:pt x="59538" y="5455"/>
                  <a:pt x="60000" y="5455"/>
                </a:cubicBezTo>
                <a:cubicBezTo>
                  <a:pt x="60461" y="5455"/>
                  <a:pt x="60872" y="5600"/>
                  <a:pt x="61255" y="5800"/>
                </a:cubicBezTo>
                <a:lnTo>
                  <a:pt x="61272" y="5766"/>
                </a:lnTo>
                <a:lnTo>
                  <a:pt x="113088" y="33038"/>
                </a:lnTo>
                <a:lnTo>
                  <a:pt x="113072" y="33072"/>
                </a:lnTo>
                <a:cubicBezTo>
                  <a:pt x="113938" y="33527"/>
                  <a:pt x="114544" y="34411"/>
                  <a:pt x="114544" y="35455"/>
                </a:cubicBezTo>
                <a:cubicBezTo>
                  <a:pt x="114544" y="36500"/>
                  <a:pt x="113938" y="37377"/>
                  <a:pt x="113072" y="37838"/>
                </a:cubicBezTo>
                <a:lnTo>
                  <a:pt x="113088" y="37866"/>
                </a:lnTo>
                <a:lnTo>
                  <a:pt x="61272" y="65138"/>
                </a:lnTo>
                <a:lnTo>
                  <a:pt x="61255" y="65111"/>
                </a:lnTo>
                <a:cubicBezTo>
                  <a:pt x="60872" y="65311"/>
                  <a:pt x="60461" y="65455"/>
                  <a:pt x="60000" y="65455"/>
                </a:cubicBezTo>
                <a:cubicBezTo>
                  <a:pt x="59538" y="65455"/>
                  <a:pt x="59127" y="65311"/>
                  <a:pt x="58744" y="65111"/>
                </a:cubicBezTo>
                <a:lnTo>
                  <a:pt x="58727" y="65138"/>
                </a:lnTo>
                <a:cubicBezTo>
                  <a:pt x="58727" y="65138"/>
                  <a:pt x="6911" y="37866"/>
                  <a:pt x="6911" y="37866"/>
                </a:cubicBezTo>
                <a:close/>
                <a:moveTo>
                  <a:pt x="120000" y="60000"/>
                </a:moveTo>
                <a:cubicBezTo>
                  <a:pt x="120000" y="56855"/>
                  <a:pt x="118211" y="54161"/>
                  <a:pt x="115611" y="52794"/>
                </a:cubicBezTo>
                <a:lnTo>
                  <a:pt x="115627" y="52761"/>
                </a:lnTo>
                <a:lnTo>
                  <a:pt x="106066" y="47727"/>
                </a:lnTo>
                <a:lnTo>
                  <a:pt x="115627" y="42694"/>
                </a:lnTo>
                <a:lnTo>
                  <a:pt x="115611" y="42661"/>
                </a:lnTo>
                <a:cubicBezTo>
                  <a:pt x="118211" y="41294"/>
                  <a:pt x="120000" y="38600"/>
                  <a:pt x="120000" y="35455"/>
                </a:cubicBezTo>
                <a:cubicBezTo>
                  <a:pt x="120000" y="32311"/>
                  <a:pt x="118211" y="29616"/>
                  <a:pt x="115611" y="28250"/>
                </a:cubicBezTo>
                <a:lnTo>
                  <a:pt x="115627" y="28216"/>
                </a:lnTo>
                <a:lnTo>
                  <a:pt x="63811" y="944"/>
                </a:lnTo>
                <a:lnTo>
                  <a:pt x="63794" y="972"/>
                </a:lnTo>
                <a:cubicBezTo>
                  <a:pt x="62655" y="372"/>
                  <a:pt x="61377" y="0"/>
                  <a:pt x="60000" y="0"/>
                </a:cubicBezTo>
                <a:cubicBezTo>
                  <a:pt x="58622" y="0"/>
                  <a:pt x="57344" y="372"/>
                  <a:pt x="56205" y="972"/>
                </a:cubicBezTo>
                <a:lnTo>
                  <a:pt x="56183" y="944"/>
                </a:lnTo>
                <a:lnTo>
                  <a:pt x="4366" y="28216"/>
                </a:lnTo>
                <a:lnTo>
                  <a:pt x="4388" y="28250"/>
                </a:lnTo>
                <a:cubicBezTo>
                  <a:pt x="1788" y="29616"/>
                  <a:pt x="0" y="32311"/>
                  <a:pt x="0" y="35455"/>
                </a:cubicBezTo>
                <a:cubicBezTo>
                  <a:pt x="0" y="38600"/>
                  <a:pt x="1788" y="41294"/>
                  <a:pt x="4388" y="42661"/>
                </a:cubicBezTo>
                <a:lnTo>
                  <a:pt x="4366" y="42694"/>
                </a:lnTo>
                <a:lnTo>
                  <a:pt x="13933" y="47727"/>
                </a:lnTo>
                <a:lnTo>
                  <a:pt x="4366" y="52761"/>
                </a:lnTo>
                <a:lnTo>
                  <a:pt x="4388" y="52794"/>
                </a:lnTo>
                <a:cubicBezTo>
                  <a:pt x="1788" y="54161"/>
                  <a:pt x="0" y="56855"/>
                  <a:pt x="0" y="60000"/>
                </a:cubicBezTo>
                <a:cubicBezTo>
                  <a:pt x="0" y="63144"/>
                  <a:pt x="1788" y="65838"/>
                  <a:pt x="4388" y="67205"/>
                </a:cubicBezTo>
                <a:lnTo>
                  <a:pt x="4366" y="67238"/>
                </a:lnTo>
                <a:lnTo>
                  <a:pt x="13933" y="72272"/>
                </a:lnTo>
                <a:lnTo>
                  <a:pt x="4366" y="77305"/>
                </a:lnTo>
                <a:lnTo>
                  <a:pt x="4388" y="77338"/>
                </a:lnTo>
                <a:cubicBezTo>
                  <a:pt x="1788" y="78705"/>
                  <a:pt x="0" y="81400"/>
                  <a:pt x="0" y="84544"/>
                </a:cubicBezTo>
                <a:cubicBezTo>
                  <a:pt x="0" y="87688"/>
                  <a:pt x="1788" y="90383"/>
                  <a:pt x="4388" y="91750"/>
                </a:cubicBezTo>
                <a:lnTo>
                  <a:pt x="4366" y="91783"/>
                </a:lnTo>
                <a:lnTo>
                  <a:pt x="56183" y="119055"/>
                </a:lnTo>
                <a:lnTo>
                  <a:pt x="56205" y="119027"/>
                </a:lnTo>
                <a:cubicBezTo>
                  <a:pt x="57344" y="119627"/>
                  <a:pt x="58622" y="120000"/>
                  <a:pt x="60000" y="120000"/>
                </a:cubicBezTo>
                <a:cubicBezTo>
                  <a:pt x="61377" y="120000"/>
                  <a:pt x="62655" y="119627"/>
                  <a:pt x="63794" y="119027"/>
                </a:cubicBezTo>
                <a:lnTo>
                  <a:pt x="63811" y="119055"/>
                </a:lnTo>
                <a:lnTo>
                  <a:pt x="115627" y="91783"/>
                </a:lnTo>
                <a:lnTo>
                  <a:pt x="115611" y="91750"/>
                </a:lnTo>
                <a:cubicBezTo>
                  <a:pt x="118211" y="90383"/>
                  <a:pt x="120000" y="87688"/>
                  <a:pt x="120000" y="84544"/>
                </a:cubicBezTo>
                <a:cubicBezTo>
                  <a:pt x="120000" y="81400"/>
                  <a:pt x="118211" y="78705"/>
                  <a:pt x="115611" y="77338"/>
                </a:cubicBezTo>
                <a:lnTo>
                  <a:pt x="115627" y="77305"/>
                </a:lnTo>
                <a:lnTo>
                  <a:pt x="106066" y="72272"/>
                </a:lnTo>
                <a:lnTo>
                  <a:pt x="115627" y="67238"/>
                </a:lnTo>
                <a:lnTo>
                  <a:pt x="115611" y="67205"/>
                </a:lnTo>
                <a:cubicBezTo>
                  <a:pt x="118211" y="65838"/>
                  <a:pt x="120000" y="63144"/>
                  <a:pt x="120000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19940206" y="11462253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3333"/>
                </a:moveTo>
                <a:cubicBezTo>
                  <a:pt x="80677" y="113333"/>
                  <a:pt x="70911" y="101394"/>
                  <a:pt x="70911" y="86666"/>
                </a:cubicBezTo>
                <a:cubicBezTo>
                  <a:pt x="70911" y="71938"/>
                  <a:pt x="80677" y="60000"/>
                  <a:pt x="92727" y="60000"/>
                </a:cubicBezTo>
                <a:cubicBezTo>
                  <a:pt x="104777" y="60000"/>
                  <a:pt x="114544" y="71938"/>
                  <a:pt x="114544" y="86666"/>
                </a:cubicBezTo>
                <a:cubicBezTo>
                  <a:pt x="114544" y="101394"/>
                  <a:pt x="104777" y="113333"/>
                  <a:pt x="92727" y="113333"/>
                </a:cubicBezTo>
                <a:moveTo>
                  <a:pt x="70900" y="18850"/>
                </a:moveTo>
                <a:lnTo>
                  <a:pt x="71005" y="18822"/>
                </a:lnTo>
                <a:cubicBezTo>
                  <a:pt x="71500" y="12022"/>
                  <a:pt x="76122" y="6666"/>
                  <a:pt x="81816" y="6666"/>
                </a:cubicBezTo>
                <a:cubicBezTo>
                  <a:pt x="86227" y="6666"/>
                  <a:pt x="90011" y="9883"/>
                  <a:pt x="91727" y="14494"/>
                </a:cubicBezTo>
                <a:lnTo>
                  <a:pt x="91716" y="14494"/>
                </a:lnTo>
                <a:lnTo>
                  <a:pt x="106455" y="57894"/>
                </a:lnTo>
                <a:cubicBezTo>
                  <a:pt x="102422" y="55011"/>
                  <a:pt x="97738" y="53333"/>
                  <a:pt x="92727" y="53333"/>
                </a:cubicBezTo>
                <a:cubicBezTo>
                  <a:pt x="83788" y="53333"/>
                  <a:pt x="75877" y="58611"/>
                  <a:pt x="70905" y="66733"/>
                </a:cubicBezTo>
                <a:cubicBezTo>
                  <a:pt x="70905" y="66733"/>
                  <a:pt x="70900" y="18850"/>
                  <a:pt x="70900" y="18850"/>
                </a:cubicBezTo>
                <a:close/>
                <a:moveTo>
                  <a:pt x="65455" y="73333"/>
                </a:moveTo>
                <a:lnTo>
                  <a:pt x="54544" y="73333"/>
                </a:lnTo>
                <a:lnTo>
                  <a:pt x="54544" y="26666"/>
                </a:lnTo>
                <a:lnTo>
                  <a:pt x="65455" y="26666"/>
                </a:lnTo>
                <a:cubicBezTo>
                  <a:pt x="65455" y="26666"/>
                  <a:pt x="65455" y="73333"/>
                  <a:pt x="65455" y="73333"/>
                </a:cubicBezTo>
                <a:close/>
                <a:moveTo>
                  <a:pt x="65455" y="86666"/>
                </a:moveTo>
                <a:lnTo>
                  <a:pt x="54544" y="86666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86666"/>
                  <a:pt x="65455" y="86666"/>
                </a:cubicBezTo>
                <a:close/>
                <a:moveTo>
                  <a:pt x="49094" y="66733"/>
                </a:moveTo>
                <a:cubicBezTo>
                  <a:pt x="44122" y="58611"/>
                  <a:pt x="36211" y="53333"/>
                  <a:pt x="27272" y="53333"/>
                </a:cubicBezTo>
                <a:cubicBezTo>
                  <a:pt x="22261" y="53333"/>
                  <a:pt x="17577" y="55011"/>
                  <a:pt x="13544" y="57894"/>
                </a:cubicBezTo>
                <a:lnTo>
                  <a:pt x="28283" y="14494"/>
                </a:lnTo>
                <a:lnTo>
                  <a:pt x="28272" y="14494"/>
                </a:lnTo>
                <a:cubicBezTo>
                  <a:pt x="29988" y="9883"/>
                  <a:pt x="33772" y="6666"/>
                  <a:pt x="38183" y="6666"/>
                </a:cubicBezTo>
                <a:cubicBezTo>
                  <a:pt x="43877" y="6666"/>
                  <a:pt x="48500" y="12022"/>
                  <a:pt x="48994" y="18822"/>
                </a:cubicBezTo>
                <a:lnTo>
                  <a:pt x="49100" y="18850"/>
                </a:lnTo>
                <a:cubicBezTo>
                  <a:pt x="49100" y="18850"/>
                  <a:pt x="49094" y="66733"/>
                  <a:pt x="49094" y="66733"/>
                </a:cubicBezTo>
                <a:close/>
                <a:moveTo>
                  <a:pt x="27272" y="113333"/>
                </a:moveTo>
                <a:cubicBezTo>
                  <a:pt x="15222" y="113333"/>
                  <a:pt x="5455" y="101394"/>
                  <a:pt x="5455" y="86666"/>
                </a:cubicBezTo>
                <a:cubicBezTo>
                  <a:pt x="5455" y="71938"/>
                  <a:pt x="15222" y="60000"/>
                  <a:pt x="27272" y="60000"/>
                </a:cubicBezTo>
                <a:cubicBezTo>
                  <a:pt x="39322" y="60000"/>
                  <a:pt x="49088" y="71938"/>
                  <a:pt x="49088" y="86666"/>
                </a:cubicBezTo>
                <a:cubicBezTo>
                  <a:pt x="49088" y="101394"/>
                  <a:pt x="39322" y="113333"/>
                  <a:pt x="27272" y="113333"/>
                </a:cubicBezTo>
                <a:moveTo>
                  <a:pt x="117233" y="72111"/>
                </a:moveTo>
                <a:lnTo>
                  <a:pt x="97244" y="13333"/>
                </a:lnTo>
                <a:lnTo>
                  <a:pt x="97183" y="13344"/>
                </a:lnTo>
                <a:cubicBezTo>
                  <a:pt x="94933" y="5588"/>
                  <a:pt x="88938" y="0"/>
                  <a:pt x="81816" y="0"/>
                </a:cubicBezTo>
                <a:cubicBezTo>
                  <a:pt x="72783" y="0"/>
                  <a:pt x="65455" y="8955"/>
                  <a:pt x="65455" y="20000"/>
                </a:cubicBezTo>
                <a:lnTo>
                  <a:pt x="54544" y="20000"/>
                </a:lnTo>
                <a:cubicBezTo>
                  <a:pt x="54544" y="8955"/>
                  <a:pt x="47216" y="0"/>
                  <a:pt x="38183" y="0"/>
                </a:cubicBezTo>
                <a:cubicBezTo>
                  <a:pt x="31066" y="0"/>
                  <a:pt x="25066" y="5588"/>
                  <a:pt x="22816" y="13344"/>
                </a:cubicBezTo>
                <a:lnTo>
                  <a:pt x="22755" y="13333"/>
                </a:lnTo>
                <a:lnTo>
                  <a:pt x="2766" y="72111"/>
                </a:lnTo>
                <a:cubicBezTo>
                  <a:pt x="1011" y="76511"/>
                  <a:pt x="0" y="81438"/>
                  <a:pt x="0" y="86666"/>
                </a:cubicBezTo>
                <a:cubicBezTo>
                  <a:pt x="0" y="105077"/>
                  <a:pt x="12211" y="120000"/>
                  <a:pt x="27272" y="120000"/>
                </a:cubicBezTo>
                <a:cubicBezTo>
                  <a:pt x="40466" y="120000"/>
                  <a:pt x="51472" y="108550"/>
                  <a:pt x="53994" y="93333"/>
                </a:cubicBezTo>
                <a:lnTo>
                  <a:pt x="66005" y="93333"/>
                </a:lnTo>
                <a:cubicBezTo>
                  <a:pt x="68527" y="108550"/>
                  <a:pt x="79533" y="120000"/>
                  <a:pt x="92727" y="120000"/>
                </a:cubicBezTo>
                <a:cubicBezTo>
                  <a:pt x="107788" y="120000"/>
                  <a:pt x="120000" y="105077"/>
                  <a:pt x="120000" y="86666"/>
                </a:cubicBezTo>
                <a:cubicBezTo>
                  <a:pt x="120000" y="81438"/>
                  <a:pt x="118988" y="76511"/>
                  <a:pt x="117233" y="72111"/>
                </a:cubicBezTo>
                <a:moveTo>
                  <a:pt x="92727" y="66666"/>
                </a:moveTo>
                <a:cubicBezTo>
                  <a:pt x="83688" y="66666"/>
                  <a:pt x="76361" y="75622"/>
                  <a:pt x="76361" y="86666"/>
                </a:cubicBezTo>
                <a:cubicBezTo>
                  <a:pt x="76361" y="88511"/>
                  <a:pt x="77583" y="90000"/>
                  <a:pt x="79088" y="90000"/>
                </a:cubicBezTo>
                <a:cubicBezTo>
                  <a:pt x="80600" y="90000"/>
                  <a:pt x="81816" y="88511"/>
                  <a:pt x="81816" y="86666"/>
                </a:cubicBezTo>
                <a:cubicBezTo>
                  <a:pt x="81816" y="79305"/>
                  <a:pt x="86700" y="73333"/>
                  <a:pt x="92727" y="73333"/>
                </a:cubicBezTo>
                <a:cubicBezTo>
                  <a:pt x="94233" y="73333"/>
                  <a:pt x="95455" y="71844"/>
                  <a:pt x="95455" y="70000"/>
                </a:cubicBezTo>
                <a:cubicBezTo>
                  <a:pt x="95455" y="68155"/>
                  <a:pt x="94233" y="66666"/>
                  <a:pt x="92727" y="66666"/>
                </a:cubicBezTo>
                <a:moveTo>
                  <a:pt x="27272" y="66666"/>
                </a:moveTo>
                <a:cubicBezTo>
                  <a:pt x="18233" y="66666"/>
                  <a:pt x="10911" y="75622"/>
                  <a:pt x="10911" y="86666"/>
                </a:cubicBezTo>
                <a:cubicBezTo>
                  <a:pt x="10911" y="88511"/>
                  <a:pt x="12127" y="90000"/>
                  <a:pt x="13638" y="90000"/>
                </a:cubicBezTo>
                <a:cubicBezTo>
                  <a:pt x="15144" y="90000"/>
                  <a:pt x="16361" y="88511"/>
                  <a:pt x="16361" y="86666"/>
                </a:cubicBezTo>
                <a:cubicBezTo>
                  <a:pt x="16361" y="79305"/>
                  <a:pt x="21250" y="73333"/>
                  <a:pt x="27272" y="73333"/>
                </a:cubicBezTo>
                <a:cubicBezTo>
                  <a:pt x="28777" y="73333"/>
                  <a:pt x="30000" y="71844"/>
                  <a:pt x="30000" y="70000"/>
                </a:cubicBezTo>
                <a:cubicBezTo>
                  <a:pt x="30000" y="68155"/>
                  <a:pt x="28777" y="66666"/>
                  <a:pt x="27272" y="6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21006727" y="11436860"/>
            <a:ext cx="558253" cy="5078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123" y="57002"/>
                </a:moveTo>
                <a:cubicBezTo>
                  <a:pt x="47615" y="57002"/>
                  <a:pt x="46396" y="58340"/>
                  <a:pt x="46396" y="60000"/>
                </a:cubicBezTo>
                <a:cubicBezTo>
                  <a:pt x="46396" y="61659"/>
                  <a:pt x="47615" y="62997"/>
                  <a:pt x="49123" y="62997"/>
                </a:cubicBezTo>
                <a:cubicBezTo>
                  <a:pt x="50632" y="62997"/>
                  <a:pt x="51856" y="61659"/>
                  <a:pt x="51856" y="60000"/>
                </a:cubicBezTo>
                <a:cubicBezTo>
                  <a:pt x="51856" y="58340"/>
                  <a:pt x="50632" y="57002"/>
                  <a:pt x="49123" y="57002"/>
                </a:cubicBezTo>
                <a:moveTo>
                  <a:pt x="112952" y="101048"/>
                </a:moveTo>
                <a:cubicBezTo>
                  <a:pt x="107948" y="105429"/>
                  <a:pt x="103166" y="104995"/>
                  <a:pt x="103166" y="104995"/>
                </a:cubicBezTo>
                <a:cubicBezTo>
                  <a:pt x="100655" y="104995"/>
                  <a:pt x="92662" y="99241"/>
                  <a:pt x="53786" y="69519"/>
                </a:cubicBezTo>
                <a:lnTo>
                  <a:pt x="61858" y="63607"/>
                </a:lnTo>
                <a:cubicBezTo>
                  <a:pt x="61858" y="63607"/>
                  <a:pt x="112952" y="101048"/>
                  <a:pt x="112952" y="101048"/>
                </a:cubicBezTo>
                <a:close/>
                <a:moveTo>
                  <a:pt x="37920" y="73936"/>
                </a:moveTo>
                <a:cubicBezTo>
                  <a:pt x="34214" y="72435"/>
                  <a:pt x="29967" y="71790"/>
                  <a:pt x="25737" y="71954"/>
                </a:cubicBezTo>
                <a:cubicBezTo>
                  <a:pt x="89298" y="23257"/>
                  <a:pt x="100143" y="15004"/>
                  <a:pt x="103166" y="15004"/>
                </a:cubicBezTo>
                <a:cubicBezTo>
                  <a:pt x="103166" y="15004"/>
                  <a:pt x="107948" y="14570"/>
                  <a:pt x="112952" y="18951"/>
                </a:cubicBezTo>
                <a:cubicBezTo>
                  <a:pt x="112952" y="18951"/>
                  <a:pt x="37920" y="73936"/>
                  <a:pt x="37920" y="73936"/>
                </a:cubicBezTo>
                <a:close/>
                <a:moveTo>
                  <a:pt x="31800" y="111629"/>
                </a:moveTo>
                <a:cubicBezTo>
                  <a:pt x="23403" y="116509"/>
                  <a:pt x="12660" y="113612"/>
                  <a:pt x="7810" y="105153"/>
                </a:cubicBezTo>
                <a:cubicBezTo>
                  <a:pt x="2960" y="96695"/>
                  <a:pt x="5840" y="85873"/>
                  <a:pt x="14237" y="80993"/>
                </a:cubicBezTo>
                <a:cubicBezTo>
                  <a:pt x="22640" y="76107"/>
                  <a:pt x="37185" y="76793"/>
                  <a:pt x="42030" y="85251"/>
                </a:cubicBezTo>
                <a:cubicBezTo>
                  <a:pt x="46880" y="93715"/>
                  <a:pt x="40203" y="106743"/>
                  <a:pt x="31800" y="111629"/>
                </a:cubicBezTo>
                <a:moveTo>
                  <a:pt x="25737" y="48045"/>
                </a:moveTo>
                <a:cubicBezTo>
                  <a:pt x="29967" y="48209"/>
                  <a:pt x="34214" y="47564"/>
                  <a:pt x="37920" y="46063"/>
                </a:cubicBezTo>
                <a:lnTo>
                  <a:pt x="44205" y="50667"/>
                </a:lnTo>
                <a:cubicBezTo>
                  <a:pt x="41814" y="52497"/>
                  <a:pt x="39286" y="54439"/>
                  <a:pt x="36679" y="56433"/>
                </a:cubicBezTo>
                <a:cubicBezTo>
                  <a:pt x="33206" y="53770"/>
                  <a:pt x="29602" y="51007"/>
                  <a:pt x="25737" y="48045"/>
                </a:cubicBezTo>
                <a:moveTo>
                  <a:pt x="14237" y="39006"/>
                </a:moveTo>
                <a:cubicBezTo>
                  <a:pt x="5840" y="34126"/>
                  <a:pt x="2960" y="23304"/>
                  <a:pt x="7810" y="14846"/>
                </a:cubicBezTo>
                <a:cubicBezTo>
                  <a:pt x="12660" y="6387"/>
                  <a:pt x="23403" y="3490"/>
                  <a:pt x="31800" y="8370"/>
                </a:cubicBezTo>
                <a:cubicBezTo>
                  <a:pt x="40203" y="13256"/>
                  <a:pt x="46880" y="26284"/>
                  <a:pt x="42030" y="34748"/>
                </a:cubicBezTo>
                <a:cubicBezTo>
                  <a:pt x="37185" y="43206"/>
                  <a:pt x="22640" y="43892"/>
                  <a:pt x="14237" y="39006"/>
                </a:cubicBezTo>
                <a:moveTo>
                  <a:pt x="120000" y="20999"/>
                </a:moveTo>
                <a:cubicBezTo>
                  <a:pt x="120000" y="14376"/>
                  <a:pt x="109656" y="9003"/>
                  <a:pt x="103627" y="9003"/>
                </a:cubicBezTo>
                <a:lnTo>
                  <a:pt x="103166" y="9003"/>
                </a:lnTo>
                <a:cubicBezTo>
                  <a:pt x="99078" y="9003"/>
                  <a:pt x="97570" y="9813"/>
                  <a:pt x="49015" y="46978"/>
                </a:cubicBezTo>
                <a:lnTo>
                  <a:pt x="43339" y="42819"/>
                </a:lnTo>
                <a:cubicBezTo>
                  <a:pt x="44837" y="41552"/>
                  <a:pt x="46135" y="40080"/>
                  <a:pt x="47108" y="38326"/>
                </a:cubicBezTo>
                <a:cubicBezTo>
                  <a:pt x="53353" y="27046"/>
                  <a:pt x="44751" y="9678"/>
                  <a:pt x="33929" y="3161"/>
                </a:cubicBezTo>
                <a:cubicBezTo>
                  <a:pt x="23113" y="-3349"/>
                  <a:pt x="9273" y="516"/>
                  <a:pt x="3028" y="11795"/>
                </a:cubicBezTo>
                <a:cubicBezTo>
                  <a:pt x="-2965" y="22623"/>
                  <a:pt x="233" y="36331"/>
                  <a:pt x="10070" y="43177"/>
                </a:cubicBezTo>
                <a:cubicBezTo>
                  <a:pt x="18131" y="49353"/>
                  <a:pt x="25378" y="54902"/>
                  <a:pt x="32028" y="60000"/>
                </a:cubicBezTo>
                <a:cubicBezTo>
                  <a:pt x="25395" y="65085"/>
                  <a:pt x="18091" y="70675"/>
                  <a:pt x="10070" y="76822"/>
                </a:cubicBezTo>
                <a:cubicBezTo>
                  <a:pt x="227" y="83668"/>
                  <a:pt x="-2965" y="97376"/>
                  <a:pt x="3028" y="108204"/>
                </a:cubicBezTo>
                <a:cubicBezTo>
                  <a:pt x="9273" y="119489"/>
                  <a:pt x="23113" y="123349"/>
                  <a:pt x="33929" y="116838"/>
                </a:cubicBezTo>
                <a:cubicBezTo>
                  <a:pt x="44751" y="110321"/>
                  <a:pt x="53353" y="92953"/>
                  <a:pt x="47108" y="81673"/>
                </a:cubicBezTo>
                <a:cubicBezTo>
                  <a:pt x="46135" y="79919"/>
                  <a:pt x="44837" y="78447"/>
                  <a:pt x="43339" y="77180"/>
                </a:cubicBezTo>
                <a:lnTo>
                  <a:pt x="49015" y="73021"/>
                </a:lnTo>
                <a:cubicBezTo>
                  <a:pt x="97541" y="110163"/>
                  <a:pt x="99078" y="110996"/>
                  <a:pt x="103166" y="110996"/>
                </a:cubicBezTo>
                <a:lnTo>
                  <a:pt x="103627" y="110996"/>
                </a:lnTo>
                <a:cubicBezTo>
                  <a:pt x="109656" y="110996"/>
                  <a:pt x="120000" y="105623"/>
                  <a:pt x="120000" y="99000"/>
                </a:cubicBezTo>
                <a:lnTo>
                  <a:pt x="66783" y="60000"/>
                </a:lnTo>
                <a:cubicBezTo>
                  <a:pt x="66783" y="60000"/>
                  <a:pt x="120000" y="20999"/>
                  <a:pt x="120000" y="20999"/>
                </a:cubicBezTo>
                <a:close/>
                <a:moveTo>
                  <a:pt x="26409" y="98478"/>
                </a:moveTo>
                <a:cubicBezTo>
                  <a:pt x="25595" y="98889"/>
                  <a:pt x="24661" y="99112"/>
                  <a:pt x="23693" y="99112"/>
                </a:cubicBezTo>
                <a:cubicBezTo>
                  <a:pt x="21894" y="99112"/>
                  <a:pt x="20175" y="98332"/>
                  <a:pt x="19418" y="97176"/>
                </a:cubicBezTo>
                <a:cubicBezTo>
                  <a:pt x="19054" y="96613"/>
                  <a:pt x="19076" y="96232"/>
                  <a:pt x="19139" y="95968"/>
                </a:cubicBezTo>
                <a:cubicBezTo>
                  <a:pt x="19310" y="95258"/>
                  <a:pt x="19987" y="94537"/>
                  <a:pt x="20961" y="94050"/>
                </a:cubicBezTo>
                <a:cubicBezTo>
                  <a:pt x="22150" y="93440"/>
                  <a:pt x="23898" y="93082"/>
                  <a:pt x="25634" y="93082"/>
                </a:cubicBezTo>
                <a:cubicBezTo>
                  <a:pt x="28094" y="93082"/>
                  <a:pt x="29568" y="93780"/>
                  <a:pt x="30018" y="94144"/>
                </a:cubicBezTo>
                <a:cubicBezTo>
                  <a:pt x="29898" y="95065"/>
                  <a:pt x="28572" y="97376"/>
                  <a:pt x="26409" y="98478"/>
                </a:cubicBezTo>
                <a:moveTo>
                  <a:pt x="25634" y="87075"/>
                </a:moveTo>
                <a:cubicBezTo>
                  <a:pt x="23141" y="87075"/>
                  <a:pt x="20613" y="87609"/>
                  <a:pt x="18666" y="88601"/>
                </a:cubicBezTo>
                <a:cubicBezTo>
                  <a:pt x="13862" y="91047"/>
                  <a:pt x="12222" y="96449"/>
                  <a:pt x="14989" y="100684"/>
                </a:cubicBezTo>
                <a:cubicBezTo>
                  <a:pt x="16850" y="103523"/>
                  <a:pt x="20226" y="105107"/>
                  <a:pt x="23693" y="105107"/>
                </a:cubicBezTo>
                <a:cubicBezTo>
                  <a:pt x="25395" y="105107"/>
                  <a:pt x="27120" y="104725"/>
                  <a:pt x="28697" y="103922"/>
                </a:cubicBezTo>
                <a:cubicBezTo>
                  <a:pt x="33502" y="101476"/>
                  <a:pt x="37316" y="94965"/>
                  <a:pt x="34550" y="90736"/>
                </a:cubicBezTo>
                <a:cubicBezTo>
                  <a:pt x="32899" y="88219"/>
                  <a:pt x="29295" y="87075"/>
                  <a:pt x="25634" y="87075"/>
                </a:cubicBezTo>
                <a:moveTo>
                  <a:pt x="25634" y="26923"/>
                </a:moveTo>
                <a:cubicBezTo>
                  <a:pt x="23898" y="26923"/>
                  <a:pt x="22150" y="26559"/>
                  <a:pt x="20961" y="25955"/>
                </a:cubicBezTo>
                <a:cubicBezTo>
                  <a:pt x="19987" y="25462"/>
                  <a:pt x="19310" y="24747"/>
                  <a:pt x="19139" y="24037"/>
                </a:cubicBezTo>
                <a:cubicBezTo>
                  <a:pt x="19076" y="23767"/>
                  <a:pt x="19054" y="23386"/>
                  <a:pt x="19418" y="22823"/>
                </a:cubicBezTo>
                <a:cubicBezTo>
                  <a:pt x="20175" y="21667"/>
                  <a:pt x="21894" y="20887"/>
                  <a:pt x="23693" y="20887"/>
                </a:cubicBezTo>
                <a:cubicBezTo>
                  <a:pt x="24661" y="20887"/>
                  <a:pt x="25595" y="21110"/>
                  <a:pt x="26409" y="21521"/>
                </a:cubicBezTo>
                <a:cubicBezTo>
                  <a:pt x="28572" y="22623"/>
                  <a:pt x="29898" y="24940"/>
                  <a:pt x="30018" y="25855"/>
                </a:cubicBezTo>
                <a:cubicBezTo>
                  <a:pt x="29568" y="26219"/>
                  <a:pt x="28094" y="26923"/>
                  <a:pt x="25634" y="26923"/>
                </a:cubicBezTo>
                <a:moveTo>
                  <a:pt x="28697" y="16077"/>
                </a:moveTo>
                <a:cubicBezTo>
                  <a:pt x="27120" y="15274"/>
                  <a:pt x="25395" y="14892"/>
                  <a:pt x="23693" y="14892"/>
                </a:cubicBezTo>
                <a:cubicBezTo>
                  <a:pt x="20226" y="14892"/>
                  <a:pt x="16850" y="16476"/>
                  <a:pt x="14989" y="19321"/>
                </a:cubicBezTo>
                <a:cubicBezTo>
                  <a:pt x="12222" y="23550"/>
                  <a:pt x="13862" y="28958"/>
                  <a:pt x="18666" y="31398"/>
                </a:cubicBezTo>
                <a:cubicBezTo>
                  <a:pt x="20613" y="32390"/>
                  <a:pt x="23141" y="32924"/>
                  <a:pt x="25634" y="32924"/>
                </a:cubicBezTo>
                <a:cubicBezTo>
                  <a:pt x="29295" y="32924"/>
                  <a:pt x="32899" y="31780"/>
                  <a:pt x="34550" y="29269"/>
                </a:cubicBezTo>
                <a:cubicBezTo>
                  <a:pt x="37316" y="25034"/>
                  <a:pt x="33502" y="18523"/>
                  <a:pt x="28697" y="1607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22073248" y="11411467"/>
            <a:ext cx="558309" cy="5586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7" y="57272"/>
                </a:moveTo>
                <a:cubicBezTo>
                  <a:pt x="66965" y="57272"/>
                  <a:pt x="68183" y="56055"/>
                  <a:pt x="68183" y="54544"/>
                </a:cubicBezTo>
                <a:cubicBezTo>
                  <a:pt x="68183" y="53038"/>
                  <a:pt x="66965" y="51816"/>
                  <a:pt x="65457" y="51816"/>
                </a:cubicBezTo>
                <a:cubicBezTo>
                  <a:pt x="63949" y="51816"/>
                  <a:pt x="62725" y="53038"/>
                  <a:pt x="62725" y="54544"/>
                </a:cubicBezTo>
                <a:cubicBezTo>
                  <a:pt x="62725" y="56055"/>
                  <a:pt x="63949" y="57272"/>
                  <a:pt x="65457" y="57272"/>
                </a:cubicBezTo>
                <a:moveTo>
                  <a:pt x="90019" y="27272"/>
                </a:moveTo>
                <a:cubicBezTo>
                  <a:pt x="91528" y="27272"/>
                  <a:pt x="92745" y="28494"/>
                  <a:pt x="92745" y="30000"/>
                </a:cubicBezTo>
                <a:cubicBezTo>
                  <a:pt x="92745" y="31511"/>
                  <a:pt x="91528" y="32727"/>
                  <a:pt x="90019" y="32727"/>
                </a:cubicBezTo>
                <a:cubicBezTo>
                  <a:pt x="88511" y="32727"/>
                  <a:pt x="87288" y="31511"/>
                  <a:pt x="87288" y="30000"/>
                </a:cubicBezTo>
                <a:cubicBezTo>
                  <a:pt x="87288" y="28494"/>
                  <a:pt x="88511" y="27272"/>
                  <a:pt x="90019" y="27272"/>
                </a:cubicBezTo>
                <a:moveTo>
                  <a:pt x="90019" y="38183"/>
                </a:moveTo>
                <a:cubicBezTo>
                  <a:pt x="94538" y="38183"/>
                  <a:pt x="98203" y="34516"/>
                  <a:pt x="98203" y="30000"/>
                </a:cubicBezTo>
                <a:cubicBezTo>
                  <a:pt x="98203" y="25483"/>
                  <a:pt x="94538" y="21822"/>
                  <a:pt x="90019" y="21822"/>
                </a:cubicBezTo>
                <a:cubicBezTo>
                  <a:pt x="85495" y="21822"/>
                  <a:pt x="81830" y="25483"/>
                  <a:pt x="81830" y="30000"/>
                </a:cubicBezTo>
                <a:cubicBezTo>
                  <a:pt x="81830" y="34516"/>
                  <a:pt x="85495" y="38183"/>
                  <a:pt x="90019" y="38183"/>
                </a:cubicBezTo>
                <a:moveTo>
                  <a:pt x="73646" y="65455"/>
                </a:moveTo>
                <a:cubicBezTo>
                  <a:pt x="75155" y="65455"/>
                  <a:pt x="76372" y="64233"/>
                  <a:pt x="76372" y="62727"/>
                </a:cubicBezTo>
                <a:cubicBezTo>
                  <a:pt x="76372" y="61222"/>
                  <a:pt x="75155" y="60000"/>
                  <a:pt x="73646" y="60000"/>
                </a:cubicBezTo>
                <a:cubicBezTo>
                  <a:pt x="72133" y="60000"/>
                  <a:pt x="70915" y="61222"/>
                  <a:pt x="70915" y="62727"/>
                </a:cubicBezTo>
                <a:cubicBezTo>
                  <a:pt x="70915" y="64233"/>
                  <a:pt x="72133" y="65455"/>
                  <a:pt x="73646" y="65455"/>
                </a:cubicBezTo>
                <a:moveTo>
                  <a:pt x="57268" y="43638"/>
                </a:moveTo>
                <a:cubicBezTo>
                  <a:pt x="55760" y="43638"/>
                  <a:pt x="54542" y="44855"/>
                  <a:pt x="54542" y="46366"/>
                </a:cubicBezTo>
                <a:cubicBezTo>
                  <a:pt x="54542" y="47872"/>
                  <a:pt x="55760" y="49088"/>
                  <a:pt x="57268" y="49088"/>
                </a:cubicBezTo>
                <a:cubicBezTo>
                  <a:pt x="58776" y="49088"/>
                  <a:pt x="59999" y="47872"/>
                  <a:pt x="59999" y="46366"/>
                </a:cubicBezTo>
                <a:cubicBezTo>
                  <a:pt x="59999" y="44855"/>
                  <a:pt x="58776" y="43638"/>
                  <a:pt x="57268" y="43638"/>
                </a:cubicBezTo>
                <a:moveTo>
                  <a:pt x="9777" y="110233"/>
                </a:moveTo>
                <a:lnTo>
                  <a:pt x="19639" y="85511"/>
                </a:lnTo>
                <a:cubicBezTo>
                  <a:pt x="20965" y="87966"/>
                  <a:pt x="22610" y="90294"/>
                  <a:pt x="24539" y="92455"/>
                </a:cubicBezTo>
                <a:cubicBezTo>
                  <a:pt x="27453" y="95722"/>
                  <a:pt x="30833" y="98394"/>
                  <a:pt x="34493" y="100377"/>
                </a:cubicBezTo>
                <a:cubicBezTo>
                  <a:pt x="34493" y="100377"/>
                  <a:pt x="9777" y="110233"/>
                  <a:pt x="9777" y="110233"/>
                </a:cubicBezTo>
                <a:close/>
                <a:moveTo>
                  <a:pt x="21153" y="67000"/>
                </a:moveTo>
                <a:lnTo>
                  <a:pt x="0" y="120000"/>
                </a:lnTo>
                <a:lnTo>
                  <a:pt x="53034" y="98861"/>
                </a:lnTo>
                <a:cubicBezTo>
                  <a:pt x="52089" y="98972"/>
                  <a:pt x="51144" y="99022"/>
                  <a:pt x="50205" y="99022"/>
                </a:cubicBezTo>
                <a:cubicBezTo>
                  <a:pt x="33980" y="99022"/>
                  <a:pt x="19286" y="83344"/>
                  <a:pt x="21153" y="67000"/>
                </a:cubicBezTo>
                <a:moveTo>
                  <a:pt x="91710" y="59205"/>
                </a:moveTo>
                <a:cubicBezTo>
                  <a:pt x="90628" y="60283"/>
                  <a:pt x="88932" y="62061"/>
                  <a:pt x="86958" y="64122"/>
                </a:cubicBezTo>
                <a:cubicBezTo>
                  <a:pt x="83441" y="67800"/>
                  <a:pt x="78034" y="73450"/>
                  <a:pt x="74819" y="76405"/>
                </a:cubicBezTo>
                <a:lnTo>
                  <a:pt x="43621" y="45227"/>
                </a:lnTo>
                <a:cubicBezTo>
                  <a:pt x="46580" y="42016"/>
                  <a:pt x="52237" y="36611"/>
                  <a:pt x="55913" y="33100"/>
                </a:cubicBezTo>
                <a:cubicBezTo>
                  <a:pt x="57979" y="31127"/>
                  <a:pt x="59755" y="29433"/>
                  <a:pt x="60836" y="28350"/>
                </a:cubicBezTo>
                <a:cubicBezTo>
                  <a:pt x="75598" y="13594"/>
                  <a:pt x="103979" y="5516"/>
                  <a:pt x="114593" y="5455"/>
                </a:cubicBezTo>
                <a:cubicBezTo>
                  <a:pt x="114570" y="14288"/>
                  <a:pt x="107127" y="43800"/>
                  <a:pt x="91710" y="59205"/>
                </a:cubicBezTo>
                <a:moveTo>
                  <a:pt x="71006" y="80905"/>
                </a:moveTo>
                <a:cubicBezTo>
                  <a:pt x="69014" y="88183"/>
                  <a:pt x="66385" y="94844"/>
                  <a:pt x="63477" y="100194"/>
                </a:cubicBezTo>
                <a:cubicBezTo>
                  <a:pt x="62276" y="96966"/>
                  <a:pt x="60563" y="93322"/>
                  <a:pt x="58127" y="89500"/>
                </a:cubicBezTo>
                <a:cubicBezTo>
                  <a:pt x="57108" y="87905"/>
                  <a:pt x="55361" y="86977"/>
                  <a:pt x="53523" y="86977"/>
                </a:cubicBezTo>
                <a:cubicBezTo>
                  <a:pt x="53091" y="86977"/>
                  <a:pt x="52652" y="87027"/>
                  <a:pt x="52220" y="87133"/>
                </a:cubicBezTo>
                <a:cubicBezTo>
                  <a:pt x="51161" y="87394"/>
                  <a:pt x="50074" y="87527"/>
                  <a:pt x="48999" y="87527"/>
                </a:cubicBezTo>
                <a:cubicBezTo>
                  <a:pt x="44987" y="87527"/>
                  <a:pt x="41071" y="85733"/>
                  <a:pt x="37679" y="82344"/>
                </a:cubicBezTo>
                <a:cubicBezTo>
                  <a:pt x="33354" y="78022"/>
                  <a:pt x="31647" y="72855"/>
                  <a:pt x="32888" y="67811"/>
                </a:cubicBezTo>
                <a:cubicBezTo>
                  <a:pt x="33445" y="65538"/>
                  <a:pt x="32489" y="63166"/>
                  <a:pt x="30520" y="61911"/>
                </a:cubicBezTo>
                <a:cubicBezTo>
                  <a:pt x="26690" y="59477"/>
                  <a:pt x="23048" y="57766"/>
                  <a:pt x="19815" y="56572"/>
                </a:cubicBezTo>
                <a:cubicBezTo>
                  <a:pt x="25171" y="53655"/>
                  <a:pt x="31835" y="51033"/>
                  <a:pt x="39119" y="49038"/>
                </a:cubicBezTo>
                <a:cubicBezTo>
                  <a:pt x="39267" y="49000"/>
                  <a:pt x="39387" y="48905"/>
                  <a:pt x="39529" y="48850"/>
                </a:cubicBezTo>
                <a:lnTo>
                  <a:pt x="71194" y="80500"/>
                </a:lnTo>
                <a:cubicBezTo>
                  <a:pt x="71142" y="80638"/>
                  <a:pt x="71046" y="80755"/>
                  <a:pt x="71006" y="80905"/>
                </a:cubicBezTo>
                <a:moveTo>
                  <a:pt x="119066" y="927"/>
                </a:moveTo>
                <a:cubicBezTo>
                  <a:pt x="118446" y="305"/>
                  <a:pt x="116921" y="0"/>
                  <a:pt x="114713" y="0"/>
                </a:cubicBezTo>
                <a:cubicBezTo>
                  <a:pt x="103183" y="0"/>
                  <a:pt x="73083" y="8394"/>
                  <a:pt x="56978" y="24494"/>
                </a:cubicBezTo>
                <a:cubicBezTo>
                  <a:pt x="53182" y="28288"/>
                  <a:pt x="40599" y="39861"/>
                  <a:pt x="37679" y="43777"/>
                </a:cubicBezTo>
                <a:cubicBezTo>
                  <a:pt x="28232" y="46366"/>
                  <a:pt x="14477" y="51538"/>
                  <a:pt x="6806" y="59205"/>
                </a:cubicBezTo>
                <a:cubicBezTo>
                  <a:pt x="6806" y="59205"/>
                  <a:pt x="16168" y="59238"/>
                  <a:pt x="27589" y="66511"/>
                </a:cubicBezTo>
                <a:cubicBezTo>
                  <a:pt x="25928" y="73277"/>
                  <a:pt x="28033" y="80416"/>
                  <a:pt x="33821" y="86200"/>
                </a:cubicBezTo>
                <a:cubicBezTo>
                  <a:pt x="38328" y="90705"/>
                  <a:pt x="43661" y="92983"/>
                  <a:pt x="48999" y="92983"/>
                </a:cubicBezTo>
                <a:cubicBezTo>
                  <a:pt x="50513" y="92983"/>
                  <a:pt x="52026" y="92800"/>
                  <a:pt x="53523" y="92427"/>
                </a:cubicBezTo>
                <a:cubicBezTo>
                  <a:pt x="60796" y="103844"/>
                  <a:pt x="60836" y="113200"/>
                  <a:pt x="60836" y="113200"/>
                </a:cubicBezTo>
                <a:cubicBezTo>
                  <a:pt x="68508" y="105533"/>
                  <a:pt x="73686" y="91783"/>
                  <a:pt x="76270" y="82344"/>
                </a:cubicBezTo>
                <a:cubicBezTo>
                  <a:pt x="80191" y="79427"/>
                  <a:pt x="91772" y="66855"/>
                  <a:pt x="95568" y="63061"/>
                </a:cubicBezTo>
                <a:cubicBezTo>
                  <a:pt x="114752" y="43888"/>
                  <a:pt x="122925" y="4783"/>
                  <a:pt x="119066" y="9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46" name="Shape 746"/>
          <p:cNvSpPr/>
          <p:nvPr/>
        </p:nvSpPr>
        <p:spPr>
          <a:xfrm>
            <a:off x="10762173" y="7142125"/>
            <a:ext cx="34140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Miscellaneous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7558858" y="1169450"/>
            <a:ext cx="937170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AGENDA</a:t>
            </a:r>
          </a:p>
        </p:txBody>
      </p:sp>
      <p:cxnSp>
        <p:nvCxnSpPr>
          <p:cNvPr id="328" name="Shape 328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9" name="Shape 329"/>
          <p:cNvSpPr txBox="1"/>
          <p:nvPr/>
        </p:nvSpPr>
        <p:spPr>
          <a:xfrm>
            <a:off x="14132806" y="7496705"/>
            <a:ext cx="1890955" cy="4845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tx1"/>
                </a:solidFill>
                <a:latin typeface="+mn-lt"/>
                <a:ea typeface="Lato"/>
                <a:cs typeface="Lato"/>
                <a:sym typeface="Lato"/>
              </a:rPr>
              <a:t>Demo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9407767" y="7550619"/>
            <a:ext cx="1872420" cy="4845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tx1"/>
                </a:solidFill>
                <a:latin typeface="+mn-lt"/>
                <a:ea typeface="Lato"/>
                <a:cs typeface="Lato"/>
                <a:sym typeface="Lato"/>
              </a:rPr>
              <a:t>Questions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680813" y="8042876"/>
            <a:ext cx="6090181" cy="1196741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Our Journey to Salt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2843951" y="7556305"/>
            <a:ext cx="1763904" cy="4845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tx1"/>
                </a:solidFill>
                <a:latin typeface="+mn-lt"/>
                <a:ea typeface="Lato"/>
                <a:cs typeface="Lato"/>
                <a:sym typeface="Lato"/>
              </a:rPr>
              <a:t>LogDNA</a:t>
            </a:r>
          </a:p>
        </p:txBody>
      </p:sp>
      <p:sp>
        <p:nvSpPr>
          <p:cNvPr id="335" name="Shape 335"/>
          <p:cNvSpPr/>
          <p:nvPr/>
        </p:nvSpPr>
        <p:spPr>
          <a:xfrm>
            <a:off x="19462025" y="5220746"/>
            <a:ext cx="1763904" cy="16035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105000"/>
                </a:moveTo>
                <a:cubicBezTo>
                  <a:pt x="40438" y="105000"/>
                  <a:pt x="37133" y="104594"/>
                  <a:pt x="33811" y="103794"/>
                </a:cubicBezTo>
                <a:cubicBezTo>
                  <a:pt x="33427" y="103700"/>
                  <a:pt x="33033" y="103655"/>
                  <a:pt x="32644" y="103655"/>
                </a:cubicBezTo>
                <a:cubicBezTo>
                  <a:pt x="31977" y="103655"/>
                  <a:pt x="31311" y="103788"/>
                  <a:pt x="30683" y="104050"/>
                </a:cubicBezTo>
                <a:lnTo>
                  <a:pt x="16427" y="110083"/>
                </a:lnTo>
                <a:lnTo>
                  <a:pt x="18694" y="101350"/>
                </a:lnTo>
                <a:cubicBezTo>
                  <a:pt x="19300" y="99038"/>
                  <a:pt x="18583" y="96555"/>
                  <a:pt x="16883" y="95044"/>
                </a:cubicBezTo>
                <a:cubicBezTo>
                  <a:pt x="9511" y="88477"/>
                  <a:pt x="5455" y="79766"/>
                  <a:pt x="5455" y="70500"/>
                </a:cubicBezTo>
                <a:cubicBezTo>
                  <a:pt x="5455" y="51477"/>
                  <a:pt x="22583" y="36000"/>
                  <a:pt x="43638" y="36000"/>
                </a:cubicBezTo>
                <a:cubicBezTo>
                  <a:pt x="64688" y="36000"/>
                  <a:pt x="81816" y="51477"/>
                  <a:pt x="81816" y="70500"/>
                </a:cubicBezTo>
                <a:cubicBezTo>
                  <a:pt x="81816" y="89522"/>
                  <a:pt x="64688" y="105000"/>
                  <a:pt x="43638" y="105000"/>
                </a:cubicBezTo>
                <a:moveTo>
                  <a:pt x="43638" y="30000"/>
                </a:moveTo>
                <a:cubicBezTo>
                  <a:pt x="19538" y="30000"/>
                  <a:pt x="0" y="48133"/>
                  <a:pt x="0" y="70500"/>
                </a:cubicBezTo>
                <a:cubicBezTo>
                  <a:pt x="0" y="81988"/>
                  <a:pt x="5177" y="92333"/>
                  <a:pt x="13455" y="99705"/>
                </a:cubicBezTo>
                <a:lnTo>
                  <a:pt x="8183" y="120000"/>
                </a:lnTo>
                <a:lnTo>
                  <a:pt x="32644" y="109655"/>
                </a:lnTo>
                <a:cubicBezTo>
                  <a:pt x="36161" y="110505"/>
                  <a:pt x="39827" y="111000"/>
                  <a:pt x="43638" y="111000"/>
                </a:cubicBezTo>
                <a:cubicBezTo>
                  <a:pt x="67733" y="111000"/>
                  <a:pt x="87272" y="92866"/>
                  <a:pt x="87272" y="70500"/>
                </a:cubicBezTo>
                <a:cubicBezTo>
                  <a:pt x="87272" y="48133"/>
                  <a:pt x="67733" y="30000"/>
                  <a:pt x="43638" y="30000"/>
                </a:cubicBezTo>
                <a:moveTo>
                  <a:pt x="120000" y="40500"/>
                </a:moveTo>
                <a:cubicBezTo>
                  <a:pt x="120000" y="18133"/>
                  <a:pt x="100466" y="0"/>
                  <a:pt x="76361" y="0"/>
                </a:cubicBezTo>
                <a:cubicBezTo>
                  <a:pt x="58366" y="0"/>
                  <a:pt x="42916" y="10116"/>
                  <a:pt x="36250" y="24566"/>
                </a:cubicBezTo>
                <a:cubicBezTo>
                  <a:pt x="38400" y="24261"/>
                  <a:pt x="40588" y="24066"/>
                  <a:pt x="42822" y="24033"/>
                </a:cubicBezTo>
                <a:cubicBezTo>
                  <a:pt x="49305" y="13300"/>
                  <a:pt x="61905" y="6000"/>
                  <a:pt x="76361" y="6000"/>
                </a:cubicBezTo>
                <a:cubicBezTo>
                  <a:pt x="97416" y="6000"/>
                  <a:pt x="114544" y="21477"/>
                  <a:pt x="114544" y="40500"/>
                </a:cubicBezTo>
                <a:cubicBezTo>
                  <a:pt x="114544" y="49766"/>
                  <a:pt x="110488" y="58477"/>
                  <a:pt x="103116" y="65038"/>
                </a:cubicBezTo>
                <a:cubicBezTo>
                  <a:pt x="101416" y="66555"/>
                  <a:pt x="100700" y="69044"/>
                  <a:pt x="101300" y="71350"/>
                </a:cubicBezTo>
                <a:lnTo>
                  <a:pt x="103572" y="80083"/>
                </a:lnTo>
                <a:lnTo>
                  <a:pt x="92294" y="75311"/>
                </a:lnTo>
                <a:cubicBezTo>
                  <a:pt x="92072" y="77344"/>
                  <a:pt x="91666" y="79322"/>
                  <a:pt x="91172" y="81266"/>
                </a:cubicBezTo>
                <a:lnTo>
                  <a:pt x="111816" y="90000"/>
                </a:lnTo>
                <a:lnTo>
                  <a:pt x="106544" y="69705"/>
                </a:lnTo>
                <a:cubicBezTo>
                  <a:pt x="114827" y="62333"/>
                  <a:pt x="120000" y="51988"/>
                  <a:pt x="120000" y="4050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5975596" y="5645659"/>
            <a:ext cx="1549750" cy="767633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7441150" y="7993173"/>
            <a:ext cx="4552571" cy="1196741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Provisioning VMs </a:t>
            </a:r>
            <a:b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</a:b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with Salt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92D81B-C0DE-314A-BDAC-842AE3257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501" y="4955262"/>
            <a:ext cx="2134523" cy="2134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Shape 928">
            <a:extLst>
              <a:ext uri="{FF2B5EF4-FFF2-40B4-BE49-F238E27FC236}">
                <a16:creationId xmlns:a16="http://schemas.microsoft.com/office/drawing/2014/main" id="{0BE1EC54-AE91-4CEB-89EF-6F53A8637CEF}"/>
              </a:ext>
            </a:extLst>
          </p:cNvPr>
          <p:cNvSpPr/>
          <p:nvPr/>
        </p:nvSpPr>
        <p:spPr>
          <a:xfrm>
            <a:off x="8572891" y="5122089"/>
            <a:ext cx="2121656" cy="15430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2500"/>
                </a:moveTo>
                <a:lnTo>
                  <a:pt x="24544" y="112500"/>
                </a:lnTo>
                <a:cubicBezTo>
                  <a:pt x="14022" y="112500"/>
                  <a:pt x="5455" y="100722"/>
                  <a:pt x="5455" y="86250"/>
                </a:cubicBezTo>
                <a:cubicBezTo>
                  <a:pt x="5455" y="74938"/>
                  <a:pt x="10700" y="64944"/>
                  <a:pt x="18516" y="61361"/>
                </a:cubicBezTo>
                <a:lnTo>
                  <a:pt x="23138" y="59244"/>
                </a:lnTo>
                <a:lnTo>
                  <a:pt x="22122" y="52688"/>
                </a:lnTo>
                <a:cubicBezTo>
                  <a:pt x="21922" y="51372"/>
                  <a:pt x="21816" y="50044"/>
                  <a:pt x="21816" y="48750"/>
                </a:cubicBezTo>
                <a:cubicBezTo>
                  <a:pt x="21816" y="38411"/>
                  <a:pt x="27933" y="30000"/>
                  <a:pt x="35455" y="30000"/>
                </a:cubicBezTo>
                <a:cubicBezTo>
                  <a:pt x="37011" y="30000"/>
                  <a:pt x="38566" y="30388"/>
                  <a:pt x="40083" y="31138"/>
                </a:cubicBezTo>
                <a:lnTo>
                  <a:pt x="44550" y="33366"/>
                </a:lnTo>
                <a:lnTo>
                  <a:pt x="46766" y="27583"/>
                </a:lnTo>
                <a:cubicBezTo>
                  <a:pt x="51511" y="15194"/>
                  <a:pt x="60761" y="7500"/>
                  <a:pt x="70911" y="7500"/>
                </a:cubicBezTo>
                <a:cubicBezTo>
                  <a:pt x="85944" y="7500"/>
                  <a:pt x="98183" y="24322"/>
                  <a:pt x="98183" y="45000"/>
                </a:cubicBezTo>
                <a:cubicBezTo>
                  <a:pt x="98183" y="45655"/>
                  <a:pt x="98144" y="46294"/>
                  <a:pt x="98111" y="46938"/>
                </a:cubicBezTo>
                <a:lnTo>
                  <a:pt x="98083" y="47583"/>
                </a:lnTo>
                <a:lnTo>
                  <a:pt x="97833" y="52861"/>
                </a:lnTo>
                <a:lnTo>
                  <a:pt x="101361" y="54955"/>
                </a:lnTo>
                <a:cubicBezTo>
                  <a:pt x="109372" y="59705"/>
                  <a:pt x="114544" y="70516"/>
                  <a:pt x="114544" y="82500"/>
                </a:cubicBezTo>
                <a:cubicBezTo>
                  <a:pt x="114544" y="99044"/>
                  <a:pt x="104755" y="112500"/>
                  <a:pt x="92727" y="112500"/>
                </a:cubicBezTo>
                <a:moveTo>
                  <a:pt x="103522" y="48066"/>
                </a:moveTo>
                <a:cubicBezTo>
                  <a:pt x="103572" y="47050"/>
                  <a:pt x="103638" y="46038"/>
                  <a:pt x="103638" y="45000"/>
                </a:cubicBezTo>
                <a:cubicBezTo>
                  <a:pt x="103638" y="20150"/>
                  <a:pt x="88983" y="0"/>
                  <a:pt x="70911" y="0"/>
                </a:cubicBezTo>
                <a:cubicBezTo>
                  <a:pt x="58327" y="0"/>
                  <a:pt x="47422" y="9772"/>
                  <a:pt x="41944" y="24088"/>
                </a:cubicBezTo>
                <a:cubicBezTo>
                  <a:pt x="39916" y="23077"/>
                  <a:pt x="37738" y="22500"/>
                  <a:pt x="35455" y="22500"/>
                </a:cubicBezTo>
                <a:cubicBezTo>
                  <a:pt x="24911" y="22500"/>
                  <a:pt x="16361" y="34250"/>
                  <a:pt x="16361" y="48750"/>
                </a:cubicBezTo>
                <a:cubicBezTo>
                  <a:pt x="16361" y="50633"/>
                  <a:pt x="16516" y="52472"/>
                  <a:pt x="16788" y="54244"/>
                </a:cubicBezTo>
                <a:cubicBezTo>
                  <a:pt x="7038" y="58716"/>
                  <a:pt x="0" y="71338"/>
                  <a:pt x="0" y="86250"/>
                </a:cubicBezTo>
                <a:cubicBezTo>
                  <a:pt x="0" y="104888"/>
                  <a:pt x="10988" y="120000"/>
                  <a:pt x="24544" y="120000"/>
                </a:cubicBezTo>
                <a:lnTo>
                  <a:pt x="92727" y="120000"/>
                </a:lnTo>
                <a:cubicBezTo>
                  <a:pt x="107783" y="120000"/>
                  <a:pt x="120000" y="103211"/>
                  <a:pt x="120000" y="82500"/>
                </a:cubicBezTo>
                <a:cubicBezTo>
                  <a:pt x="120000" y="67066"/>
                  <a:pt x="113211" y="53816"/>
                  <a:pt x="103522" y="480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" name="Shape 337">
            <a:extLst>
              <a:ext uri="{FF2B5EF4-FFF2-40B4-BE49-F238E27FC236}">
                <a16:creationId xmlns:a16="http://schemas.microsoft.com/office/drawing/2014/main" id="{29B1EEBA-60D3-4ACB-88D9-7D0276ED4C5B}"/>
              </a:ext>
            </a:extLst>
          </p:cNvPr>
          <p:cNvSpPr/>
          <p:nvPr/>
        </p:nvSpPr>
        <p:spPr>
          <a:xfrm>
            <a:off x="11530370" y="5645659"/>
            <a:ext cx="1549750" cy="767633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" name="Shape 329">
            <a:extLst>
              <a:ext uri="{FF2B5EF4-FFF2-40B4-BE49-F238E27FC236}">
                <a16:creationId xmlns:a16="http://schemas.microsoft.com/office/drawing/2014/main" id="{29FDF2F1-1BB8-435E-B9E7-EAA0FB7AB845}"/>
              </a:ext>
            </a:extLst>
          </p:cNvPr>
          <p:cNvSpPr txBox="1"/>
          <p:nvPr/>
        </p:nvSpPr>
        <p:spPr>
          <a:xfrm>
            <a:off x="8688241" y="7475440"/>
            <a:ext cx="1890955" cy="4845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>
                <a:solidFill>
                  <a:schemeClr val="tx1"/>
                </a:solidFill>
                <a:latin typeface="+mn-lt"/>
                <a:ea typeface="Lato"/>
                <a:cs typeface="Lato"/>
                <a:sym typeface="Lato"/>
              </a:rPr>
              <a:t>Salt Cloud</a:t>
            </a:r>
          </a:p>
        </p:txBody>
      </p:sp>
      <p:sp>
        <p:nvSpPr>
          <p:cNvPr id="19" name="Shape 338">
            <a:extLst>
              <a:ext uri="{FF2B5EF4-FFF2-40B4-BE49-F238E27FC236}">
                <a16:creationId xmlns:a16="http://schemas.microsoft.com/office/drawing/2014/main" id="{5821F671-7D93-45C6-AC50-B277FCA0F11F}"/>
              </a:ext>
            </a:extLst>
          </p:cNvPr>
          <p:cNvSpPr txBox="1"/>
          <p:nvPr/>
        </p:nvSpPr>
        <p:spPr>
          <a:xfrm>
            <a:off x="13080120" y="8035146"/>
            <a:ext cx="3850437" cy="1196741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Configuring an </a:t>
            </a:r>
            <a:r>
              <a:rPr lang="en-US" sz="2800" dirty="0" err="1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Elasticsearch</a:t>
            </a:r>
            <a:r>
              <a:rPr lang="en-US" sz="2800" dirty="0">
                <a:solidFill>
                  <a:schemeClr val="tx1"/>
                </a:solidFill>
                <a:latin typeface="+mn-lt"/>
                <a:ea typeface="Open Sans Light"/>
                <a:cs typeface="Open Sans Light"/>
                <a:sym typeface="Open Sans Light"/>
              </a:rPr>
              <a:t> cluster</a:t>
            </a:r>
          </a:p>
        </p:txBody>
      </p:sp>
      <p:sp>
        <p:nvSpPr>
          <p:cNvPr id="20" name="Shape 337">
            <a:extLst>
              <a:ext uri="{FF2B5EF4-FFF2-40B4-BE49-F238E27FC236}">
                <a16:creationId xmlns:a16="http://schemas.microsoft.com/office/drawing/2014/main" id="{5A33A078-1902-4D72-8602-9FD134686AAE}"/>
              </a:ext>
            </a:extLst>
          </p:cNvPr>
          <p:cNvSpPr/>
          <p:nvPr/>
        </p:nvSpPr>
        <p:spPr>
          <a:xfrm>
            <a:off x="16930558" y="5638706"/>
            <a:ext cx="1549750" cy="767633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tx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A24F4-4E6F-4B8B-82D1-9B4794519B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6337" y="5509784"/>
            <a:ext cx="1142199" cy="8793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F4408-4CC9-E04F-88E1-96CF796CB3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2806" y="5059756"/>
            <a:ext cx="1820032" cy="182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918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/>
        </p:nvSpPr>
        <p:spPr>
          <a:xfrm>
            <a:off x="1758542" y="2929264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088" y="97500"/>
                </a:moveTo>
                <a:lnTo>
                  <a:pt x="57272" y="97500"/>
                </a:lnTo>
                <a:cubicBezTo>
                  <a:pt x="58777" y="97500"/>
                  <a:pt x="60000" y="95822"/>
                  <a:pt x="60000" y="93750"/>
                </a:cubicBezTo>
                <a:cubicBezTo>
                  <a:pt x="60000" y="91683"/>
                  <a:pt x="58777" y="90000"/>
                  <a:pt x="57272" y="90000"/>
                </a:cubicBezTo>
                <a:lnTo>
                  <a:pt x="19088" y="90000"/>
                </a:lnTo>
                <a:cubicBezTo>
                  <a:pt x="17588" y="90000"/>
                  <a:pt x="16361" y="91683"/>
                  <a:pt x="16361" y="93750"/>
                </a:cubicBezTo>
                <a:cubicBezTo>
                  <a:pt x="16361" y="95822"/>
                  <a:pt x="17588" y="97500"/>
                  <a:pt x="19088" y="97500"/>
                </a:cubicBezTo>
                <a:moveTo>
                  <a:pt x="19088" y="82500"/>
                </a:moveTo>
                <a:lnTo>
                  <a:pt x="68183" y="82500"/>
                </a:lnTo>
                <a:cubicBezTo>
                  <a:pt x="69688" y="82500"/>
                  <a:pt x="70911" y="80822"/>
                  <a:pt x="70911" y="78750"/>
                </a:cubicBezTo>
                <a:cubicBezTo>
                  <a:pt x="70911" y="76683"/>
                  <a:pt x="69688" y="75000"/>
                  <a:pt x="68183" y="75000"/>
                </a:cubicBezTo>
                <a:lnTo>
                  <a:pt x="19088" y="75000"/>
                </a:lnTo>
                <a:cubicBezTo>
                  <a:pt x="17588" y="75000"/>
                  <a:pt x="16361" y="76683"/>
                  <a:pt x="16361" y="78750"/>
                </a:cubicBezTo>
                <a:cubicBezTo>
                  <a:pt x="16361" y="80822"/>
                  <a:pt x="17588" y="82500"/>
                  <a:pt x="19088" y="82500"/>
                </a:cubicBezTo>
                <a:moveTo>
                  <a:pt x="114544" y="22500"/>
                </a:moveTo>
                <a:lnTo>
                  <a:pt x="5455" y="22500"/>
                </a:lnTo>
                <a:lnTo>
                  <a:pt x="5455" y="7500"/>
                </a:lnTo>
                <a:lnTo>
                  <a:pt x="114544" y="7500"/>
                </a:lnTo>
                <a:cubicBezTo>
                  <a:pt x="114544" y="7500"/>
                  <a:pt x="114544" y="22500"/>
                  <a:pt x="114544" y="22500"/>
                </a:cubicBezTo>
                <a:close/>
                <a:moveTo>
                  <a:pt x="114544" y="112500"/>
                </a:moveTo>
                <a:lnTo>
                  <a:pt x="5455" y="112500"/>
                </a:lnTo>
                <a:lnTo>
                  <a:pt x="5455" y="52500"/>
                </a:lnTo>
                <a:lnTo>
                  <a:pt x="114544" y="52500"/>
                </a:lnTo>
                <a:cubicBezTo>
                  <a:pt x="114544" y="52500"/>
                  <a:pt x="114544" y="112500"/>
                  <a:pt x="114544" y="112500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3361"/>
                  <a:pt x="0" y="7500"/>
                </a:cubicBezTo>
                <a:lnTo>
                  <a:pt x="0" y="112500"/>
                </a:lnTo>
                <a:cubicBezTo>
                  <a:pt x="0" y="116638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38"/>
                  <a:pt x="120000" y="112500"/>
                </a:cubicBezTo>
                <a:lnTo>
                  <a:pt x="120000" y="7500"/>
                </a:lnTo>
                <a:cubicBezTo>
                  <a:pt x="120000" y="3361"/>
                  <a:pt x="117555" y="0"/>
                  <a:pt x="114544" y="0"/>
                </a:cubicBezTo>
                <a:moveTo>
                  <a:pt x="90000" y="97500"/>
                </a:moveTo>
                <a:lnTo>
                  <a:pt x="100911" y="97500"/>
                </a:lnTo>
                <a:cubicBezTo>
                  <a:pt x="102411" y="97500"/>
                  <a:pt x="103638" y="95822"/>
                  <a:pt x="103638" y="93750"/>
                </a:cubicBezTo>
                <a:lnTo>
                  <a:pt x="103638" y="78750"/>
                </a:lnTo>
                <a:cubicBezTo>
                  <a:pt x="103638" y="76683"/>
                  <a:pt x="102411" y="75000"/>
                  <a:pt x="100911" y="75000"/>
                </a:cubicBezTo>
                <a:lnTo>
                  <a:pt x="90000" y="75000"/>
                </a:lnTo>
                <a:cubicBezTo>
                  <a:pt x="88494" y="75000"/>
                  <a:pt x="87272" y="76683"/>
                  <a:pt x="87272" y="78750"/>
                </a:cubicBezTo>
                <a:lnTo>
                  <a:pt x="87272" y="93750"/>
                </a:lnTo>
                <a:cubicBezTo>
                  <a:pt x="87272" y="95822"/>
                  <a:pt x="88494" y="97500"/>
                  <a:pt x="90000" y="97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2825064" y="2903870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2988"/>
                  <a:pt x="21816" y="6666"/>
                </a:cubicBezTo>
                <a:lnTo>
                  <a:pt x="21816" y="16666"/>
                </a:lnTo>
                <a:cubicBezTo>
                  <a:pt x="21816" y="18511"/>
                  <a:pt x="23038" y="20000"/>
                  <a:pt x="24544" y="20000"/>
                </a:cubicBezTo>
                <a:cubicBezTo>
                  <a:pt x="26050" y="20000"/>
                  <a:pt x="27272" y="18511"/>
                  <a:pt x="27272" y="16666"/>
                </a:cubicBezTo>
                <a:lnTo>
                  <a:pt x="27272" y="6666"/>
                </a:lnTo>
                <a:lnTo>
                  <a:pt x="114544" y="6666"/>
                </a:lnTo>
                <a:lnTo>
                  <a:pt x="114544" y="86666"/>
                </a:lnTo>
                <a:lnTo>
                  <a:pt x="106361" y="86666"/>
                </a:lnTo>
                <a:cubicBezTo>
                  <a:pt x="104861" y="86666"/>
                  <a:pt x="103638" y="88161"/>
                  <a:pt x="103638" y="90000"/>
                </a:cubicBezTo>
                <a:cubicBezTo>
                  <a:pt x="103638" y="91844"/>
                  <a:pt x="104861" y="93333"/>
                  <a:pt x="106361" y="93333"/>
                </a:cubicBezTo>
                <a:lnTo>
                  <a:pt x="114544" y="93333"/>
                </a:lnTo>
                <a:cubicBezTo>
                  <a:pt x="117555" y="93333"/>
                  <a:pt x="120000" y="90344"/>
                  <a:pt x="120000" y="86666"/>
                </a:cubicBezTo>
                <a:lnTo>
                  <a:pt x="120000" y="6666"/>
                </a:lnTo>
                <a:cubicBezTo>
                  <a:pt x="120000" y="2988"/>
                  <a:pt x="117555" y="0"/>
                  <a:pt x="114544" y="0"/>
                </a:cubicBezTo>
                <a:moveTo>
                  <a:pt x="92727" y="46666"/>
                </a:moveTo>
                <a:lnTo>
                  <a:pt x="5455" y="46666"/>
                </a:lnTo>
                <a:lnTo>
                  <a:pt x="5455" y="33333"/>
                </a:lnTo>
                <a:lnTo>
                  <a:pt x="92727" y="33333"/>
                </a:lnTo>
                <a:cubicBezTo>
                  <a:pt x="92727" y="33333"/>
                  <a:pt x="92727" y="46666"/>
                  <a:pt x="92727" y="46666"/>
                </a:cubicBezTo>
                <a:close/>
                <a:moveTo>
                  <a:pt x="92727" y="113333"/>
                </a:moveTo>
                <a:lnTo>
                  <a:pt x="5455" y="113333"/>
                </a:lnTo>
                <a:lnTo>
                  <a:pt x="5455" y="66666"/>
                </a:lnTo>
                <a:lnTo>
                  <a:pt x="92727" y="66666"/>
                </a:lnTo>
                <a:cubicBezTo>
                  <a:pt x="92727" y="66666"/>
                  <a:pt x="92727" y="113333"/>
                  <a:pt x="92727" y="113333"/>
                </a:cubicBezTo>
                <a:close/>
                <a:moveTo>
                  <a:pt x="92727" y="26666"/>
                </a:moveTo>
                <a:lnTo>
                  <a:pt x="5455" y="26666"/>
                </a:lnTo>
                <a:cubicBezTo>
                  <a:pt x="2444" y="26666"/>
                  <a:pt x="0" y="29655"/>
                  <a:pt x="0" y="33333"/>
                </a:cubicBezTo>
                <a:lnTo>
                  <a:pt x="0" y="113333"/>
                </a:lnTo>
                <a:cubicBezTo>
                  <a:pt x="0" y="11701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7011"/>
                  <a:pt x="98183" y="113333"/>
                </a:cubicBezTo>
                <a:lnTo>
                  <a:pt x="98183" y="33333"/>
                </a:lnTo>
                <a:cubicBezTo>
                  <a:pt x="98183" y="29655"/>
                  <a:pt x="95738" y="26666"/>
                  <a:pt x="92727" y="26666"/>
                </a:cubicBezTo>
                <a:moveTo>
                  <a:pt x="19088" y="100000"/>
                </a:moveTo>
                <a:lnTo>
                  <a:pt x="40911" y="100000"/>
                </a:lnTo>
                <a:cubicBezTo>
                  <a:pt x="42411" y="100000"/>
                  <a:pt x="43638" y="98511"/>
                  <a:pt x="43638" y="96666"/>
                </a:cubicBezTo>
                <a:cubicBezTo>
                  <a:pt x="43638" y="94827"/>
                  <a:pt x="42411" y="93333"/>
                  <a:pt x="40911" y="93333"/>
                </a:cubicBezTo>
                <a:lnTo>
                  <a:pt x="19088" y="93333"/>
                </a:lnTo>
                <a:cubicBezTo>
                  <a:pt x="17588" y="93333"/>
                  <a:pt x="16361" y="94827"/>
                  <a:pt x="16361" y="96666"/>
                </a:cubicBezTo>
                <a:cubicBezTo>
                  <a:pt x="16361" y="98511"/>
                  <a:pt x="17588" y="100000"/>
                  <a:pt x="19088" y="100000"/>
                </a:cubicBezTo>
                <a:moveTo>
                  <a:pt x="19088" y="86666"/>
                </a:moveTo>
                <a:lnTo>
                  <a:pt x="51816" y="86666"/>
                </a:lnTo>
                <a:cubicBezTo>
                  <a:pt x="53322" y="86666"/>
                  <a:pt x="54544" y="85177"/>
                  <a:pt x="54544" y="83333"/>
                </a:cubicBezTo>
                <a:cubicBezTo>
                  <a:pt x="54544" y="81488"/>
                  <a:pt x="53322" y="80000"/>
                  <a:pt x="51816" y="80000"/>
                </a:cubicBezTo>
                <a:lnTo>
                  <a:pt x="19088" y="80000"/>
                </a:lnTo>
                <a:cubicBezTo>
                  <a:pt x="17588" y="80000"/>
                  <a:pt x="16361" y="81488"/>
                  <a:pt x="16361" y="83333"/>
                </a:cubicBezTo>
                <a:cubicBezTo>
                  <a:pt x="16361" y="85177"/>
                  <a:pt x="17588" y="86666"/>
                  <a:pt x="19088" y="86666"/>
                </a:cubicBezTo>
                <a:moveTo>
                  <a:pt x="68183" y="100000"/>
                </a:moveTo>
                <a:lnTo>
                  <a:pt x="79088" y="100000"/>
                </a:lnTo>
                <a:cubicBezTo>
                  <a:pt x="80594" y="100000"/>
                  <a:pt x="81816" y="98511"/>
                  <a:pt x="81816" y="96666"/>
                </a:cubicBezTo>
                <a:lnTo>
                  <a:pt x="81816" y="83333"/>
                </a:lnTo>
                <a:cubicBezTo>
                  <a:pt x="81816" y="81488"/>
                  <a:pt x="80594" y="80000"/>
                  <a:pt x="79088" y="80000"/>
                </a:cubicBezTo>
                <a:lnTo>
                  <a:pt x="68183" y="80000"/>
                </a:lnTo>
                <a:cubicBezTo>
                  <a:pt x="66677" y="80000"/>
                  <a:pt x="65455" y="81488"/>
                  <a:pt x="65455" y="83333"/>
                </a:cubicBezTo>
                <a:lnTo>
                  <a:pt x="65455" y="96666"/>
                </a:lnTo>
                <a:cubicBezTo>
                  <a:pt x="65455" y="98511"/>
                  <a:pt x="66677" y="100000"/>
                  <a:pt x="68183" y="10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3891586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6383" y="75444"/>
                </a:moveTo>
                <a:cubicBezTo>
                  <a:pt x="65005" y="76577"/>
                  <a:pt x="63744" y="77227"/>
                  <a:pt x="61583" y="77394"/>
                </a:cubicBezTo>
                <a:lnTo>
                  <a:pt x="61583" y="62994"/>
                </a:lnTo>
                <a:cubicBezTo>
                  <a:pt x="62505" y="63238"/>
                  <a:pt x="62894" y="63527"/>
                  <a:pt x="63772" y="63855"/>
                </a:cubicBezTo>
                <a:cubicBezTo>
                  <a:pt x="64655" y="64188"/>
                  <a:pt x="65444" y="64622"/>
                  <a:pt x="66144" y="65155"/>
                </a:cubicBezTo>
                <a:cubicBezTo>
                  <a:pt x="66844" y="65688"/>
                  <a:pt x="67405" y="66350"/>
                  <a:pt x="67822" y="67133"/>
                </a:cubicBezTo>
                <a:cubicBezTo>
                  <a:pt x="68244" y="67916"/>
                  <a:pt x="68455" y="68883"/>
                  <a:pt x="68455" y="70038"/>
                </a:cubicBezTo>
                <a:cubicBezTo>
                  <a:pt x="68455" y="72511"/>
                  <a:pt x="67766" y="74311"/>
                  <a:pt x="66383" y="75444"/>
                </a:cubicBezTo>
                <a:moveTo>
                  <a:pt x="57983" y="54650"/>
                </a:moveTo>
                <a:cubicBezTo>
                  <a:pt x="57144" y="54444"/>
                  <a:pt x="56822" y="54183"/>
                  <a:pt x="56005" y="53877"/>
                </a:cubicBezTo>
                <a:cubicBezTo>
                  <a:pt x="55183" y="53566"/>
                  <a:pt x="54461" y="53166"/>
                  <a:pt x="53844" y="52672"/>
                </a:cubicBezTo>
                <a:cubicBezTo>
                  <a:pt x="53227" y="52177"/>
                  <a:pt x="52716" y="51583"/>
                  <a:pt x="52316" y="50883"/>
                </a:cubicBezTo>
                <a:cubicBezTo>
                  <a:pt x="51916" y="50177"/>
                  <a:pt x="51716" y="49333"/>
                  <a:pt x="51716" y="48344"/>
                </a:cubicBezTo>
                <a:cubicBezTo>
                  <a:pt x="51716" y="46161"/>
                  <a:pt x="52305" y="44611"/>
                  <a:pt x="53483" y="43677"/>
                </a:cubicBezTo>
                <a:cubicBezTo>
                  <a:pt x="54661" y="42755"/>
                  <a:pt x="55822" y="42288"/>
                  <a:pt x="57983" y="42288"/>
                </a:cubicBezTo>
                <a:cubicBezTo>
                  <a:pt x="57983" y="42288"/>
                  <a:pt x="57983" y="54650"/>
                  <a:pt x="57983" y="54650"/>
                </a:cubicBezTo>
                <a:close/>
                <a:moveTo>
                  <a:pt x="70916" y="59594"/>
                </a:moveTo>
                <a:cubicBezTo>
                  <a:pt x="69594" y="58566"/>
                  <a:pt x="68072" y="57722"/>
                  <a:pt x="66355" y="57061"/>
                </a:cubicBezTo>
                <a:cubicBezTo>
                  <a:pt x="64633" y="56405"/>
                  <a:pt x="63388" y="55827"/>
                  <a:pt x="61583" y="55327"/>
                </a:cubicBezTo>
                <a:lnTo>
                  <a:pt x="61583" y="42288"/>
                </a:lnTo>
                <a:cubicBezTo>
                  <a:pt x="63744" y="42288"/>
                  <a:pt x="64805" y="42850"/>
                  <a:pt x="65783" y="43961"/>
                </a:cubicBezTo>
                <a:cubicBezTo>
                  <a:pt x="66761" y="45072"/>
                  <a:pt x="67294" y="46677"/>
                  <a:pt x="67372" y="48783"/>
                </a:cubicBezTo>
                <a:lnTo>
                  <a:pt x="74216" y="48783"/>
                </a:lnTo>
                <a:cubicBezTo>
                  <a:pt x="74216" y="46761"/>
                  <a:pt x="73861" y="44988"/>
                  <a:pt x="73166" y="43466"/>
                </a:cubicBezTo>
                <a:cubicBezTo>
                  <a:pt x="72461" y="41944"/>
                  <a:pt x="71527" y="40683"/>
                  <a:pt x="70344" y="39694"/>
                </a:cubicBezTo>
                <a:cubicBezTo>
                  <a:pt x="69161" y="38705"/>
                  <a:pt x="67777" y="37961"/>
                  <a:pt x="66172" y="37466"/>
                </a:cubicBezTo>
                <a:cubicBezTo>
                  <a:pt x="64572" y="36977"/>
                  <a:pt x="63388" y="36727"/>
                  <a:pt x="61583" y="36727"/>
                </a:cubicBezTo>
                <a:lnTo>
                  <a:pt x="61583" y="32672"/>
                </a:lnTo>
                <a:lnTo>
                  <a:pt x="57983" y="32672"/>
                </a:lnTo>
                <a:lnTo>
                  <a:pt x="57983" y="36727"/>
                </a:lnTo>
                <a:cubicBezTo>
                  <a:pt x="56183" y="36727"/>
                  <a:pt x="54972" y="36994"/>
                  <a:pt x="53333" y="37533"/>
                </a:cubicBezTo>
                <a:cubicBezTo>
                  <a:pt x="51694" y="38066"/>
                  <a:pt x="50244" y="38838"/>
                  <a:pt x="48983" y="39850"/>
                </a:cubicBezTo>
                <a:cubicBezTo>
                  <a:pt x="47722" y="40861"/>
                  <a:pt x="46722" y="42116"/>
                  <a:pt x="45983" y="43622"/>
                </a:cubicBezTo>
                <a:cubicBezTo>
                  <a:pt x="45244" y="45122"/>
                  <a:pt x="44872" y="46866"/>
                  <a:pt x="44872" y="48838"/>
                </a:cubicBezTo>
                <a:cubicBezTo>
                  <a:pt x="44872" y="51105"/>
                  <a:pt x="45277" y="53005"/>
                  <a:pt x="46072" y="54527"/>
                </a:cubicBezTo>
                <a:cubicBezTo>
                  <a:pt x="46877" y="56050"/>
                  <a:pt x="47922" y="57316"/>
                  <a:pt x="49222" y="58327"/>
                </a:cubicBezTo>
                <a:cubicBezTo>
                  <a:pt x="50522" y="59338"/>
                  <a:pt x="51983" y="60161"/>
                  <a:pt x="53605" y="60800"/>
                </a:cubicBezTo>
                <a:cubicBezTo>
                  <a:pt x="55222" y="61438"/>
                  <a:pt x="56344" y="61983"/>
                  <a:pt x="57983" y="62438"/>
                </a:cubicBezTo>
                <a:lnTo>
                  <a:pt x="57983" y="77394"/>
                </a:lnTo>
                <a:cubicBezTo>
                  <a:pt x="55222" y="77311"/>
                  <a:pt x="53755" y="76488"/>
                  <a:pt x="52555" y="74922"/>
                </a:cubicBezTo>
                <a:cubicBezTo>
                  <a:pt x="51355" y="73355"/>
                  <a:pt x="50772" y="71211"/>
                  <a:pt x="50816" y="68494"/>
                </a:cubicBezTo>
                <a:lnTo>
                  <a:pt x="43972" y="68494"/>
                </a:lnTo>
                <a:cubicBezTo>
                  <a:pt x="43933" y="70800"/>
                  <a:pt x="44261" y="72838"/>
                  <a:pt x="44966" y="74611"/>
                </a:cubicBezTo>
                <a:cubicBezTo>
                  <a:pt x="45666" y="76383"/>
                  <a:pt x="46650" y="77877"/>
                  <a:pt x="47933" y="79088"/>
                </a:cubicBezTo>
                <a:cubicBezTo>
                  <a:pt x="49211" y="80305"/>
                  <a:pt x="50755" y="81244"/>
                  <a:pt x="52555" y="81905"/>
                </a:cubicBezTo>
                <a:cubicBezTo>
                  <a:pt x="54355" y="82561"/>
                  <a:pt x="55822" y="82911"/>
                  <a:pt x="57983" y="82955"/>
                </a:cubicBezTo>
                <a:lnTo>
                  <a:pt x="57983" y="87177"/>
                </a:lnTo>
                <a:lnTo>
                  <a:pt x="61583" y="87177"/>
                </a:lnTo>
                <a:lnTo>
                  <a:pt x="61583" y="82955"/>
                </a:lnTo>
                <a:cubicBezTo>
                  <a:pt x="63588" y="82872"/>
                  <a:pt x="64933" y="82533"/>
                  <a:pt x="66655" y="81933"/>
                </a:cubicBezTo>
                <a:cubicBezTo>
                  <a:pt x="68372" y="81338"/>
                  <a:pt x="69877" y="80472"/>
                  <a:pt x="71155" y="79338"/>
                </a:cubicBezTo>
                <a:cubicBezTo>
                  <a:pt x="72433" y="78205"/>
                  <a:pt x="73444" y="76783"/>
                  <a:pt x="74183" y="75072"/>
                </a:cubicBezTo>
                <a:cubicBezTo>
                  <a:pt x="74922" y="73366"/>
                  <a:pt x="75294" y="71355"/>
                  <a:pt x="75294" y="69050"/>
                </a:cubicBezTo>
                <a:cubicBezTo>
                  <a:pt x="75294" y="66822"/>
                  <a:pt x="74894" y="64950"/>
                  <a:pt x="74094" y="63427"/>
                </a:cubicBezTo>
                <a:cubicBezTo>
                  <a:pt x="73294" y="61900"/>
                  <a:pt x="72233" y="60622"/>
                  <a:pt x="70916" y="595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4" name="Shape 754"/>
          <p:cNvSpPr/>
          <p:nvPr/>
        </p:nvSpPr>
        <p:spPr>
          <a:xfrm>
            <a:off x="4958108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811" y="81777"/>
                </a:moveTo>
                <a:cubicBezTo>
                  <a:pt x="52850" y="82572"/>
                  <a:pt x="51972" y="83027"/>
                  <a:pt x="50466" y="83138"/>
                </a:cubicBezTo>
                <a:lnTo>
                  <a:pt x="50466" y="73061"/>
                </a:lnTo>
                <a:cubicBezTo>
                  <a:pt x="51105" y="73233"/>
                  <a:pt x="51377" y="73438"/>
                  <a:pt x="51988" y="73666"/>
                </a:cubicBezTo>
                <a:cubicBezTo>
                  <a:pt x="52605" y="73900"/>
                  <a:pt x="53155" y="74205"/>
                  <a:pt x="53644" y="74577"/>
                </a:cubicBezTo>
                <a:cubicBezTo>
                  <a:pt x="54133" y="74950"/>
                  <a:pt x="54522" y="75416"/>
                  <a:pt x="54816" y="75961"/>
                </a:cubicBezTo>
                <a:cubicBezTo>
                  <a:pt x="55111" y="76511"/>
                  <a:pt x="55255" y="77188"/>
                  <a:pt x="55255" y="77994"/>
                </a:cubicBezTo>
                <a:cubicBezTo>
                  <a:pt x="55255" y="79722"/>
                  <a:pt x="54772" y="80983"/>
                  <a:pt x="53811" y="81777"/>
                </a:cubicBezTo>
                <a:moveTo>
                  <a:pt x="47950" y="67222"/>
                </a:moveTo>
                <a:cubicBezTo>
                  <a:pt x="47366" y="67077"/>
                  <a:pt x="47144" y="66894"/>
                  <a:pt x="46572" y="66683"/>
                </a:cubicBezTo>
                <a:cubicBezTo>
                  <a:pt x="46000" y="66466"/>
                  <a:pt x="45494" y="66183"/>
                  <a:pt x="45066" y="65838"/>
                </a:cubicBezTo>
                <a:cubicBezTo>
                  <a:pt x="44633" y="65494"/>
                  <a:pt x="44272" y="65077"/>
                  <a:pt x="43994" y="64583"/>
                </a:cubicBezTo>
                <a:cubicBezTo>
                  <a:pt x="43716" y="64094"/>
                  <a:pt x="43577" y="63505"/>
                  <a:pt x="43577" y="62811"/>
                </a:cubicBezTo>
                <a:cubicBezTo>
                  <a:pt x="43577" y="61283"/>
                  <a:pt x="43988" y="60194"/>
                  <a:pt x="44816" y="59544"/>
                </a:cubicBezTo>
                <a:cubicBezTo>
                  <a:pt x="45633" y="58894"/>
                  <a:pt x="46444" y="58572"/>
                  <a:pt x="47950" y="58572"/>
                </a:cubicBezTo>
                <a:cubicBezTo>
                  <a:pt x="47950" y="58572"/>
                  <a:pt x="47950" y="67222"/>
                  <a:pt x="47950" y="67222"/>
                </a:cubicBezTo>
                <a:close/>
                <a:moveTo>
                  <a:pt x="56972" y="70683"/>
                </a:moveTo>
                <a:cubicBezTo>
                  <a:pt x="56050" y="69961"/>
                  <a:pt x="54988" y="69372"/>
                  <a:pt x="53794" y="68911"/>
                </a:cubicBezTo>
                <a:cubicBezTo>
                  <a:pt x="52588" y="68450"/>
                  <a:pt x="51722" y="68044"/>
                  <a:pt x="50466" y="67700"/>
                </a:cubicBezTo>
                <a:lnTo>
                  <a:pt x="50466" y="58572"/>
                </a:lnTo>
                <a:cubicBezTo>
                  <a:pt x="51972" y="58572"/>
                  <a:pt x="52711" y="58961"/>
                  <a:pt x="53394" y="59738"/>
                </a:cubicBezTo>
                <a:cubicBezTo>
                  <a:pt x="54077" y="60516"/>
                  <a:pt x="54444" y="61644"/>
                  <a:pt x="54500" y="63116"/>
                </a:cubicBezTo>
                <a:lnTo>
                  <a:pt x="59272" y="63116"/>
                </a:lnTo>
                <a:cubicBezTo>
                  <a:pt x="59272" y="61700"/>
                  <a:pt x="59027" y="60461"/>
                  <a:pt x="58538" y="59388"/>
                </a:cubicBezTo>
                <a:cubicBezTo>
                  <a:pt x="58055" y="58327"/>
                  <a:pt x="57394" y="57444"/>
                  <a:pt x="56572" y="56755"/>
                </a:cubicBezTo>
                <a:cubicBezTo>
                  <a:pt x="55750" y="56061"/>
                  <a:pt x="54777" y="55544"/>
                  <a:pt x="53661" y="55194"/>
                </a:cubicBezTo>
                <a:cubicBezTo>
                  <a:pt x="52550" y="54850"/>
                  <a:pt x="51722" y="54677"/>
                  <a:pt x="50466" y="54677"/>
                </a:cubicBezTo>
                <a:lnTo>
                  <a:pt x="50466" y="51838"/>
                </a:lnTo>
                <a:lnTo>
                  <a:pt x="47950" y="51838"/>
                </a:lnTo>
                <a:lnTo>
                  <a:pt x="47950" y="54677"/>
                </a:lnTo>
                <a:cubicBezTo>
                  <a:pt x="46694" y="54677"/>
                  <a:pt x="45850" y="54866"/>
                  <a:pt x="44711" y="55238"/>
                </a:cubicBezTo>
                <a:cubicBezTo>
                  <a:pt x="43566" y="55616"/>
                  <a:pt x="42555" y="56155"/>
                  <a:pt x="41672" y="56861"/>
                </a:cubicBezTo>
                <a:cubicBezTo>
                  <a:pt x="40794" y="57572"/>
                  <a:pt x="40100" y="58450"/>
                  <a:pt x="39583" y="59500"/>
                </a:cubicBezTo>
                <a:cubicBezTo>
                  <a:pt x="39066" y="60550"/>
                  <a:pt x="38805" y="61772"/>
                  <a:pt x="38805" y="63155"/>
                </a:cubicBezTo>
                <a:cubicBezTo>
                  <a:pt x="38805" y="64744"/>
                  <a:pt x="39083" y="66066"/>
                  <a:pt x="39644" y="67138"/>
                </a:cubicBezTo>
                <a:cubicBezTo>
                  <a:pt x="40205" y="68205"/>
                  <a:pt x="40933" y="69088"/>
                  <a:pt x="41838" y="69794"/>
                </a:cubicBezTo>
                <a:cubicBezTo>
                  <a:pt x="42744" y="70505"/>
                  <a:pt x="43766" y="71077"/>
                  <a:pt x="44894" y="71527"/>
                </a:cubicBezTo>
                <a:cubicBezTo>
                  <a:pt x="46027" y="71977"/>
                  <a:pt x="46811" y="72355"/>
                  <a:pt x="47950" y="72672"/>
                </a:cubicBezTo>
                <a:lnTo>
                  <a:pt x="47950" y="83138"/>
                </a:lnTo>
                <a:cubicBezTo>
                  <a:pt x="46027" y="83083"/>
                  <a:pt x="45000" y="82511"/>
                  <a:pt x="44166" y="81411"/>
                </a:cubicBezTo>
                <a:cubicBezTo>
                  <a:pt x="43327" y="80316"/>
                  <a:pt x="42922" y="78816"/>
                  <a:pt x="42950" y="76911"/>
                </a:cubicBezTo>
                <a:lnTo>
                  <a:pt x="38177" y="76911"/>
                </a:lnTo>
                <a:cubicBezTo>
                  <a:pt x="38150" y="78527"/>
                  <a:pt x="38377" y="79955"/>
                  <a:pt x="38866" y="81194"/>
                </a:cubicBezTo>
                <a:cubicBezTo>
                  <a:pt x="39361" y="82438"/>
                  <a:pt x="40050" y="83483"/>
                  <a:pt x="40938" y="84333"/>
                </a:cubicBezTo>
                <a:cubicBezTo>
                  <a:pt x="41833" y="85183"/>
                  <a:pt x="42905" y="85838"/>
                  <a:pt x="44166" y="86300"/>
                </a:cubicBezTo>
                <a:cubicBezTo>
                  <a:pt x="45422" y="86761"/>
                  <a:pt x="46444" y="87005"/>
                  <a:pt x="47950" y="87038"/>
                </a:cubicBezTo>
                <a:lnTo>
                  <a:pt x="47950" y="89994"/>
                </a:lnTo>
                <a:lnTo>
                  <a:pt x="50466" y="89994"/>
                </a:lnTo>
                <a:lnTo>
                  <a:pt x="50466" y="87038"/>
                </a:lnTo>
                <a:cubicBezTo>
                  <a:pt x="51861" y="86977"/>
                  <a:pt x="52800" y="86738"/>
                  <a:pt x="54000" y="86322"/>
                </a:cubicBezTo>
                <a:cubicBezTo>
                  <a:pt x="55200" y="85905"/>
                  <a:pt x="56244" y="85300"/>
                  <a:pt x="57138" y="84505"/>
                </a:cubicBezTo>
                <a:cubicBezTo>
                  <a:pt x="58027" y="83711"/>
                  <a:pt x="58738" y="82716"/>
                  <a:pt x="59255" y="81516"/>
                </a:cubicBezTo>
                <a:cubicBezTo>
                  <a:pt x="59766" y="80327"/>
                  <a:pt x="60027" y="78916"/>
                  <a:pt x="60027" y="77300"/>
                </a:cubicBezTo>
                <a:cubicBezTo>
                  <a:pt x="60027" y="75744"/>
                  <a:pt x="59750" y="74433"/>
                  <a:pt x="59188" y="73366"/>
                </a:cubicBezTo>
                <a:cubicBezTo>
                  <a:pt x="58633" y="72300"/>
                  <a:pt x="57894" y="71405"/>
                  <a:pt x="56972" y="7068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05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94" y="5483"/>
                  <a:pt x="114516" y="25011"/>
                  <a:pt x="114516" y="49088"/>
                </a:cubicBezTo>
                <a:cubicBezTo>
                  <a:pt x="114516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49088" y="114516"/>
                </a:moveTo>
                <a:cubicBezTo>
                  <a:pt x="25005" y="114516"/>
                  <a:pt x="5483" y="94988"/>
                  <a:pt x="5483" y="70911"/>
                </a:cubicBezTo>
                <a:cubicBezTo>
                  <a:pt x="5483" y="46827"/>
                  <a:pt x="25005" y="27305"/>
                  <a:pt x="49088" y="27305"/>
                </a:cubicBezTo>
                <a:cubicBezTo>
                  <a:pt x="73177" y="27305"/>
                  <a:pt x="92694" y="46827"/>
                  <a:pt x="92694" y="70911"/>
                </a:cubicBezTo>
                <a:cubicBezTo>
                  <a:pt x="92694" y="94988"/>
                  <a:pt x="73177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0" y="120000"/>
                  <a:pt x="98183" y="98022"/>
                  <a:pt x="98183" y="70911"/>
                </a:cubicBezTo>
                <a:cubicBezTo>
                  <a:pt x="98183" y="43800"/>
                  <a:pt x="76200" y="21816"/>
                  <a:pt x="49088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6024630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64083" y="42911"/>
                </a:moveTo>
                <a:cubicBezTo>
                  <a:pt x="67122" y="42911"/>
                  <a:pt x="69922" y="44227"/>
                  <a:pt x="72483" y="46866"/>
                </a:cubicBezTo>
                <a:lnTo>
                  <a:pt x="75244" y="41244"/>
                </a:lnTo>
                <a:cubicBezTo>
                  <a:pt x="71600" y="38688"/>
                  <a:pt x="68044" y="37411"/>
                  <a:pt x="64561" y="37411"/>
                </a:cubicBezTo>
                <a:cubicBezTo>
                  <a:pt x="59761" y="37411"/>
                  <a:pt x="55822" y="38994"/>
                  <a:pt x="52744" y="42166"/>
                </a:cubicBezTo>
                <a:cubicBezTo>
                  <a:pt x="50105" y="44927"/>
                  <a:pt x="48283" y="48677"/>
                  <a:pt x="47277" y="53416"/>
                </a:cubicBezTo>
                <a:lnTo>
                  <a:pt x="44100" y="53416"/>
                </a:lnTo>
                <a:lnTo>
                  <a:pt x="42544" y="57372"/>
                </a:lnTo>
                <a:lnTo>
                  <a:pt x="46861" y="57372"/>
                </a:lnTo>
                <a:cubicBezTo>
                  <a:pt x="46822" y="57827"/>
                  <a:pt x="46794" y="58238"/>
                  <a:pt x="46772" y="58605"/>
                </a:cubicBezTo>
                <a:cubicBezTo>
                  <a:pt x="46750" y="58977"/>
                  <a:pt x="46744" y="59305"/>
                  <a:pt x="46744" y="59594"/>
                </a:cubicBezTo>
                <a:cubicBezTo>
                  <a:pt x="46744" y="59966"/>
                  <a:pt x="46750" y="60316"/>
                  <a:pt x="46772" y="60644"/>
                </a:cubicBezTo>
                <a:cubicBezTo>
                  <a:pt x="46794" y="60977"/>
                  <a:pt x="46822" y="61288"/>
                  <a:pt x="46861" y="61572"/>
                </a:cubicBezTo>
                <a:lnTo>
                  <a:pt x="44161" y="61572"/>
                </a:lnTo>
                <a:lnTo>
                  <a:pt x="42544" y="65466"/>
                </a:lnTo>
                <a:lnTo>
                  <a:pt x="47161" y="65466"/>
                </a:lnTo>
                <a:cubicBezTo>
                  <a:pt x="47800" y="70411"/>
                  <a:pt x="49422" y="74344"/>
                  <a:pt x="52022" y="77266"/>
                </a:cubicBezTo>
                <a:cubicBezTo>
                  <a:pt x="55022" y="80650"/>
                  <a:pt x="59200" y="82338"/>
                  <a:pt x="64561" y="82338"/>
                </a:cubicBezTo>
                <a:cubicBezTo>
                  <a:pt x="67883" y="82338"/>
                  <a:pt x="70900" y="81433"/>
                  <a:pt x="73622" y="79616"/>
                </a:cubicBezTo>
                <a:lnTo>
                  <a:pt x="73622" y="72761"/>
                </a:lnTo>
                <a:cubicBezTo>
                  <a:pt x="72100" y="74200"/>
                  <a:pt x="70738" y="75233"/>
                  <a:pt x="69538" y="75850"/>
                </a:cubicBezTo>
                <a:cubicBezTo>
                  <a:pt x="68222" y="76511"/>
                  <a:pt x="66561" y="76838"/>
                  <a:pt x="64561" y="76838"/>
                </a:cubicBezTo>
                <a:cubicBezTo>
                  <a:pt x="61483" y="76838"/>
                  <a:pt x="59038" y="75666"/>
                  <a:pt x="57244" y="73316"/>
                </a:cubicBezTo>
                <a:cubicBezTo>
                  <a:pt x="55683" y="71416"/>
                  <a:pt x="54661" y="68805"/>
                  <a:pt x="54183" y="65466"/>
                </a:cubicBezTo>
                <a:lnTo>
                  <a:pt x="66244" y="65466"/>
                </a:lnTo>
                <a:lnTo>
                  <a:pt x="67738" y="61572"/>
                </a:lnTo>
                <a:lnTo>
                  <a:pt x="53883" y="61572"/>
                </a:lnTo>
                <a:cubicBezTo>
                  <a:pt x="53844" y="61366"/>
                  <a:pt x="53822" y="60733"/>
                  <a:pt x="53822" y="59661"/>
                </a:cubicBezTo>
                <a:lnTo>
                  <a:pt x="53822" y="58238"/>
                </a:lnTo>
                <a:cubicBezTo>
                  <a:pt x="53822" y="57866"/>
                  <a:pt x="53844" y="57577"/>
                  <a:pt x="53883" y="57372"/>
                </a:cubicBezTo>
                <a:lnTo>
                  <a:pt x="68577" y="57372"/>
                </a:lnTo>
                <a:lnTo>
                  <a:pt x="70144" y="53416"/>
                </a:lnTo>
                <a:lnTo>
                  <a:pt x="54305" y="53416"/>
                </a:lnTo>
                <a:cubicBezTo>
                  <a:pt x="54822" y="50533"/>
                  <a:pt x="55838" y="48122"/>
                  <a:pt x="57361" y="46188"/>
                </a:cubicBezTo>
                <a:cubicBezTo>
                  <a:pt x="59161" y="44000"/>
                  <a:pt x="61400" y="42911"/>
                  <a:pt x="64083" y="42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7091153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3" y="7494"/>
                  <a:pt x="32111" y="19094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11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22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51622" y="58550"/>
                </a:moveTo>
                <a:cubicBezTo>
                  <a:pt x="53900" y="58550"/>
                  <a:pt x="56000" y="59511"/>
                  <a:pt x="57922" y="61427"/>
                </a:cubicBezTo>
                <a:lnTo>
                  <a:pt x="59988" y="57333"/>
                </a:lnTo>
                <a:cubicBezTo>
                  <a:pt x="57261" y="55472"/>
                  <a:pt x="54588" y="54538"/>
                  <a:pt x="51977" y="54538"/>
                </a:cubicBezTo>
                <a:cubicBezTo>
                  <a:pt x="48377" y="54538"/>
                  <a:pt x="45422" y="55700"/>
                  <a:pt x="43116" y="58005"/>
                </a:cubicBezTo>
                <a:cubicBezTo>
                  <a:pt x="41133" y="60022"/>
                  <a:pt x="39766" y="62755"/>
                  <a:pt x="39016" y="66205"/>
                </a:cubicBezTo>
                <a:lnTo>
                  <a:pt x="36633" y="66205"/>
                </a:lnTo>
                <a:lnTo>
                  <a:pt x="35466" y="69083"/>
                </a:lnTo>
                <a:lnTo>
                  <a:pt x="38705" y="69083"/>
                </a:lnTo>
                <a:cubicBezTo>
                  <a:pt x="38672" y="69416"/>
                  <a:pt x="38650" y="69716"/>
                  <a:pt x="38638" y="69988"/>
                </a:cubicBezTo>
                <a:cubicBezTo>
                  <a:pt x="38622" y="70255"/>
                  <a:pt x="38611" y="70500"/>
                  <a:pt x="38611" y="70705"/>
                </a:cubicBezTo>
                <a:cubicBezTo>
                  <a:pt x="38611" y="70977"/>
                  <a:pt x="38622" y="71233"/>
                  <a:pt x="38638" y="71472"/>
                </a:cubicBezTo>
                <a:cubicBezTo>
                  <a:pt x="38650" y="71711"/>
                  <a:pt x="38672" y="71938"/>
                  <a:pt x="38705" y="72150"/>
                </a:cubicBezTo>
                <a:lnTo>
                  <a:pt x="36677" y="72150"/>
                </a:lnTo>
                <a:lnTo>
                  <a:pt x="35466" y="74983"/>
                </a:lnTo>
                <a:lnTo>
                  <a:pt x="38927" y="74983"/>
                </a:lnTo>
                <a:cubicBezTo>
                  <a:pt x="39405" y="78588"/>
                  <a:pt x="40627" y="81455"/>
                  <a:pt x="42572" y="83583"/>
                </a:cubicBezTo>
                <a:cubicBezTo>
                  <a:pt x="44822" y="86050"/>
                  <a:pt x="47961" y="87277"/>
                  <a:pt x="51977" y="87277"/>
                </a:cubicBezTo>
                <a:cubicBezTo>
                  <a:pt x="54472" y="87277"/>
                  <a:pt x="56733" y="86616"/>
                  <a:pt x="58772" y="85300"/>
                </a:cubicBezTo>
                <a:lnTo>
                  <a:pt x="58772" y="80300"/>
                </a:lnTo>
                <a:cubicBezTo>
                  <a:pt x="57633" y="81350"/>
                  <a:pt x="56616" y="82100"/>
                  <a:pt x="55716" y="82550"/>
                </a:cubicBezTo>
                <a:cubicBezTo>
                  <a:pt x="54722" y="83027"/>
                  <a:pt x="53477" y="83272"/>
                  <a:pt x="51977" y="83272"/>
                </a:cubicBezTo>
                <a:cubicBezTo>
                  <a:pt x="49666" y="83272"/>
                  <a:pt x="47838" y="82411"/>
                  <a:pt x="46488" y="80705"/>
                </a:cubicBezTo>
                <a:cubicBezTo>
                  <a:pt x="45322" y="79327"/>
                  <a:pt x="44555" y="77416"/>
                  <a:pt x="44194" y="74983"/>
                </a:cubicBezTo>
                <a:lnTo>
                  <a:pt x="53238" y="74983"/>
                </a:lnTo>
                <a:lnTo>
                  <a:pt x="54366" y="72150"/>
                </a:lnTo>
                <a:lnTo>
                  <a:pt x="43966" y="72150"/>
                </a:lnTo>
                <a:cubicBezTo>
                  <a:pt x="43938" y="72000"/>
                  <a:pt x="43922" y="71533"/>
                  <a:pt x="43922" y="70750"/>
                </a:cubicBezTo>
                <a:lnTo>
                  <a:pt x="43922" y="69716"/>
                </a:lnTo>
                <a:cubicBezTo>
                  <a:pt x="43922" y="69444"/>
                  <a:pt x="43938" y="69233"/>
                  <a:pt x="43966" y="69083"/>
                </a:cubicBezTo>
                <a:lnTo>
                  <a:pt x="54994" y="69083"/>
                </a:lnTo>
                <a:lnTo>
                  <a:pt x="56166" y="66205"/>
                </a:lnTo>
                <a:lnTo>
                  <a:pt x="44288" y="66205"/>
                </a:lnTo>
                <a:cubicBezTo>
                  <a:pt x="44677" y="64105"/>
                  <a:pt x="45438" y="62344"/>
                  <a:pt x="46577" y="60933"/>
                </a:cubicBezTo>
                <a:cubicBezTo>
                  <a:pt x="47927" y="59344"/>
                  <a:pt x="49605" y="58550"/>
                  <a:pt x="51622" y="585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8157675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333" y="55116"/>
                </a:moveTo>
                <a:cubicBezTo>
                  <a:pt x="69100" y="59922"/>
                  <a:pt x="61472" y="57477"/>
                  <a:pt x="59000" y="56877"/>
                </a:cubicBezTo>
                <a:lnTo>
                  <a:pt x="61172" y="48388"/>
                </a:lnTo>
                <a:cubicBezTo>
                  <a:pt x="63650" y="48988"/>
                  <a:pt x="71616" y="50105"/>
                  <a:pt x="70333" y="55116"/>
                </a:cubicBezTo>
                <a:moveTo>
                  <a:pt x="68977" y="68816"/>
                </a:moveTo>
                <a:cubicBezTo>
                  <a:pt x="67622" y="74100"/>
                  <a:pt x="58461" y="71244"/>
                  <a:pt x="55488" y="70527"/>
                </a:cubicBezTo>
                <a:lnTo>
                  <a:pt x="57894" y="61161"/>
                </a:lnTo>
                <a:cubicBezTo>
                  <a:pt x="60866" y="61883"/>
                  <a:pt x="70394" y="63305"/>
                  <a:pt x="68977" y="68816"/>
                </a:cubicBezTo>
                <a:moveTo>
                  <a:pt x="70205" y="45411"/>
                </a:moveTo>
                <a:lnTo>
                  <a:pt x="72000" y="38422"/>
                </a:lnTo>
                <a:lnTo>
                  <a:pt x="67616" y="37366"/>
                </a:lnTo>
                <a:lnTo>
                  <a:pt x="65872" y="44166"/>
                </a:lnTo>
                <a:cubicBezTo>
                  <a:pt x="64716" y="43888"/>
                  <a:pt x="63533" y="43627"/>
                  <a:pt x="62355" y="43366"/>
                </a:cubicBezTo>
                <a:lnTo>
                  <a:pt x="64116" y="36516"/>
                </a:lnTo>
                <a:lnTo>
                  <a:pt x="59738" y="35455"/>
                </a:lnTo>
                <a:lnTo>
                  <a:pt x="57938" y="42444"/>
                </a:lnTo>
                <a:cubicBezTo>
                  <a:pt x="56988" y="42233"/>
                  <a:pt x="56055" y="42027"/>
                  <a:pt x="55144" y="41805"/>
                </a:cubicBezTo>
                <a:lnTo>
                  <a:pt x="55150" y="41783"/>
                </a:lnTo>
                <a:lnTo>
                  <a:pt x="49105" y="40316"/>
                </a:lnTo>
                <a:lnTo>
                  <a:pt x="47938" y="44861"/>
                </a:lnTo>
                <a:cubicBezTo>
                  <a:pt x="47938" y="44861"/>
                  <a:pt x="51188" y="45583"/>
                  <a:pt x="51122" y="45633"/>
                </a:cubicBezTo>
                <a:cubicBezTo>
                  <a:pt x="52894" y="46061"/>
                  <a:pt x="53216" y="47200"/>
                  <a:pt x="53161" y="48100"/>
                </a:cubicBezTo>
                <a:lnTo>
                  <a:pt x="51122" y="56061"/>
                </a:lnTo>
                <a:cubicBezTo>
                  <a:pt x="51244" y="56094"/>
                  <a:pt x="51400" y="56133"/>
                  <a:pt x="51572" y="56200"/>
                </a:cubicBezTo>
                <a:cubicBezTo>
                  <a:pt x="51427" y="56166"/>
                  <a:pt x="51272" y="56127"/>
                  <a:pt x="51111" y="56094"/>
                </a:cubicBezTo>
                <a:lnTo>
                  <a:pt x="48244" y="67238"/>
                </a:lnTo>
                <a:cubicBezTo>
                  <a:pt x="48033" y="67766"/>
                  <a:pt x="47477" y="68550"/>
                  <a:pt x="46238" y="68250"/>
                </a:cubicBezTo>
                <a:cubicBezTo>
                  <a:pt x="46283" y="68316"/>
                  <a:pt x="43050" y="67483"/>
                  <a:pt x="43050" y="67483"/>
                </a:cubicBezTo>
                <a:lnTo>
                  <a:pt x="40877" y="72350"/>
                </a:lnTo>
                <a:lnTo>
                  <a:pt x="46577" y="73727"/>
                </a:lnTo>
                <a:cubicBezTo>
                  <a:pt x="47638" y="73983"/>
                  <a:pt x="48677" y="74255"/>
                  <a:pt x="49700" y="74511"/>
                </a:cubicBezTo>
                <a:lnTo>
                  <a:pt x="47894" y="81577"/>
                </a:lnTo>
                <a:lnTo>
                  <a:pt x="52266" y="82638"/>
                </a:lnTo>
                <a:lnTo>
                  <a:pt x="54061" y="75644"/>
                </a:lnTo>
                <a:cubicBezTo>
                  <a:pt x="55261" y="75961"/>
                  <a:pt x="56422" y="76250"/>
                  <a:pt x="57555" y="76527"/>
                </a:cubicBezTo>
                <a:lnTo>
                  <a:pt x="55766" y="83483"/>
                </a:lnTo>
                <a:lnTo>
                  <a:pt x="60150" y="84544"/>
                </a:lnTo>
                <a:lnTo>
                  <a:pt x="61961" y="77488"/>
                </a:lnTo>
                <a:cubicBezTo>
                  <a:pt x="69438" y="78861"/>
                  <a:pt x="75055" y="78305"/>
                  <a:pt x="77416" y="71750"/>
                </a:cubicBezTo>
                <a:cubicBezTo>
                  <a:pt x="79327" y="66466"/>
                  <a:pt x="77322" y="63422"/>
                  <a:pt x="73388" y="61433"/>
                </a:cubicBezTo>
                <a:cubicBezTo>
                  <a:pt x="76255" y="60794"/>
                  <a:pt x="78416" y="58966"/>
                  <a:pt x="78988" y="55188"/>
                </a:cubicBezTo>
                <a:cubicBezTo>
                  <a:pt x="79783" y="50033"/>
                  <a:pt x="75738" y="47261"/>
                  <a:pt x="70205" y="45411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9224197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844" y="67105"/>
                </a:moveTo>
                <a:cubicBezTo>
                  <a:pt x="54877" y="70844"/>
                  <a:pt x="48883" y="68950"/>
                  <a:pt x="46938" y="68483"/>
                </a:cubicBezTo>
                <a:lnTo>
                  <a:pt x="48655" y="61877"/>
                </a:lnTo>
                <a:cubicBezTo>
                  <a:pt x="50594" y="62344"/>
                  <a:pt x="56855" y="63211"/>
                  <a:pt x="55844" y="67105"/>
                </a:cubicBezTo>
                <a:moveTo>
                  <a:pt x="54777" y="77766"/>
                </a:moveTo>
                <a:cubicBezTo>
                  <a:pt x="53716" y="81872"/>
                  <a:pt x="46516" y="79655"/>
                  <a:pt x="44183" y="79100"/>
                </a:cubicBezTo>
                <a:lnTo>
                  <a:pt x="46072" y="71816"/>
                </a:lnTo>
                <a:cubicBezTo>
                  <a:pt x="48411" y="72372"/>
                  <a:pt x="55888" y="73483"/>
                  <a:pt x="54777" y="77766"/>
                </a:cubicBezTo>
                <a:moveTo>
                  <a:pt x="55744" y="59561"/>
                </a:moveTo>
                <a:lnTo>
                  <a:pt x="57155" y="54127"/>
                </a:lnTo>
                <a:lnTo>
                  <a:pt x="53711" y="53305"/>
                </a:lnTo>
                <a:lnTo>
                  <a:pt x="52338" y="58594"/>
                </a:lnTo>
                <a:cubicBezTo>
                  <a:pt x="51433" y="58377"/>
                  <a:pt x="50500" y="58172"/>
                  <a:pt x="49583" y="57966"/>
                </a:cubicBezTo>
                <a:lnTo>
                  <a:pt x="50961" y="52644"/>
                </a:lnTo>
                <a:lnTo>
                  <a:pt x="47522" y="51822"/>
                </a:lnTo>
                <a:lnTo>
                  <a:pt x="46111" y="57255"/>
                </a:lnTo>
                <a:cubicBezTo>
                  <a:pt x="45361" y="57088"/>
                  <a:pt x="44627" y="56927"/>
                  <a:pt x="43911" y="56755"/>
                </a:cubicBezTo>
                <a:lnTo>
                  <a:pt x="43911" y="56738"/>
                </a:lnTo>
                <a:lnTo>
                  <a:pt x="39166" y="55600"/>
                </a:lnTo>
                <a:lnTo>
                  <a:pt x="38250" y="59133"/>
                </a:lnTo>
                <a:cubicBezTo>
                  <a:pt x="38250" y="59133"/>
                  <a:pt x="40805" y="59694"/>
                  <a:pt x="40750" y="59727"/>
                </a:cubicBezTo>
                <a:cubicBezTo>
                  <a:pt x="42144" y="60066"/>
                  <a:pt x="42400" y="60950"/>
                  <a:pt x="42355" y="61655"/>
                </a:cubicBezTo>
                <a:lnTo>
                  <a:pt x="40750" y="67850"/>
                </a:lnTo>
                <a:cubicBezTo>
                  <a:pt x="40844" y="67866"/>
                  <a:pt x="40972" y="67900"/>
                  <a:pt x="41105" y="67955"/>
                </a:cubicBezTo>
                <a:cubicBezTo>
                  <a:pt x="40994" y="67927"/>
                  <a:pt x="40872" y="67900"/>
                  <a:pt x="40744" y="67866"/>
                </a:cubicBezTo>
                <a:lnTo>
                  <a:pt x="38488" y="76538"/>
                </a:lnTo>
                <a:cubicBezTo>
                  <a:pt x="38322" y="76950"/>
                  <a:pt x="37888" y="77555"/>
                  <a:pt x="36916" y="77327"/>
                </a:cubicBezTo>
                <a:cubicBezTo>
                  <a:pt x="36950" y="77377"/>
                  <a:pt x="34411" y="76727"/>
                  <a:pt x="34411" y="76727"/>
                </a:cubicBezTo>
                <a:lnTo>
                  <a:pt x="32700" y="80511"/>
                </a:lnTo>
                <a:lnTo>
                  <a:pt x="37177" y="81588"/>
                </a:lnTo>
                <a:cubicBezTo>
                  <a:pt x="38016" y="81783"/>
                  <a:pt x="38833" y="81994"/>
                  <a:pt x="39633" y="82194"/>
                </a:cubicBezTo>
                <a:lnTo>
                  <a:pt x="38211" y="87688"/>
                </a:lnTo>
                <a:lnTo>
                  <a:pt x="41650" y="88516"/>
                </a:lnTo>
                <a:lnTo>
                  <a:pt x="43061" y="83077"/>
                </a:lnTo>
                <a:cubicBezTo>
                  <a:pt x="44005" y="83322"/>
                  <a:pt x="44916" y="83550"/>
                  <a:pt x="45805" y="83761"/>
                </a:cubicBezTo>
                <a:lnTo>
                  <a:pt x="44400" y="89172"/>
                </a:lnTo>
                <a:lnTo>
                  <a:pt x="47844" y="90000"/>
                </a:lnTo>
                <a:lnTo>
                  <a:pt x="49266" y="84511"/>
                </a:lnTo>
                <a:cubicBezTo>
                  <a:pt x="55144" y="85577"/>
                  <a:pt x="59555" y="85150"/>
                  <a:pt x="61416" y="80044"/>
                </a:cubicBezTo>
                <a:cubicBezTo>
                  <a:pt x="62911" y="75938"/>
                  <a:pt x="61338" y="73566"/>
                  <a:pt x="58250" y="72027"/>
                </a:cubicBezTo>
                <a:cubicBezTo>
                  <a:pt x="60500" y="71527"/>
                  <a:pt x="62194" y="70105"/>
                  <a:pt x="62650" y="67166"/>
                </a:cubicBezTo>
                <a:cubicBezTo>
                  <a:pt x="63272" y="63155"/>
                  <a:pt x="60088" y="61000"/>
                  <a:pt x="55744" y="59561"/>
                </a:cubicBezTo>
                <a:moveTo>
                  <a:pt x="49088" y="114516"/>
                </a:moveTo>
                <a:cubicBezTo>
                  <a:pt x="25011" y="114516"/>
                  <a:pt x="5488" y="94988"/>
                  <a:pt x="5488" y="70911"/>
                </a:cubicBezTo>
                <a:cubicBezTo>
                  <a:pt x="5488" y="46827"/>
                  <a:pt x="25011" y="27305"/>
                  <a:pt x="49088" y="27305"/>
                </a:cubicBezTo>
                <a:cubicBezTo>
                  <a:pt x="73172" y="27305"/>
                  <a:pt x="92694" y="46827"/>
                  <a:pt x="92694" y="70911"/>
                </a:cubicBezTo>
                <a:cubicBezTo>
                  <a:pt x="92694" y="94988"/>
                  <a:pt x="73172" y="114516"/>
                  <a:pt x="49088" y="114516"/>
                </a:cubicBezTo>
                <a:moveTo>
                  <a:pt x="49088" y="21816"/>
                </a:moveTo>
                <a:cubicBezTo>
                  <a:pt x="21977" y="21816"/>
                  <a:pt x="0" y="43800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800"/>
                  <a:pt x="76205" y="21816"/>
                  <a:pt x="49088" y="21816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100"/>
                </a:cubicBezTo>
                <a:cubicBezTo>
                  <a:pt x="35133" y="18105"/>
                  <a:pt x="38277" y="17400"/>
                  <a:pt x="41511" y="16950"/>
                </a:cubicBezTo>
                <a:cubicBezTo>
                  <a:pt x="49266" y="9855"/>
                  <a:pt x="59566" y="5483"/>
                  <a:pt x="70911" y="5483"/>
                </a:cubicBezTo>
                <a:cubicBezTo>
                  <a:pt x="94988" y="5483"/>
                  <a:pt x="114511" y="25005"/>
                  <a:pt x="114511" y="49088"/>
                </a:cubicBezTo>
                <a:cubicBezTo>
                  <a:pt x="114511" y="60433"/>
                  <a:pt x="110150" y="70733"/>
                  <a:pt x="103050" y="78488"/>
                </a:cubicBezTo>
                <a:cubicBezTo>
                  <a:pt x="102600" y="81716"/>
                  <a:pt x="101894" y="84866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10290719" y="2980050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900" y="65766"/>
                </a:moveTo>
                <a:cubicBezTo>
                  <a:pt x="63472" y="65172"/>
                  <a:pt x="62988" y="64700"/>
                  <a:pt x="62455" y="64338"/>
                </a:cubicBezTo>
                <a:cubicBezTo>
                  <a:pt x="61911" y="63972"/>
                  <a:pt x="61677" y="63655"/>
                  <a:pt x="61116" y="63388"/>
                </a:cubicBezTo>
                <a:lnTo>
                  <a:pt x="61116" y="79227"/>
                </a:lnTo>
                <a:cubicBezTo>
                  <a:pt x="62433" y="79038"/>
                  <a:pt x="63205" y="78333"/>
                  <a:pt x="64044" y="77083"/>
                </a:cubicBezTo>
                <a:cubicBezTo>
                  <a:pt x="64888" y="75838"/>
                  <a:pt x="65311" y="73850"/>
                  <a:pt x="65311" y="71133"/>
                </a:cubicBezTo>
                <a:cubicBezTo>
                  <a:pt x="65311" y="69866"/>
                  <a:pt x="65183" y="68800"/>
                  <a:pt x="64922" y="67938"/>
                </a:cubicBezTo>
                <a:cubicBezTo>
                  <a:pt x="64666" y="67077"/>
                  <a:pt x="64327" y="66355"/>
                  <a:pt x="63900" y="65766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94" y="90000"/>
                  <a:pt x="87272" y="92233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3"/>
                  <a:pt x="96961" y="90000"/>
                  <a:pt x="95455" y="90000"/>
                </a:cubicBezTo>
                <a:moveTo>
                  <a:pt x="55094" y="47272"/>
                </a:moveTo>
                <a:cubicBezTo>
                  <a:pt x="55094" y="48366"/>
                  <a:pt x="55211" y="49288"/>
                  <a:pt x="55455" y="50061"/>
                </a:cubicBezTo>
                <a:cubicBezTo>
                  <a:pt x="55700" y="50833"/>
                  <a:pt x="56011" y="51488"/>
                  <a:pt x="56388" y="52033"/>
                </a:cubicBezTo>
                <a:cubicBezTo>
                  <a:pt x="56772" y="52577"/>
                  <a:pt x="57211" y="53022"/>
                  <a:pt x="57711" y="53361"/>
                </a:cubicBezTo>
                <a:cubicBezTo>
                  <a:pt x="58211" y="53694"/>
                  <a:pt x="58405" y="53983"/>
                  <a:pt x="58916" y="54205"/>
                </a:cubicBezTo>
                <a:lnTo>
                  <a:pt x="58916" y="40616"/>
                </a:lnTo>
                <a:cubicBezTo>
                  <a:pt x="57600" y="40616"/>
                  <a:pt x="56894" y="41122"/>
                  <a:pt x="56172" y="42138"/>
                </a:cubicBezTo>
                <a:cubicBezTo>
                  <a:pt x="55450" y="43161"/>
                  <a:pt x="55094" y="44872"/>
                  <a:pt x="55094" y="47272"/>
                </a:cubicBezTo>
                <a:moveTo>
                  <a:pt x="111816" y="20000"/>
                </a:moveTo>
                <a:cubicBezTo>
                  <a:pt x="110311" y="20000"/>
                  <a:pt x="109088" y="17761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7" y="10000"/>
                  <a:pt x="114544" y="12238"/>
                  <a:pt x="114544" y="15000"/>
                </a:cubicBezTo>
                <a:cubicBezTo>
                  <a:pt x="114544" y="17761"/>
                  <a:pt x="113327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11"/>
                  <a:pt x="103638" y="105000"/>
                </a:cubicBezTo>
                <a:cubicBezTo>
                  <a:pt x="103638" y="106761"/>
                  <a:pt x="103833" y="108427"/>
                  <a:pt x="104138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1"/>
                  <a:pt x="12700" y="90000"/>
                  <a:pt x="8183" y="90000"/>
                </a:cubicBezTo>
                <a:cubicBezTo>
                  <a:pt x="7222" y="90000"/>
                  <a:pt x="6311" y="90361"/>
                  <a:pt x="5455" y="90916"/>
                </a:cubicBezTo>
                <a:lnTo>
                  <a:pt x="5455" y="29077"/>
                </a:lnTo>
                <a:cubicBezTo>
                  <a:pt x="6311" y="29638"/>
                  <a:pt x="7222" y="30000"/>
                  <a:pt x="8183" y="30000"/>
                </a:cubicBezTo>
                <a:cubicBezTo>
                  <a:pt x="12700" y="30000"/>
                  <a:pt x="16361" y="23283"/>
                  <a:pt x="16361" y="15000"/>
                </a:cubicBezTo>
                <a:cubicBezTo>
                  <a:pt x="16361" y="13233"/>
                  <a:pt x="16166" y="11572"/>
                  <a:pt x="15861" y="10000"/>
                </a:cubicBezTo>
                <a:lnTo>
                  <a:pt x="104138" y="10000"/>
                </a:lnTo>
                <a:cubicBezTo>
                  <a:pt x="103833" y="11572"/>
                  <a:pt x="103638" y="13233"/>
                  <a:pt x="103638" y="15000"/>
                </a:cubicBezTo>
                <a:cubicBezTo>
                  <a:pt x="103638" y="23283"/>
                  <a:pt x="107300" y="30000"/>
                  <a:pt x="111816" y="30000"/>
                </a:cubicBezTo>
                <a:cubicBezTo>
                  <a:pt x="112777" y="30000"/>
                  <a:pt x="113688" y="29638"/>
                  <a:pt x="114544" y="29077"/>
                </a:cubicBezTo>
                <a:cubicBezTo>
                  <a:pt x="114544" y="29077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7" y="100000"/>
                  <a:pt x="114544" y="102238"/>
                  <a:pt x="114544" y="105000"/>
                </a:cubicBezTo>
                <a:cubicBezTo>
                  <a:pt x="114544" y="107761"/>
                  <a:pt x="113327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1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1"/>
                  <a:pt x="9688" y="20000"/>
                  <a:pt x="8183" y="20000"/>
                </a:cubicBezTo>
                <a:cubicBezTo>
                  <a:pt x="6672" y="20000"/>
                  <a:pt x="5455" y="17761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  <a:moveTo>
                  <a:pt x="68805" y="76672"/>
                </a:moveTo>
                <a:cubicBezTo>
                  <a:pt x="68355" y="78561"/>
                  <a:pt x="67738" y="80122"/>
                  <a:pt x="66955" y="81366"/>
                </a:cubicBezTo>
                <a:cubicBezTo>
                  <a:pt x="66177" y="82616"/>
                  <a:pt x="65261" y="83566"/>
                  <a:pt x="64211" y="84222"/>
                </a:cubicBezTo>
                <a:cubicBezTo>
                  <a:pt x="63161" y="84877"/>
                  <a:pt x="62338" y="85250"/>
                  <a:pt x="61116" y="85344"/>
                </a:cubicBezTo>
                <a:lnTo>
                  <a:pt x="61116" y="89988"/>
                </a:lnTo>
                <a:lnTo>
                  <a:pt x="58916" y="89988"/>
                </a:lnTo>
                <a:lnTo>
                  <a:pt x="58916" y="85344"/>
                </a:lnTo>
                <a:cubicBezTo>
                  <a:pt x="57600" y="85294"/>
                  <a:pt x="56700" y="84911"/>
                  <a:pt x="55605" y="84188"/>
                </a:cubicBezTo>
                <a:cubicBezTo>
                  <a:pt x="54505" y="83461"/>
                  <a:pt x="53566" y="82427"/>
                  <a:pt x="52783" y="81088"/>
                </a:cubicBezTo>
                <a:cubicBezTo>
                  <a:pt x="52005" y="79755"/>
                  <a:pt x="51400" y="78116"/>
                  <a:pt x="50972" y="76166"/>
                </a:cubicBezTo>
                <a:cubicBezTo>
                  <a:pt x="50544" y="74216"/>
                  <a:pt x="50344" y="71977"/>
                  <a:pt x="50366" y="69433"/>
                </a:cubicBezTo>
                <a:lnTo>
                  <a:pt x="54544" y="69433"/>
                </a:lnTo>
                <a:cubicBezTo>
                  <a:pt x="54516" y="72422"/>
                  <a:pt x="54872" y="74783"/>
                  <a:pt x="55605" y="76500"/>
                </a:cubicBezTo>
                <a:cubicBezTo>
                  <a:pt x="56333" y="78227"/>
                  <a:pt x="57233" y="79133"/>
                  <a:pt x="58916" y="79227"/>
                </a:cubicBezTo>
                <a:lnTo>
                  <a:pt x="58916" y="62772"/>
                </a:lnTo>
                <a:cubicBezTo>
                  <a:pt x="57916" y="62272"/>
                  <a:pt x="57233" y="61672"/>
                  <a:pt x="56244" y="60966"/>
                </a:cubicBezTo>
                <a:cubicBezTo>
                  <a:pt x="55255" y="60272"/>
                  <a:pt x="54366" y="59366"/>
                  <a:pt x="53572" y="58250"/>
                </a:cubicBezTo>
                <a:cubicBezTo>
                  <a:pt x="52777" y="57138"/>
                  <a:pt x="52138" y="55750"/>
                  <a:pt x="51650" y="54072"/>
                </a:cubicBezTo>
                <a:cubicBezTo>
                  <a:pt x="51161" y="52394"/>
                  <a:pt x="50916" y="50311"/>
                  <a:pt x="50916" y="47816"/>
                </a:cubicBezTo>
                <a:cubicBezTo>
                  <a:pt x="50916" y="45644"/>
                  <a:pt x="51144" y="43727"/>
                  <a:pt x="51594" y="42077"/>
                </a:cubicBezTo>
                <a:cubicBezTo>
                  <a:pt x="52050" y="40422"/>
                  <a:pt x="52655" y="39033"/>
                  <a:pt x="53427" y="37927"/>
                </a:cubicBezTo>
                <a:cubicBezTo>
                  <a:pt x="54194" y="36816"/>
                  <a:pt x="55077" y="35966"/>
                  <a:pt x="56077" y="35377"/>
                </a:cubicBezTo>
                <a:cubicBezTo>
                  <a:pt x="57083" y="34788"/>
                  <a:pt x="57822" y="34494"/>
                  <a:pt x="58916" y="34494"/>
                </a:cubicBezTo>
                <a:lnTo>
                  <a:pt x="58916" y="30033"/>
                </a:lnTo>
                <a:lnTo>
                  <a:pt x="61116" y="30033"/>
                </a:lnTo>
                <a:lnTo>
                  <a:pt x="61116" y="34494"/>
                </a:lnTo>
                <a:cubicBezTo>
                  <a:pt x="62216" y="34494"/>
                  <a:pt x="62938" y="34761"/>
                  <a:pt x="63916" y="35311"/>
                </a:cubicBezTo>
                <a:cubicBezTo>
                  <a:pt x="64894" y="35855"/>
                  <a:pt x="65744" y="36672"/>
                  <a:pt x="66461" y="37755"/>
                </a:cubicBezTo>
                <a:cubicBezTo>
                  <a:pt x="67183" y="38844"/>
                  <a:pt x="67755" y="40227"/>
                  <a:pt x="68183" y="41905"/>
                </a:cubicBezTo>
                <a:cubicBezTo>
                  <a:pt x="68611" y="43583"/>
                  <a:pt x="68827" y="45527"/>
                  <a:pt x="68827" y="47744"/>
                </a:cubicBezTo>
                <a:lnTo>
                  <a:pt x="64650" y="47744"/>
                </a:lnTo>
                <a:cubicBezTo>
                  <a:pt x="64600" y="45438"/>
                  <a:pt x="64277" y="43666"/>
                  <a:pt x="63683" y="42450"/>
                </a:cubicBezTo>
                <a:cubicBezTo>
                  <a:pt x="63083" y="41222"/>
                  <a:pt x="62433" y="40616"/>
                  <a:pt x="61116" y="40616"/>
                </a:cubicBezTo>
                <a:lnTo>
                  <a:pt x="61116" y="54955"/>
                </a:lnTo>
                <a:cubicBezTo>
                  <a:pt x="62216" y="55500"/>
                  <a:pt x="62977" y="56133"/>
                  <a:pt x="64027" y="56861"/>
                </a:cubicBezTo>
                <a:cubicBezTo>
                  <a:pt x="65077" y="57583"/>
                  <a:pt x="66005" y="58511"/>
                  <a:pt x="66811" y="59644"/>
                </a:cubicBezTo>
                <a:cubicBezTo>
                  <a:pt x="67616" y="60777"/>
                  <a:pt x="68261" y="62183"/>
                  <a:pt x="68750" y="63861"/>
                </a:cubicBezTo>
                <a:cubicBezTo>
                  <a:pt x="69238" y="65538"/>
                  <a:pt x="69483" y="67600"/>
                  <a:pt x="69483" y="70044"/>
                </a:cubicBezTo>
                <a:cubicBezTo>
                  <a:pt x="69483" y="72583"/>
                  <a:pt x="69255" y="74794"/>
                  <a:pt x="68805" y="7667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88"/>
                  <a:pt x="47950" y="100000"/>
                  <a:pt x="60000" y="100000"/>
                </a:cubicBezTo>
                <a:cubicBezTo>
                  <a:pt x="72050" y="100000"/>
                  <a:pt x="81816" y="82088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3"/>
                  <a:pt x="21816" y="25000"/>
                </a:cubicBezTo>
                <a:cubicBezTo>
                  <a:pt x="21816" y="27761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1"/>
                  <a:pt x="32727" y="25000"/>
                </a:cubicBezTo>
                <a:cubicBezTo>
                  <a:pt x="32727" y="22233"/>
                  <a:pt x="31505" y="20000"/>
                  <a:pt x="30000" y="2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11357241" y="2929264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088" y="65455"/>
                </a:moveTo>
                <a:cubicBezTo>
                  <a:pt x="55088" y="66272"/>
                  <a:pt x="55216" y="66966"/>
                  <a:pt x="55455" y="67550"/>
                </a:cubicBezTo>
                <a:cubicBezTo>
                  <a:pt x="55700" y="68127"/>
                  <a:pt x="56011" y="68616"/>
                  <a:pt x="56394" y="69027"/>
                </a:cubicBezTo>
                <a:cubicBezTo>
                  <a:pt x="56772" y="69433"/>
                  <a:pt x="57211" y="69761"/>
                  <a:pt x="57711" y="70022"/>
                </a:cubicBezTo>
                <a:cubicBezTo>
                  <a:pt x="58211" y="70277"/>
                  <a:pt x="58405" y="70488"/>
                  <a:pt x="58916" y="70661"/>
                </a:cubicBezTo>
                <a:lnTo>
                  <a:pt x="58916" y="60455"/>
                </a:lnTo>
                <a:cubicBezTo>
                  <a:pt x="57600" y="60455"/>
                  <a:pt x="56894" y="60844"/>
                  <a:pt x="56172" y="61611"/>
                </a:cubicBezTo>
                <a:cubicBezTo>
                  <a:pt x="55450" y="62372"/>
                  <a:pt x="55088" y="63655"/>
                  <a:pt x="55088" y="65455"/>
                </a:cubicBezTo>
                <a:moveTo>
                  <a:pt x="63894" y="79322"/>
                </a:moveTo>
                <a:cubicBezTo>
                  <a:pt x="63472" y="78883"/>
                  <a:pt x="62988" y="78527"/>
                  <a:pt x="62455" y="78255"/>
                </a:cubicBezTo>
                <a:cubicBezTo>
                  <a:pt x="61916" y="77983"/>
                  <a:pt x="61677" y="77744"/>
                  <a:pt x="61116" y="77544"/>
                </a:cubicBezTo>
                <a:lnTo>
                  <a:pt x="61116" y="89422"/>
                </a:lnTo>
                <a:cubicBezTo>
                  <a:pt x="62433" y="89283"/>
                  <a:pt x="63205" y="88750"/>
                  <a:pt x="64044" y="87811"/>
                </a:cubicBezTo>
                <a:cubicBezTo>
                  <a:pt x="64888" y="86877"/>
                  <a:pt x="65311" y="85394"/>
                  <a:pt x="65311" y="83355"/>
                </a:cubicBezTo>
                <a:cubicBezTo>
                  <a:pt x="65311" y="82405"/>
                  <a:pt x="65183" y="81605"/>
                  <a:pt x="64922" y="80955"/>
                </a:cubicBezTo>
                <a:cubicBezTo>
                  <a:pt x="64666" y="80311"/>
                  <a:pt x="64327" y="79766"/>
                  <a:pt x="63894" y="79322"/>
                </a:cubicBezTo>
                <a:moveTo>
                  <a:pt x="68805" y="87505"/>
                </a:moveTo>
                <a:cubicBezTo>
                  <a:pt x="68355" y="88922"/>
                  <a:pt x="67738" y="90088"/>
                  <a:pt x="66955" y="91027"/>
                </a:cubicBezTo>
                <a:cubicBezTo>
                  <a:pt x="66172" y="91961"/>
                  <a:pt x="65261" y="92672"/>
                  <a:pt x="64211" y="93166"/>
                </a:cubicBezTo>
                <a:cubicBezTo>
                  <a:pt x="63161" y="93661"/>
                  <a:pt x="62338" y="93944"/>
                  <a:pt x="61116" y="94011"/>
                </a:cubicBezTo>
                <a:lnTo>
                  <a:pt x="61116" y="97494"/>
                </a:lnTo>
                <a:lnTo>
                  <a:pt x="58916" y="97494"/>
                </a:lnTo>
                <a:lnTo>
                  <a:pt x="58916" y="94011"/>
                </a:lnTo>
                <a:cubicBezTo>
                  <a:pt x="57600" y="93972"/>
                  <a:pt x="56700" y="93683"/>
                  <a:pt x="55605" y="93144"/>
                </a:cubicBezTo>
                <a:cubicBezTo>
                  <a:pt x="54505" y="92594"/>
                  <a:pt x="53566" y="91822"/>
                  <a:pt x="52783" y="90822"/>
                </a:cubicBezTo>
                <a:cubicBezTo>
                  <a:pt x="52005" y="89822"/>
                  <a:pt x="51400" y="88588"/>
                  <a:pt x="50972" y="87127"/>
                </a:cubicBezTo>
                <a:cubicBezTo>
                  <a:pt x="50544" y="85666"/>
                  <a:pt x="50344" y="83983"/>
                  <a:pt x="50366" y="82083"/>
                </a:cubicBezTo>
                <a:lnTo>
                  <a:pt x="54544" y="82083"/>
                </a:lnTo>
                <a:cubicBezTo>
                  <a:pt x="54516" y="84322"/>
                  <a:pt x="54872" y="86088"/>
                  <a:pt x="55605" y="87383"/>
                </a:cubicBezTo>
                <a:cubicBezTo>
                  <a:pt x="56333" y="88672"/>
                  <a:pt x="57233" y="89350"/>
                  <a:pt x="58916" y="89422"/>
                </a:cubicBezTo>
                <a:lnTo>
                  <a:pt x="58916" y="77083"/>
                </a:lnTo>
                <a:cubicBezTo>
                  <a:pt x="57916" y="76705"/>
                  <a:pt x="57233" y="76255"/>
                  <a:pt x="56244" y="75727"/>
                </a:cubicBezTo>
                <a:cubicBezTo>
                  <a:pt x="55255" y="75205"/>
                  <a:pt x="54366" y="74522"/>
                  <a:pt x="53572" y="73688"/>
                </a:cubicBezTo>
                <a:cubicBezTo>
                  <a:pt x="52777" y="72861"/>
                  <a:pt x="52138" y="71816"/>
                  <a:pt x="51650" y="70555"/>
                </a:cubicBezTo>
                <a:cubicBezTo>
                  <a:pt x="51161" y="69300"/>
                  <a:pt x="50916" y="67733"/>
                  <a:pt x="50916" y="65861"/>
                </a:cubicBezTo>
                <a:cubicBezTo>
                  <a:pt x="50916" y="64233"/>
                  <a:pt x="51144" y="62800"/>
                  <a:pt x="51594" y="61555"/>
                </a:cubicBezTo>
                <a:cubicBezTo>
                  <a:pt x="52050" y="60316"/>
                  <a:pt x="52655" y="59277"/>
                  <a:pt x="53427" y="58444"/>
                </a:cubicBezTo>
                <a:cubicBezTo>
                  <a:pt x="54194" y="57611"/>
                  <a:pt x="55077" y="56977"/>
                  <a:pt x="56077" y="56533"/>
                </a:cubicBezTo>
                <a:cubicBezTo>
                  <a:pt x="57077" y="56094"/>
                  <a:pt x="57816" y="55872"/>
                  <a:pt x="58916" y="55872"/>
                </a:cubicBezTo>
                <a:lnTo>
                  <a:pt x="58916" y="52527"/>
                </a:lnTo>
                <a:lnTo>
                  <a:pt x="61116" y="52527"/>
                </a:lnTo>
                <a:lnTo>
                  <a:pt x="61116" y="55872"/>
                </a:lnTo>
                <a:cubicBezTo>
                  <a:pt x="62216" y="55872"/>
                  <a:pt x="62938" y="56072"/>
                  <a:pt x="63916" y="56483"/>
                </a:cubicBezTo>
                <a:cubicBezTo>
                  <a:pt x="64894" y="56888"/>
                  <a:pt x="65744" y="57500"/>
                  <a:pt x="66461" y="58322"/>
                </a:cubicBezTo>
                <a:cubicBezTo>
                  <a:pt x="67183" y="59133"/>
                  <a:pt x="67755" y="60172"/>
                  <a:pt x="68183" y="61427"/>
                </a:cubicBezTo>
                <a:cubicBezTo>
                  <a:pt x="68611" y="62688"/>
                  <a:pt x="68822" y="64150"/>
                  <a:pt x="68822" y="65816"/>
                </a:cubicBezTo>
                <a:lnTo>
                  <a:pt x="64650" y="65816"/>
                </a:lnTo>
                <a:cubicBezTo>
                  <a:pt x="64600" y="64077"/>
                  <a:pt x="64277" y="62755"/>
                  <a:pt x="63683" y="61833"/>
                </a:cubicBezTo>
                <a:cubicBezTo>
                  <a:pt x="63083" y="60916"/>
                  <a:pt x="62433" y="60455"/>
                  <a:pt x="61116" y="60455"/>
                </a:cubicBezTo>
                <a:lnTo>
                  <a:pt x="61116" y="71216"/>
                </a:lnTo>
                <a:cubicBezTo>
                  <a:pt x="62216" y="71633"/>
                  <a:pt x="62977" y="72100"/>
                  <a:pt x="64027" y="72644"/>
                </a:cubicBezTo>
                <a:cubicBezTo>
                  <a:pt x="65077" y="73194"/>
                  <a:pt x="66005" y="73888"/>
                  <a:pt x="66811" y="74738"/>
                </a:cubicBezTo>
                <a:cubicBezTo>
                  <a:pt x="67616" y="75583"/>
                  <a:pt x="68261" y="76638"/>
                  <a:pt x="68750" y="77894"/>
                </a:cubicBezTo>
                <a:cubicBezTo>
                  <a:pt x="69238" y="79155"/>
                  <a:pt x="69483" y="80700"/>
                  <a:pt x="69483" y="82538"/>
                </a:cubicBezTo>
                <a:cubicBezTo>
                  <a:pt x="69483" y="84438"/>
                  <a:pt x="69255" y="86094"/>
                  <a:pt x="68805" y="87505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72"/>
                  <a:pt x="47950" y="105000"/>
                  <a:pt x="60000" y="105000"/>
                </a:cubicBezTo>
                <a:cubicBezTo>
                  <a:pt x="72050" y="105000"/>
                  <a:pt x="81816" y="91572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5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5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1758542" y="4021180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6711" y="84766"/>
                </a:moveTo>
                <a:cubicBezTo>
                  <a:pt x="56322" y="86111"/>
                  <a:pt x="55800" y="87227"/>
                  <a:pt x="55127" y="88116"/>
                </a:cubicBezTo>
                <a:cubicBezTo>
                  <a:pt x="54455" y="89011"/>
                  <a:pt x="53666" y="89688"/>
                  <a:pt x="52772" y="90155"/>
                </a:cubicBezTo>
                <a:cubicBezTo>
                  <a:pt x="52011" y="90555"/>
                  <a:pt x="51350" y="90777"/>
                  <a:pt x="50538" y="90888"/>
                </a:cubicBezTo>
                <a:lnTo>
                  <a:pt x="50538" y="94283"/>
                </a:lnTo>
                <a:lnTo>
                  <a:pt x="47811" y="94283"/>
                </a:lnTo>
                <a:lnTo>
                  <a:pt x="47811" y="90894"/>
                </a:lnTo>
                <a:cubicBezTo>
                  <a:pt x="46922" y="90805"/>
                  <a:pt x="46200" y="90577"/>
                  <a:pt x="45394" y="90133"/>
                </a:cubicBezTo>
                <a:cubicBezTo>
                  <a:pt x="44450" y="89611"/>
                  <a:pt x="43644" y="88877"/>
                  <a:pt x="42977" y="87922"/>
                </a:cubicBezTo>
                <a:cubicBezTo>
                  <a:pt x="42305" y="86972"/>
                  <a:pt x="41788" y="85794"/>
                  <a:pt x="41422" y="84405"/>
                </a:cubicBezTo>
                <a:cubicBezTo>
                  <a:pt x="41055" y="83011"/>
                  <a:pt x="40883" y="81411"/>
                  <a:pt x="40905" y="79594"/>
                </a:cubicBezTo>
                <a:lnTo>
                  <a:pt x="44483" y="79594"/>
                </a:lnTo>
                <a:cubicBezTo>
                  <a:pt x="44461" y="81733"/>
                  <a:pt x="44766" y="83416"/>
                  <a:pt x="45394" y="84644"/>
                </a:cubicBezTo>
                <a:cubicBezTo>
                  <a:pt x="45944" y="85727"/>
                  <a:pt x="46683" y="86277"/>
                  <a:pt x="47811" y="86461"/>
                </a:cubicBezTo>
                <a:lnTo>
                  <a:pt x="47811" y="74622"/>
                </a:lnTo>
                <a:cubicBezTo>
                  <a:pt x="47177" y="74311"/>
                  <a:pt x="46638" y="73961"/>
                  <a:pt x="45944" y="73550"/>
                </a:cubicBezTo>
                <a:cubicBezTo>
                  <a:pt x="45100" y="73050"/>
                  <a:pt x="44333" y="72405"/>
                  <a:pt x="43650" y="71611"/>
                </a:cubicBezTo>
                <a:cubicBezTo>
                  <a:pt x="42972" y="70811"/>
                  <a:pt x="42422" y="69822"/>
                  <a:pt x="42005" y="68622"/>
                </a:cubicBezTo>
                <a:cubicBezTo>
                  <a:pt x="41583" y="67422"/>
                  <a:pt x="41377" y="65933"/>
                  <a:pt x="41377" y="64155"/>
                </a:cubicBezTo>
                <a:cubicBezTo>
                  <a:pt x="41377" y="62600"/>
                  <a:pt x="41572" y="61238"/>
                  <a:pt x="41961" y="60050"/>
                </a:cubicBezTo>
                <a:cubicBezTo>
                  <a:pt x="42344" y="58866"/>
                  <a:pt x="42866" y="57883"/>
                  <a:pt x="43527" y="57088"/>
                </a:cubicBezTo>
                <a:cubicBezTo>
                  <a:pt x="44188" y="56300"/>
                  <a:pt x="44944" y="55688"/>
                  <a:pt x="45800" y="55266"/>
                </a:cubicBezTo>
                <a:cubicBezTo>
                  <a:pt x="46516" y="54916"/>
                  <a:pt x="47105" y="54750"/>
                  <a:pt x="47811" y="54688"/>
                </a:cubicBezTo>
                <a:lnTo>
                  <a:pt x="47811" y="51427"/>
                </a:lnTo>
                <a:lnTo>
                  <a:pt x="50538" y="51427"/>
                </a:lnTo>
                <a:lnTo>
                  <a:pt x="50538" y="54688"/>
                </a:lnTo>
                <a:cubicBezTo>
                  <a:pt x="51244" y="54738"/>
                  <a:pt x="51822" y="54894"/>
                  <a:pt x="52516" y="55216"/>
                </a:cubicBezTo>
                <a:cubicBezTo>
                  <a:pt x="53361" y="55605"/>
                  <a:pt x="54083" y="56188"/>
                  <a:pt x="54705" y="56972"/>
                </a:cubicBezTo>
                <a:cubicBezTo>
                  <a:pt x="55316" y="57744"/>
                  <a:pt x="55811" y="58733"/>
                  <a:pt x="56177" y="59933"/>
                </a:cubicBezTo>
                <a:cubicBezTo>
                  <a:pt x="56544" y="61127"/>
                  <a:pt x="56727" y="62522"/>
                  <a:pt x="56727" y="64111"/>
                </a:cubicBezTo>
                <a:lnTo>
                  <a:pt x="53150" y="64111"/>
                </a:lnTo>
                <a:cubicBezTo>
                  <a:pt x="53105" y="62455"/>
                  <a:pt x="52827" y="61194"/>
                  <a:pt x="52316" y="60316"/>
                </a:cubicBezTo>
                <a:cubicBezTo>
                  <a:pt x="51883" y="59583"/>
                  <a:pt x="51350" y="59227"/>
                  <a:pt x="50538" y="59111"/>
                </a:cubicBezTo>
                <a:lnTo>
                  <a:pt x="50538" y="69466"/>
                </a:lnTo>
                <a:cubicBezTo>
                  <a:pt x="51255" y="69805"/>
                  <a:pt x="51866" y="70183"/>
                  <a:pt x="52616" y="70611"/>
                </a:cubicBezTo>
                <a:cubicBezTo>
                  <a:pt x="53516" y="71133"/>
                  <a:pt x="54311" y="71794"/>
                  <a:pt x="55000" y="72605"/>
                </a:cubicBezTo>
                <a:cubicBezTo>
                  <a:pt x="55688" y="73416"/>
                  <a:pt x="56244" y="74416"/>
                  <a:pt x="56666" y="75611"/>
                </a:cubicBezTo>
                <a:cubicBezTo>
                  <a:pt x="57083" y="76816"/>
                  <a:pt x="57288" y="78283"/>
                  <a:pt x="57288" y="80038"/>
                </a:cubicBezTo>
                <a:cubicBezTo>
                  <a:pt x="57288" y="81844"/>
                  <a:pt x="57100" y="83422"/>
                  <a:pt x="56711" y="84766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2"/>
                  <a:pt x="38544" y="102855"/>
                  <a:pt x="49088" y="102855"/>
                </a:cubicBezTo>
                <a:cubicBezTo>
                  <a:pt x="59633" y="102855"/>
                  <a:pt x="68183" y="89422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3"/>
                  <a:pt x="21816" y="8572"/>
                </a:cubicBezTo>
                <a:lnTo>
                  <a:pt x="21816" y="12855"/>
                </a:lnTo>
                <a:cubicBezTo>
                  <a:pt x="21816" y="15222"/>
                  <a:pt x="23038" y="17144"/>
                  <a:pt x="24544" y="17144"/>
                </a:cubicBezTo>
                <a:cubicBezTo>
                  <a:pt x="26050" y="17144"/>
                  <a:pt x="27272" y="15222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44"/>
                  <a:pt x="120000" y="85716"/>
                </a:cubicBezTo>
                <a:lnTo>
                  <a:pt x="120000" y="8572"/>
                </a:lnTo>
                <a:cubicBezTo>
                  <a:pt x="120000" y="3833"/>
                  <a:pt x="117555" y="0"/>
                  <a:pt x="114544" y="0"/>
                </a:cubicBezTo>
                <a:moveTo>
                  <a:pt x="52505" y="76977"/>
                </a:moveTo>
                <a:cubicBezTo>
                  <a:pt x="52138" y="76555"/>
                  <a:pt x="51722" y="76211"/>
                  <a:pt x="51266" y="75950"/>
                </a:cubicBezTo>
                <a:cubicBezTo>
                  <a:pt x="50972" y="75788"/>
                  <a:pt x="50761" y="75644"/>
                  <a:pt x="50538" y="75500"/>
                </a:cubicBezTo>
                <a:lnTo>
                  <a:pt x="50538" y="86444"/>
                </a:lnTo>
                <a:cubicBezTo>
                  <a:pt x="51388" y="86238"/>
                  <a:pt x="52016" y="85816"/>
                  <a:pt x="52627" y="85061"/>
                </a:cubicBezTo>
                <a:cubicBezTo>
                  <a:pt x="53355" y="84172"/>
                  <a:pt x="53711" y="82755"/>
                  <a:pt x="53711" y="80805"/>
                </a:cubicBezTo>
                <a:cubicBezTo>
                  <a:pt x="53711" y="79905"/>
                  <a:pt x="53605" y="79144"/>
                  <a:pt x="53383" y="78527"/>
                </a:cubicBezTo>
                <a:cubicBezTo>
                  <a:pt x="53166" y="77911"/>
                  <a:pt x="52872" y="77394"/>
                  <a:pt x="52505" y="76977"/>
                </a:cubicBezTo>
                <a:moveTo>
                  <a:pt x="73638" y="94283"/>
                </a:moveTo>
                <a:cubicBezTo>
                  <a:pt x="72127" y="94283"/>
                  <a:pt x="70911" y="96200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0"/>
                  <a:pt x="75138" y="94283"/>
                  <a:pt x="73638" y="94283"/>
                </a:cubicBezTo>
                <a:moveTo>
                  <a:pt x="90000" y="42855"/>
                </a:moveTo>
                <a:cubicBezTo>
                  <a:pt x="88488" y="42855"/>
                  <a:pt x="87272" y="40938"/>
                  <a:pt x="87272" y="38572"/>
                </a:cubicBezTo>
                <a:cubicBezTo>
                  <a:pt x="87272" y="36200"/>
                  <a:pt x="88488" y="34283"/>
                  <a:pt x="90000" y="34283"/>
                </a:cubicBezTo>
                <a:cubicBezTo>
                  <a:pt x="91505" y="34283"/>
                  <a:pt x="92727" y="36200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594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0"/>
                  <a:pt x="82011" y="110077"/>
                  <a:pt x="82316" y="111427"/>
                </a:cubicBezTo>
                <a:lnTo>
                  <a:pt x="15861" y="111427"/>
                </a:lnTo>
                <a:cubicBezTo>
                  <a:pt x="16166" y="110077"/>
                  <a:pt x="16361" y="108650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594"/>
                  <a:pt x="5455" y="95072"/>
                </a:cubicBezTo>
                <a:lnTo>
                  <a:pt x="5455" y="50638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2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1" y="35633"/>
                  <a:pt x="81816" y="37061"/>
                  <a:pt x="81816" y="38572"/>
                </a:cubicBezTo>
                <a:cubicBezTo>
                  <a:pt x="81816" y="45672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38"/>
                </a:cubicBezTo>
                <a:cubicBezTo>
                  <a:pt x="92727" y="50638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88" y="111427"/>
                  <a:pt x="87272" y="109511"/>
                  <a:pt x="87272" y="107144"/>
                </a:cubicBezTo>
                <a:cubicBezTo>
                  <a:pt x="87272" y="104772"/>
                  <a:pt x="88488" y="102855"/>
                  <a:pt x="90000" y="102855"/>
                </a:cubicBezTo>
                <a:cubicBezTo>
                  <a:pt x="91505" y="102855"/>
                  <a:pt x="92727" y="104772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2"/>
                  <a:pt x="6672" y="102855"/>
                  <a:pt x="8183" y="102855"/>
                </a:cubicBezTo>
                <a:cubicBezTo>
                  <a:pt x="9688" y="102855"/>
                  <a:pt x="10911" y="104772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0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0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38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38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4955" y="63766"/>
                </a:moveTo>
                <a:cubicBezTo>
                  <a:pt x="44955" y="64544"/>
                  <a:pt x="45061" y="65211"/>
                  <a:pt x="45272" y="65755"/>
                </a:cubicBezTo>
                <a:cubicBezTo>
                  <a:pt x="45477" y="66311"/>
                  <a:pt x="45744" y="66777"/>
                  <a:pt x="46072" y="67166"/>
                </a:cubicBezTo>
                <a:cubicBezTo>
                  <a:pt x="46394" y="67555"/>
                  <a:pt x="46772" y="67872"/>
                  <a:pt x="47200" y="68111"/>
                </a:cubicBezTo>
                <a:cubicBezTo>
                  <a:pt x="47455" y="68255"/>
                  <a:pt x="47627" y="68388"/>
                  <a:pt x="47811" y="68500"/>
                </a:cubicBezTo>
                <a:lnTo>
                  <a:pt x="47811" y="59094"/>
                </a:lnTo>
                <a:cubicBezTo>
                  <a:pt x="46983" y="59183"/>
                  <a:pt x="46405" y="59488"/>
                  <a:pt x="45877" y="60100"/>
                </a:cubicBezTo>
                <a:cubicBezTo>
                  <a:pt x="45261" y="60827"/>
                  <a:pt x="44955" y="62055"/>
                  <a:pt x="44955" y="63766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2825064" y="4046572"/>
            <a:ext cx="558655" cy="3047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877" y="52811"/>
                </a:moveTo>
                <a:lnTo>
                  <a:pt x="64838" y="57216"/>
                </a:lnTo>
                <a:lnTo>
                  <a:pt x="55038" y="57216"/>
                </a:lnTo>
                <a:cubicBezTo>
                  <a:pt x="55011" y="57444"/>
                  <a:pt x="55000" y="57766"/>
                  <a:pt x="55000" y="58177"/>
                </a:cubicBezTo>
                <a:lnTo>
                  <a:pt x="55000" y="59761"/>
                </a:lnTo>
                <a:cubicBezTo>
                  <a:pt x="55000" y="60955"/>
                  <a:pt x="55011" y="61666"/>
                  <a:pt x="55038" y="61894"/>
                </a:cubicBezTo>
                <a:lnTo>
                  <a:pt x="64277" y="61894"/>
                </a:lnTo>
                <a:lnTo>
                  <a:pt x="63277" y="66227"/>
                </a:lnTo>
                <a:lnTo>
                  <a:pt x="55238" y="66227"/>
                </a:lnTo>
                <a:cubicBezTo>
                  <a:pt x="55561" y="69938"/>
                  <a:pt x="56238" y="72855"/>
                  <a:pt x="57283" y="74966"/>
                </a:cubicBezTo>
                <a:cubicBezTo>
                  <a:pt x="58483" y="77577"/>
                  <a:pt x="60105" y="78883"/>
                  <a:pt x="62161" y="78883"/>
                </a:cubicBezTo>
                <a:cubicBezTo>
                  <a:pt x="63494" y="78883"/>
                  <a:pt x="64600" y="78522"/>
                  <a:pt x="65477" y="77783"/>
                </a:cubicBezTo>
                <a:cubicBezTo>
                  <a:pt x="66277" y="77100"/>
                  <a:pt x="67183" y="75950"/>
                  <a:pt x="68200" y="74344"/>
                </a:cubicBezTo>
                <a:lnTo>
                  <a:pt x="68200" y="81977"/>
                </a:lnTo>
                <a:cubicBezTo>
                  <a:pt x="66383" y="83994"/>
                  <a:pt x="64372" y="85005"/>
                  <a:pt x="62161" y="85005"/>
                </a:cubicBezTo>
                <a:cubicBezTo>
                  <a:pt x="58588" y="85005"/>
                  <a:pt x="55800" y="83127"/>
                  <a:pt x="53794" y="79372"/>
                </a:cubicBezTo>
                <a:cubicBezTo>
                  <a:pt x="52066" y="76111"/>
                  <a:pt x="50983" y="71733"/>
                  <a:pt x="50555" y="66227"/>
                </a:cubicBezTo>
                <a:lnTo>
                  <a:pt x="47477" y="66227"/>
                </a:lnTo>
                <a:lnTo>
                  <a:pt x="48555" y="61894"/>
                </a:lnTo>
                <a:lnTo>
                  <a:pt x="50361" y="61894"/>
                </a:lnTo>
                <a:cubicBezTo>
                  <a:pt x="50333" y="61572"/>
                  <a:pt x="50311" y="61233"/>
                  <a:pt x="50300" y="60861"/>
                </a:cubicBezTo>
                <a:cubicBezTo>
                  <a:pt x="50283" y="60494"/>
                  <a:pt x="50277" y="60105"/>
                  <a:pt x="50277" y="59688"/>
                </a:cubicBezTo>
                <a:cubicBezTo>
                  <a:pt x="50277" y="59372"/>
                  <a:pt x="50283" y="59000"/>
                  <a:pt x="50300" y="58594"/>
                </a:cubicBezTo>
                <a:cubicBezTo>
                  <a:pt x="50311" y="58177"/>
                  <a:pt x="50333" y="57716"/>
                  <a:pt x="50361" y="57216"/>
                </a:cubicBezTo>
                <a:lnTo>
                  <a:pt x="47477" y="57216"/>
                </a:lnTo>
                <a:lnTo>
                  <a:pt x="48522" y="52811"/>
                </a:lnTo>
                <a:lnTo>
                  <a:pt x="50638" y="52811"/>
                </a:lnTo>
                <a:cubicBezTo>
                  <a:pt x="51305" y="47538"/>
                  <a:pt x="52516" y="43366"/>
                  <a:pt x="54277" y="40294"/>
                </a:cubicBezTo>
                <a:cubicBezTo>
                  <a:pt x="56333" y="36761"/>
                  <a:pt x="58955" y="34994"/>
                  <a:pt x="62161" y="34994"/>
                </a:cubicBezTo>
                <a:cubicBezTo>
                  <a:pt x="64477" y="34994"/>
                  <a:pt x="66855" y="36416"/>
                  <a:pt x="69277" y="39255"/>
                </a:cubicBezTo>
                <a:lnTo>
                  <a:pt x="67438" y="45516"/>
                </a:lnTo>
                <a:cubicBezTo>
                  <a:pt x="65733" y="42588"/>
                  <a:pt x="63866" y="41116"/>
                  <a:pt x="61838" y="41116"/>
                </a:cubicBezTo>
                <a:cubicBezTo>
                  <a:pt x="60050" y="41116"/>
                  <a:pt x="58561" y="42333"/>
                  <a:pt x="57361" y="44766"/>
                </a:cubicBezTo>
                <a:cubicBezTo>
                  <a:pt x="56344" y="46916"/>
                  <a:pt x="55666" y="49605"/>
                  <a:pt x="55316" y="52811"/>
                </a:cubicBezTo>
                <a:cubicBezTo>
                  <a:pt x="55316" y="52811"/>
                  <a:pt x="65877" y="52811"/>
                  <a:pt x="65877" y="52811"/>
                </a:cubicBezTo>
                <a:close/>
                <a:moveTo>
                  <a:pt x="60000" y="20005"/>
                </a:moveTo>
                <a:cubicBezTo>
                  <a:pt x="47950" y="20005"/>
                  <a:pt x="38183" y="37911"/>
                  <a:pt x="38183" y="59994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59994"/>
                </a:cubicBezTo>
                <a:cubicBezTo>
                  <a:pt x="81816" y="37911"/>
                  <a:pt x="72050" y="20005"/>
                  <a:pt x="60000" y="20005"/>
                </a:cubicBezTo>
                <a:moveTo>
                  <a:pt x="30000" y="20005"/>
                </a:moveTo>
                <a:lnTo>
                  <a:pt x="24544" y="20005"/>
                </a:lnTo>
                <a:cubicBezTo>
                  <a:pt x="23038" y="20005"/>
                  <a:pt x="21816" y="22238"/>
                  <a:pt x="21816" y="25005"/>
                </a:cubicBezTo>
                <a:cubicBezTo>
                  <a:pt x="21816" y="27766"/>
                  <a:pt x="23038" y="30005"/>
                  <a:pt x="24544" y="30005"/>
                </a:cubicBezTo>
                <a:lnTo>
                  <a:pt x="30000" y="30005"/>
                </a:lnTo>
                <a:cubicBezTo>
                  <a:pt x="31505" y="30005"/>
                  <a:pt x="32727" y="27766"/>
                  <a:pt x="32727" y="25005"/>
                </a:cubicBezTo>
                <a:cubicBezTo>
                  <a:pt x="32727" y="22238"/>
                  <a:pt x="31505" y="20005"/>
                  <a:pt x="30000" y="20005"/>
                </a:cubicBezTo>
                <a:moveTo>
                  <a:pt x="95455" y="89994"/>
                </a:moveTo>
                <a:lnTo>
                  <a:pt x="90000" y="89994"/>
                </a:lnTo>
                <a:cubicBezTo>
                  <a:pt x="88494" y="89994"/>
                  <a:pt x="87272" y="92238"/>
                  <a:pt x="87272" y="95000"/>
                </a:cubicBezTo>
                <a:cubicBezTo>
                  <a:pt x="87272" y="97761"/>
                  <a:pt x="88494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1"/>
                  <a:pt x="98183" y="95000"/>
                </a:cubicBezTo>
                <a:cubicBezTo>
                  <a:pt x="98183" y="92238"/>
                  <a:pt x="96961" y="89994"/>
                  <a:pt x="95455" y="89994"/>
                </a:cubicBezTo>
                <a:moveTo>
                  <a:pt x="111816" y="20005"/>
                </a:moveTo>
                <a:cubicBezTo>
                  <a:pt x="110311" y="20005"/>
                  <a:pt x="109088" y="17766"/>
                  <a:pt x="109088" y="15005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5"/>
                </a:cubicBezTo>
                <a:cubicBezTo>
                  <a:pt x="114544" y="17766"/>
                  <a:pt x="113322" y="20005"/>
                  <a:pt x="111816" y="20005"/>
                </a:cubicBezTo>
                <a:moveTo>
                  <a:pt x="114544" y="90916"/>
                </a:moveTo>
                <a:cubicBezTo>
                  <a:pt x="113688" y="90355"/>
                  <a:pt x="112777" y="89994"/>
                  <a:pt x="111816" y="89994"/>
                </a:cubicBezTo>
                <a:cubicBezTo>
                  <a:pt x="107300" y="89994"/>
                  <a:pt x="103638" y="96716"/>
                  <a:pt x="103638" y="105000"/>
                </a:cubicBezTo>
                <a:cubicBezTo>
                  <a:pt x="103638" y="106761"/>
                  <a:pt x="103827" y="108427"/>
                  <a:pt x="104133" y="110000"/>
                </a:cubicBezTo>
                <a:lnTo>
                  <a:pt x="15861" y="110000"/>
                </a:lnTo>
                <a:cubicBezTo>
                  <a:pt x="16166" y="108427"/>
                  <a:pt x="16361" y="106761"/>
                  <a:pt x="16361" y="105000"/>
                </a:cubicBezTo>
                <a:cubicBezTo>
                  <a:pt x="16361" y="96716"/>
                  <a:pt x="12700" y="89994"/>
                  <a:pt x="8183" y="89994"/>
                </a:cubicBezTo>
                <a:cubicBezTo>
                  <a:pt x="7216" y="89994"/>
                  <a:pt x="6311" y="90355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5"/>
                  <a:pt x="8183" y="30005"/>
                </a:cubicBezTo>
                <a:cubicBezTo>
                  <a:pt x="12700" y="30005"/>
                  <a:pt x="16361" y="23288"/>
                  <a:pt x="16361" y="15005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27" y="11572"/>
                  <a:pt x="103638" y="13238"/>
                  <a:pt x="103638" y="15005"/>
                </a:cubicBezTo>
                <a:cubicBezTo>
                  <a:pt x="103638" y="23288"/>
                  <a:pt x="107300" y="30005"/>
                  <a:pt x="111816" y="30005"/>
                </a:cubicBezTo>
                <a:cubicBezTo>
                  <a:pt x="112777" y="30005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1"/>
                  <a:pt x="109088" y="105000"/>
                </a:cubicBezTo>
                <a:cubicBezTo>
                  <a:pt x="109088" y="102233"/>
                  <a:pt x="110311" y="100000"/>
                  <a:pt x="111816" y="100000"/>
                </a:cubicBezTo>
                <a:cubicBezTo>
                  <a:pt x="113322" y="100000"/>
                  <a:pt x="114544" y="102233"/>
                  <a:pt x="114544" y="105000"/>
                </a:cubicBezTo>
                <a:cubicBezTo>
                  <a:pt x="114544" y="107761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7" y="110000"/>
                  <a:pt x="5455" y="107761"/>
                  <a:pt x="5455" y="105000"/>
                </a:cubicBezTo>
                <a:cubicBezTo>
                  <a:pt x="5455" y="102233"/>
                  <a:pt x="6677" y="100000"/>
                  <a:pt x="8183" y="100000"/>
                </a:cubicBezTo>
                <a:cubicBezTo>
                  <a:pt x="9688" y="100000"/>
                  <a:pt x="10911" y="102233"/>
                  <a:pt x="10911" y="105000"/>
                </a:cubicBezTo>
                <a:cubicBezTo>
                  <a:pt x="10911" y="107761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5"/>
                </a:cubicBezTo>
                <a:cubicBezTo>
                  <a:pt x="10911" y="17766"/>
                  <a:pt x="9688" y="20005"/>
                  <a:pt x="8183" y="20005"/>
                </a:cubicBezTo>
                <a:cubicBezTo>
                  <a:pt x="6677" y="20005"/>
                  <a:pt x="5455" y="17766"/>
                  <a:pt x="5455" y="15005"/>
                </a:cubicBezTo>
                <a:cubicBezTo>
                  <a:pt x="5455" y="12238"/>
                  <a:pt x="6677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16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16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3891586" y="3995786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83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83"/>
                  <a:pt x="31505" y="45000"/>
                  <a:pt x="30000" y="45000"/>
                </a:cubicBezTo>
                <a:moveTo>
                  <a:pt x="65877" y="69605"/>
                </a:moveTo>
                <a:lnTo>
                  <a:pt x="64838" y="72911"/>
                </a:lnTo>
                <a:lnTo>
                  <a:pt x="55044" y="72911"/>
                </a:lnTo>
                <a:cubicBezTo>
                  <a:pt x="55011" y="73083"/>
                  <a:pt x="55000" y="73322"/>
                  <a:pt x="55000" y="73633"/>
                </a:cubicBezTo>
                <a:lnTo>
                  <a:pt x="55000" y="74822"/>
                </a:lnTo>
                <a:cubicBezTo>
                  <a:pt x="55000" y="75716"/>
                  <a:pt x="55011" y="76250"/>
                  <a:pt x="55044" y="76422"/>
                </a:cubicBezTo>
                <a:lnTo>
                  <a:pt x="64277" y="76422"/>
                </a:lnTo>
                <a:lnTo>
                  <a:pt x="63283" y="79666"/>
                </a:lnTo>
                <a:lnTo>
                  <a:pt x="55238" y="79666"/>
                </a:lnTo>
                <a:cubicBezTo>
                  <a:pt x="55561" y="82455"/>
                  <a:pt x="56244" y="84644"/>
                  <a:pt x="57283" y="86222"/>
                </a:cubicBezTo>
                <a:cubicBezTo>
                  <a:pt x="58483" y="88183"/>
                  <a:pt x="60105" y="89166"/>
                  <a:pt x="62161" y="89166"/>
                </a:cubicBezTo>
                <a:cubicBezTo>
                  <a:pt x="63494" y="89166"/>
                  <a:pt x="64600" y="88888"/>
                  <a:pt x="65483" y="88338"/>
                </a:cubicBezTo>
                <a:cubicBezTo>
                  <a:pt x="66277" y="87822"/>
                  <a:pt x="67183" y="86966"/>
                  <a:pt x="68200" y="85761"/>
                </a:cubicBezTo>
                <a:lnTo>
                  <a:pt x="68200" y="91488"/>
                </a:lnTo>
                <a:cubicBezTo>
                  <a:pt x="66388" y="93005"/>
                  <a:pt x="64372" y="93755"/>
                  <a:pt x="62161" y="93755"/>
                </a:cubicBezTo>
                <a:cubicBezTo>
                  <a:pt x="58588" y="93755"/>
                  <a:pt x="55800" y="92350"/>
                  <a:pt x="53800" y="89522"/>
                </a:cubicBezTo>
                <a:cubicBezTo>
                  <a:pt x="52066" y="87088"/>
                  <a:pt x="50983" y="83800"/>
                  <a:pt x="50561" y="79666"/>
                </a:cubicBezTo>
                <a:lnTo>
                  <a:pt x="47483" y="79666"/>
                </a:lnTo>
                <a:lnTo>
                  <a:pt x="48561" y="76422"/>
                </a:lnTo>
                <a:lnTo>
                  <a:pt x="50361" y="76422"/>
                </a:lnTo>
                <a:cubicBezTo>
                  <a:pt x="50333" y="76177"/>
                  <a:pt x="50311" y="75922"/>
                  <a:pt x="50300" y="75650"/>
                </a:cubicBezTo>
                <a:cubicBezTo>
                  <a:pt x="50283" y="75372"/>
                  <a:pt x="50277" y="75083"/>
                  <a:pt x="50277" y="74766"/>
                </a:cubicBezTo>
                <a:cubicBezTo>
                  <a:pt x="50277" y="74533"/>
                  <a:pt x="50283" y="74255"/>
                  <a:pt x="50300" y="73944"/>
                </a:cubicBezTo>
                <a:cubicBezTo>
                  <a:pt x="50311" y="73633"/>
                  <a:pt x="50333" y="73288"/>
                  <a:pt x="50361" y="72911"/>
                </a:cubicBezTo>
                <a:lnTo>
                  <a:pt x="47483" y="72911"/>
                </a:lnTo>
                <a:lnTo>
                  <a:pt x="48522" y="69605"/>
                </a:lnTo>
                <a:lnTo>
                  <a:pt x="50638" y="69605"/>
                </a:lnTo>
                <a:cubicBezTo>
                  <a:pt x="51305" y="65655"/>
                  <a:pt x="52516" y="62522"/>
                  <a:pt x="54277" y="60222"/>
                </a:cubicBezTo>
                <a:cubicBezTo>
                  <a:pt x="56333" y="57572"/>
                  <a:pt x="58961" y="56244"/>
                  <a:pt x="62161" y="56244"/>
                </a:cubicBezTo>
                <a:cubicBezTo>
                  <a:pt x="64483" y="56244"/>
                  <a:pt x="66855" y="57311"/>
                  <a:pt x="69277" y="59444"/>
                </a:cubicBezTo>
                <a:lnTo>
                  <a:pt x="67438" y="64138"/>
                </a:lnTo>
                <a:cubicBezTo>
                  <a:pt x="65733" y="61944"/>
                  <a:pt x="63866" y="60838"/>
                  <a:pt x="61838" y="60838"/>
                </a:cubicBezTo>
                <a:cubicBezTo>
                  <a:pt x="60050" y="60838"/>
                  <a:pt x="58561" y="61750"/>
                  <a:pt x="57361" y="63572"/>
                </a:cubicBezTo>
                <a:cubicBezTo>
                  <a:pt x="56350" y="65188"/>
                  <a:pt x="55666" y="67205"/>
                  <a:pt x="55322" y="69605"/>
                </a:cubicBezTo>
                <a:cubicBezTo>
                  <a:pt x="55322" y="69605"/>
                  <a:pt x="65877" y="69605"/>
                  <a:pt x="65877" y="69605"/>
                </a:cubicBezTo>
                <a:close/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2" y="37500"/>
                  <a:pt x="114544" y="39177"/>
                  <a:pt x="114544" y="41250"/>
                </a:cubicBezTo>
                <a:cubicBezTo>
                  <a:pt x="114544" y="43322"/>
                  <a:pt x="113322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7"/>
                  <a:pt x="104138" y="112500"/>
                </a:cubicBezTo>
                <a:lnTo>
                  <a:pt x="15861" y="112500"/>
                </a:lnTo>
                <a:cubicBezTo>
                  <a:pt x="16166" y="111327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16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16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2" y="105000"/>
                  <a:pt x="114544" y="106683"/>
                  <a:pt x="114544" y="108750"/>
                </a:cubicBezTo>
                <a:cubicBezTo>
                  <a:pt x="114544" y="110822"/>
                  <a:pt x="113322" y="112500"/>
                  <a:pt x="111816" y="112500"/>
                </a:cubicBezTo>
                <a:moveTo>
                  <a:pt x="8183" y="112500"/>
                </a:moveTo>
                <a:cubicBezTo>
                  <a:pt x="6677" y="112500"/>
                  <a:pt x="5455" y="110822"/>
                  <a:pt x="5455" y="108750"/>
                </a:cubicBezTo>
                <a:cubicBezTo>
                  <a:pt x="5455" y="106683"/>
                  <a:pt x="6677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7" y="45000"/>
                  <a:pt x="5455" y="43322"/>
                  <a:pt x="5455" y="41250"/>
                </a:cubicBezTo>
                <a:cubicBezTo>
                  <a:pt x="5455" y="39177"/>
                  <a:pt x="6677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61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61"/>
                  <a:pt x="117555" y="30000"/>
                  <a:pt x="114544" y="30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77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77"/>
                  <a:pt x="96961" y="97500"/>
                  <a:pt x="95455" y="97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66" y="22500"/>
                  <a:pt x="109088" y="20822"/>
                  <a:pt x="109088" y="18750"/>
                </a:cubicBezTo>
                <a:cubicBezTo>
                  <a:pt x="109088" y="16677"/>
                  <a:pt x="107866" y="15000"/>
                  <a:pt x="106361" y="15000"/>
                </a:cubicBezTo>
                <a:lnTo>
                  <a:pt x="13638" y="15000"/>
                </a:lnTo>
                <a:cubicBezTo>
                  <a:pt x="12133" y="15000"/>
                  <a:pt x="10911" y="16677"/>
                  <a:pt x="10911" y="18750"/>
                </a:cubicBezTo>
                <a:cubicBezTo>
                  <a:pt x="10911" y="20822"/>
                  <a:pt x="12133" y="22500"/>
                  <a:pt x="13638" y="22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4958108" y="4021180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522" y="67927"/>
                </a:moveTo>
                <a:lnTo>
                  <a:pt x="52744" y="70950"/>
                </a:lnTo>
                <a:lnTo>
                  <a:pt x="45394" y="70950"/>
                </a:lnTo>
                <a:cubicBezTo>
                  <a:pt x="45372" y="71105"/>
                  <a:pt x="45361" y="71327"/>
                  <a:pt x="45361" y="71611"/>
                </a:cubicBezTo>
                <a:lnTo>
                  <a:pt x="45361" y="72694"/>
                </a:lnTo>
                <a:cubicBezTo>
                  <a:pt x="45361" y="73511"/>
                  <a:pt x="45372" y="74000"/>
                  <a:pt x="45394" y="74155"/>
                </a:cubicBezTo>
                <a:lnTo>
                  <a:pt x="52322" y="74155"/>
                </a:lnTo>
                <a:lnTo>
                  <a:pt x="51572" y="77127"/>
                </a:lnTo>
                <a:lnTo>
                  <a:pt x="45544" y="77127"/>
                </a:lnTo>
                <a:cubicBezTo>
                  <a:pt x="45783" y="79677"/>
                  <a:pt x="46294" y="81672"/>
                  <a:pt x="47072" y="83116"/>
                </a:cubicBezTo>
                <a:cubicBezTo>
                  <a:pt x="47972" y="84911"/>
                  <a:pt x="49194" y="85805"/>
                  <a:pt x="50733" y="85805"/>
                </a:cubicBezTo>
                <a:cubicBezTo>
                  <a:pt x="51733" y="85805"/>
                  <a:pt x="52561" y="85561"/>
                  <a:pt x="53222" y="85055"/>
                </a:cubicBezTo>
                <a:cubicBezTo>
                  <a:pt x="53822" y="84583"/>
                  <a:pt x="54500" y="83800"/>
                  <a:pt x="55261" y="82694"/>
                </a:cubicBezTo>
                <a:lnTo>
                  <a:pt x="55261" y="87933"/>
                </a:lnTo>
                <a:cubicBezTo>
                  <a:pt x="53900" y="89311"/>
                  <a:pt x="52388" y="90011"/>
                  <a:pt x="50733" y="90011"/>
                </a:cubicBezTo>
                <a:cubicBezTo>
                  <a:pt x="48050" y="90011"/>
                  <a:pt x="45961" y="88722"/>
                  <a:pt x="44461" y="86138"/>
                </a:cubicBezTo>
                <a:cubicBezTo>
                  <a:pt x="43161" y="83911"/>
                  <a:pt x="42350" y="80900"/>
                  <a:pt x="42033" y="77127"/>
                </a:cubicBezTo>
                <a:lnTo>
                  <a:pt x="39722" y="77127"/>
                </a:lnTo>
                <a:lnTo>
                  <a:pt x="40533" y="74155"/>
                </a:lnTo>
                <a:lnTo>
                  <a:pt x="41883" y="74155"/>
                </a:lnTo>
                <a:cubicBezTo>
                  <a:pt x="41866" y="73938"/>
                  <a:pt x="41844" y="73705"/>
                  <a:pt x="41833" y="73450"/>
                </a:cubicBezTo>
                <a:cubicBezTo>
                  <a:pt x="41827" y="73194"/>
                  <a:pt x="41822" y="72927"/>
                  <a:pt x="41822" y="72650"/>
                </a:cubicBezTo>
                <a:cubicBezTo>
                  <a:pt x="41822" y="72427"/>
                  <a:pt x="41827" y="72172"/>
                  <a:pt x="41833" y="71894"/>
                </a:cubicBezTo>
                <a:cubicBezTo>
                  <a:pt x="41844" y="71611"/>
                  <a:pt x="41866" y="71294"/>
                  <a:pt x="41883" y="70950"/>
                </a:cubicBezTo>
                <a:lnTo>
                  <a:pt x="39722" y="70950"/>
                </a:lnTo>
                <a:lnTo>
                  <a:pt x="40505" y="67927"/>
                </a:lnTo>
                <a:lnTo>
                  <a:pt x="42094" y="67927"/>
                </a:lnTo>
                <a:cubicBezTo>
                  <a:pt x="42594" y="64311"/>
                  <a:pt x="43505" y="61450"/>
                  <a:pt x="44822" y="59344"/>
                </a:cubicBezTo>
                <a:cubicBezTo>
                  <a:pt x="46361" y="56927"/>
                  <a:pt x="48333" y="55711"/>
                  <a:pt x="50733" y="55711"/>
                </a:cubicBezTo>
                <a:cubicBezTo>
                  <a:pt x="52472" y="55711"/>
                  <a:pt x="54255" y="56683"/>
                  <a:pt x="56072" y="58633"/>
                </a:cubicBezTo>
                <a:lnTo>
                  <a:pt x="54694" y="62927"/>
                </a:lnTo>
                <a:cubicBezTo>
                  <a:pt x="53411" y="60916"/>
                  <a:pt x="52011" y="59905"/>
                  <a:pt x="50494" y="59905"/>
                </a:cubicBezTo>
                <a:cubicBezTo>
                  <a:pt x="49150" y="59905"/>
                  <a:pt x="48033" y="60744"/>
                  <a:pt x="47133" y="62411"/>
                </a:cubicBezTo>
                <a:cubicBezTo>
                  <a:pt x="46372" y="63888"/>
                  <a:pt x="45861" y="65727"/>
                  <a:pt x="45605" y="67927"/>
                </a:cubicBezTo>
                <a:cubicBezTo>
                  <a:pt x="45605" y="67927"/>
                  <a:pt x="53522" y="67927"/>
                  <a:pt x="53522" y="67927"/>
                </a:cubicBezTo>
                <a:close/>
                <a:moveTo>
                  <a:pt x="49088" y="42855"/>
                </a:moveTo>
                <a:cubicBezTo>
                  <a:pt x="38544" y="42855"/>
                  <a:pt x="30000" y="56294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94"/>
                  <a:pt x="59633" y="42855"/>
                  <a:pt x="49088" y="42855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0" y="51427"/>
                  <a:pt x="27272" y="49511"/>
                  <a:pt x="27272" y="47144"/>
                </a:cubicBezTo>
                <a:cubicBezTo>
                  <a:pt x="27272" y="44777"/>
                  <a:pt x="26050" y="42855"/>
                  <a:pt x="24544" y="42855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77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22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16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16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22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77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7" y="111427"/>
                  <a:pt x="5455" y="109511"/>
                  <a:pt x="5455" y="107144"/>
                </a:cubicBezTo>
                <a:cubicBezTo>
                  <a:pt x="5455" y="104777"/>
                  <a:pt x="6677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7" y="42855"/>
                  <a:pt x="5455" y="40938"/>
                  <a:pt x="5455" y="38572"/>
                </a:cubicBezTo>
                <a:cubicBezTo>
                  <a:pt x="5455" y="36205"/>
                  <a:pt x="6677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0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61" y="85716"/>
                  <a:pt x="103638" y="87638"/>
                  <a:pt x="103638" y="90000"/>
                </a:cubicBezTo>
                <a:cubicBezTo>
                  <a:pt x="103638" y="92366"/>
                  <a:pt x="104861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73638" y="94283"/>
                </a:moveTo>
                <a:cubicBezTo>
                  <a:pt x="72133" y="94283"/>
                  <a:pt x="70911" y="96205"/>
                  <a:pt x="70911" y="98572"/>
                </a:cubicBezTo>
                <a:cubicBezTo>
                  <a:pt x="70911" y="100938"/>
                  <a:pt x="72133" y="102855"/>
                  <a:pt x="73638" y="102855"/>
                </a:cubicBezTo>
                <a:cubicBezTo>
                  <a:pt x="75138" y="102855"/>
                  <a:pt x="76361" y="100938"/>
                  <a:pt x="76361" y="98572"/>
                </a:cubicBezTo>
                <a:cubicBezTo>
                  <a:pt x="76361" y="96205"/>
                  <a:pt x="75138" y="94283"/>
                  <a:pt x="73638" y="942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6024630" y="4046573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38" y="61427"/>
                </a:moveTo>
                <a:lnTo>
                  <a:pt x="56188" y="72866"/>
                </a:lnTo>
                <a:cubicBezTo>
                  <a:pt x="58100" y="73738"/>
                  <a:pt x="63988" y="77233"/>
                  <a:pt x="64861" y="70777"/>
                </a:cubicBezTo>
                <a:cubicBezTo>
                  <a:pt x="65772" y="64044"/>
                  <a:pt x="59644" y="62305"/>
                  <a:pt x="57738" y="61427"/>
                </a:cubicBezTo>
                <a:moveTo>
                  <a:pt x="59844" y="45811"/>
                </a:moveTo>
                <a:lnTo>
                  <a:pt x="58444" y="56188"/>
                </a:lnTo>
                <a:cubicBezTo>
                  <a:pt x="60033" y="56922"/>
                  <a:pt x="64938" y="59900"/>
                  <a:pt x="65733" y="54033"/>
                </a:cubicBezTo>
                <a:cubicBezTo>
                  <a:pt x="66561" y="47905"/>
                  <a:pt x="61438" y="46544"/>
                  <a:pt x="59844" y="45811"/>
                </a:cubicBezTo>
                <a:moveTo>
                  <a:pt x="71294" y="54122"/>
                </a:moveTo>
                <a:cubicBezTo>
                  <a:pt x="70927" y="58733"/>
                  <a:pt x="69538" y="60966"/>
                  <a:pt x="67700" y="61755"/>
                </a:cubicBezTo>
                <a:cubicBezTo>
                  <a:pt x="70227" y="64177"/>
                  <a:pt x="71511" y="67911"/>
                  <a:pt x="70288" y="74366"/>
                </a:cubicBezTo>
                <a:cubicBezTo>
                  <a:pt x="68766" y="82377"/>
                  <a:pt x="65155" y="83055"/>
                  <a:pt x="60350" y="81377"/>
                </a:cubicBezTo>
                <a:lnTo>
                  <a:pt x="59183" y="90000"/>
                </a:lnTo>
                <a:lnTo>
                  <a:pt x="56366" y="88700"/>
                </a:lnTo>
                <a:lnTo>
                  <a:pt x="57516" y="80194"/>
                </a:lnTo>
                <a:cubicBezTo>
                  <a:pt x="56788" y="79866"/>
                  <a:pt x="56044" y="79505"/>
                  <a:pt x="55272" y="79122"/>
                </a:cubicBezTo>
                <a:lnTo>
                  <a:pt x="54116" y="87666"/>
                </a:lnTo>
                <a:lnTo>
                  <a:pt x="51305" y="86377"/>
                </a:lnTo>
                <a:lnTo>
                  <a:pt x="52466" y="77738"/>
                </a:lnTo>
                <a:cubicBezTo>
                  <a:pt x="51811" y="77422"/>
                  <a:pt x="51144" y="77094"/>
                  <a:pt x="50461" y="76777"/>
                </a:cubicBezTo>
                <a:lnTo>
                  <a:pt x="46794" y="75094"/>
                </a:lnTo>
                <a:lnTo>
                  <a:pt x="48194" y="69144"/>
                </a:lnTo>
                <a:cubicBezTo>
                  <a:pt x="48194" y="69144"/>
                  <a:pt x="50272" y="70161"/>
                  <a:pt x="50238" y="70083"/>
                </a:cubicBezTo>
                <a:cubicBezTo>
                  <a:pt x="51038" y="70450"/>
                  <a:pt x="51394" y="69494"/>
                  <a:pt x="51533" y="68850"/>
                </a:cubicBezTo>
                <a:lnTo>
                  <a:pt x="53372" y="55222"/>
                </a:lnTo>
                <a:cubicBezTo>
                  <a:pt x="53477" y="55272"/>
                  <a:pt x="53577" y="55316"/>
                  <a:pt x="53672" y="55361"/>
                </a:cubicBezTo>
                <a:cubicBezTo>
                  <a:pt x="53561" y="55277"/>
                  <a:pt x="53461" y="55222"/>
                  <a:pt x="53377" y="55183"/>
                </a:cubicBezTo>
                <a:lnTo>
                  <a:pt x="54694" y="45461"/>
                </a:lnTo>
                <a:cubicBezTo>
                  <a:pt x="54727" y="44355"/>
                  <a:pt x="54522" y="42961"/>
                  <a:pt x="53377" y="42438"/>
                </a:cubicBezTo>
                <a:cubicBezTo>
                  <a:pt x="53422" y="42383"/>
                  <a:pt x="51333" y="41494"/>
                  <a:pt x="51333" y="41494"/>
                </a:cubicBezTo>
                <a:lnTo>
                  <a:pt x="52083" y="35950"/>
                </a:lnTo>
                <a:lnTo>
                  <a:pt x="55966" y="37738"/>
                </a:lnTo>
                <a:lnTo>
                  <a:pt x="55966" y="37766"/>
                </a:lnTo>
                <a:cubicBezTo>
                  <a:pt x="56550" y="38027"/>
                  <a:pt x="57155" y="38288"/>
                  <a:pt x="57766" y="38538"/>
                </a:cubicBezTo>
                <a:lnTo>
                  <a:pt x="58922" y="30005"/>
                </a:lnTo>
                <a:lnTo>
                  <a:pt x="61738" y="31300"/>
                </a:lnTo>
                <a:lnTo>
                  <a:pt x="60605" y="39666"/>
                </a:lnTo>
                <a:cubicBezTo>
                  <a:pt x="61361" y="39983"/>
                  <a:pt x="62122" y="40305"/>
                  <a:pt x="62861" y="40650"/>
                </a:cubicBezTo>
                <a:lnTo>
                  <a:pt x="63983" y="32338"/>
                </a:lnTo>
                <a:lnTo>
                  <a:pt x="66805" y="33633"/>
                </a:lnTo>
                <a:lnTo>
                  <a:pt x="65650" y="42166"/>
                </a:lnTo>
                <a:cubicBezTo>
                  <a:pt x="69205" y="44433"/>
                  <a:pt x="71811" y="47816"/>
                  <a:pt x="71294" y="54122"/>
                </a:cubicBezTo>
                <a:moveTo>
                  <a:pt x="60000" y="20000"/>
                </a:moveTo>
                <a:cubicBezTo>
                  <a:pt x="47950" y="20000"/>
                  <a:pt x="38183" y="37911"/>
                  <a:pt x="38183" y="60000"/>
                </a:cubicBezTo>
                <a:cubicBezTo>
                  <a:pt x="38183" y="82094"/>
                  <a:pt x="47950" y="100000"/>
                  <a:pt x="60000" y="100000"/>
                </a:cubicBezTo>
                <a:cubicBezTo>
                  <a:pt x="72050" y="100000"/>
                  <a:pt x="81816" y="82094"/>
                  <a:pt x="81816" y="60000"/>
                </a:cubicBezTo>
                <a:cubicBezTo>
                  <a:pt x="81816" y="37911"/>
                  <a:pt x="72050" y="20000"/>
                  <a:pt x="60000" y="20000"/>
                </a:cubicBezTo>
                <a:moveTo>
                  <a:pt x="95455" y="90000"/>
                </a:moveTo>
                <a:lnTo>
                  <a:pt x="90000" y="90000"/>
                </a:lnTo>
                <a:cubicBezTo>
                  <a:pt x="88488" y="90000"/>
                  <a:pt x="87272" y="92238"/>
                  <a:pt x="87272" y="95000"/>
                </a:cubicBezTo>
                <a:cubicBezTo>
                  <a:pt x="87272" y="97766"/>
                  <a:pt x="88488" y="100000"/>
                  <a:pt x="90000" y="100000"/>
                </a:cubicBezTo>
                <a:lnTo>
                  <a:pt x="95455" y="100000"/>
                </a:lnTo>
                <a:cubicBezTo>
                  <a:pt x="96961" y="100000"/>
                  <a:pt x="98183" y="97766"/>
                  <a:pt x="98183" y="95000"/>
                </a:cubicBezTo>
                <a:cubicBezTo>
                  <a:pt x="98183" y="92238"/>
                  <a:pt x="96961" y="90000"/>
                  <a:pt x="95455" y="90000"/>
                </a:cubicBezTo>
                <a:moveTo>
                  <a:pt x="30000" y="20000"/>
                </a:moveTo>
                <a:lnTo>
                  <a:pt x="24544" y="20000"/>
                </a:lnTo>
                <a:cubicBezTo>
                  <a:pt x="23038" y="20000"/>
                  <a:pt x="21816" y="22238"/>
                  <a:pt x="21816" y="25000"/>
                </a:cubicBezTo>
                <a:cubicBezTo>
                  <a:pt x="21816" y="27766"/>
                  <a:pt x="23038" y="30000"/>
                  <a:pt x="24544" y="30000"/>
                </a:cubicBezTo>
                <a:lnTo>
                  <a:pt x="30000" y="30000"/>
                </a:lnTo>
                <a:cubicBezTo>
                  <a:pt x="31505" y="30000"/>
                  <a:pt x="32727" y="27766"/>
                  <a:pt x="32727" y="25000"/>
                </a:cubicBezTo>
                <a:cubicBezTo>
                  <a:pt x="32727" y="22238"/>
                  <a:pt x="31505" y="20000"/>
                  <a:pt x="30000" y="20000"/>
                </a:cubicBezTo>
                <a:moveTo>
                  <a:pt x="111816" y="20000"/>
                </a:moveTo>
                <a:cubicBezTo>
                  <a:pt x="110311" y="20000"/>
                  <a:pt x="109088" y="17766"/>
                  <a:pt x="109088" y="15000"/>
                </a:cubicBezTo>
                <a:cubicBezTo>
                  <a:pt x="109088" y="12238"/>
                  <a:pt x="110311" y="10000"/>
                  <a:pt x="111816" y="10000"/>
                </a:cubicBezTo>
                <a:cubicBezTo>
                  <a:pt x="113322" y="10000"/>
                  <a:pt x="114544" y="12238"/>
                  <a:pt x="114544" y="15000"/>
                </a:cubicBezTo>
                <a:cubicBezTo>
                  <a:pt x="114544" y="17766"/>
                  <a:pt x="113322" y="20000"/>
                  <a:pt x="111816" y="20000"/>
                </a:cubicBezTo>
                <a:moveTo>
                  <a:pt x="114544" y="90916"/>
                </a:moveTo>
                <a:cubicBezTo>
                  <a:pt x="113688" y="90361"/>
                  <a:pt x="112777" y="90000"/>
                  <a:pt x="111816" y="90000"/>
                </a:cubicBezTo>
                <a:cubicBezTo>
                  <a:pt x="107300" y="90000"/>
                  <a:pt x="103638" y="96722"/>
                  <a:pt x="103638" y="105000"/>
                </a:cubicBezTo>
                <a:cubicBezTo>
                  <a:pt x="103638" y="106761"/>
                  <a:pt x="103833" y="108433"/>
                  <a:pt x="104133" y="110000"/>
                </a:cubicBezTo>
                <a:lnTo>
                  <a:pt x="15861" y="110000"/>
                </a:lnTo>
                <a:cubicBezTo>
                  <a:pt x="16166" y="108433"/>
                  <a:pt x="16361" y="106761"/>
                  <a:pt x="16361" y="105000"/>
                </a:cubicBezTo>
                <a:cubicBezTo>
                  <a:pt x="16361" y="96722"/>
                  <a:pt x="12700" y="90000"/>
                  <a:pt x="8183" y="90000"/>
                </a:cubicBezTo>
                <a:cubicBezTo>
                  <a:pt x="7216" y="90000"/>
                  <a:pt x="6311" y="90361"/>
                  <a:pt x="5455" y="90916"/>
                </a:cubicBezTo>
                <a:lnTo>
                  <a:pt x="5455" y="29083"/>
                </a:lnTo>
                <a:cubicBezTo>
                  <a:pt x="6311" y="29644"/>
                  <a:pt x="7216" y="30000"/>
                  <a:pt x="8183" y="30000"/>
                </a:cubicBezTo>
                <a:cubicBezTo>
                  <a:pt x="12700" y="30000"/>
                  <a:pt x="16361" y="23288"/>
                  <a:pt x="16361" y="15000"/>
                </a:cubicBezTo>
                <a:cubicBezTo>
                  <a:pt x="16361" y="13238"/>
                  <a:pt x="16166" y="11572"/>
                  <a:pt x="15861" y="10000"/>
                </a:cubicBezTo>
                <a:lnTo>
                  <a:pt x="104133" y="10000"/>
                </a:lnTo>
                <a:cubicBezTo>
                  <a:pt x="103833" y="11572"/>
                  <a:pt x="103638" y="13238"/>
                  <a:pt x="103638" y="15000"/>
                </a:cubicBezTo>
                <a:cubicBezTo>
                  <a:pt x="103638" y="23288"/>
                  <a:pt x="107300" y="30000"/>
                  <a:pt x="111816" y="30000"/>
                </a:cubicBezTo>
                <a:cubicBezTo>
                  <a:pt x="112777" y="30000"/>
                  <a:pt x="113688" y="29644"/>
                  <a:pt x="114544" y="29083"/>
                </a:cubicBezTo>
                <a:cubicBezTo>
                  <a:pt x="114544" y="29083"/>
                  <a:pt x="114544" y="90916"/>
                  <a:pt x="114544" y="90916"/>
                </a:cubicBezTo>
                <a:close/>
                <a:moveTo>
                  <a:pt x="111816" y="110000"/>
                </a:moveTo>
                <a:cubicBezTo>
                  <a:pt x="110311" y="110000"/>
                  <a:pt x="109088" y="107766"/>
                  <a:pt x="109088" y="105000"/>
                </a:cubicBezTo>
                <a:cubicBezTo>
                  <a:pt x="109088" y="102238"/>
                  <a:pt x="110311" y="100000"/>
                  <a:pt x="111816" y="100000"/>
                </a:cubicBezTo>
                <a:cubicBezTo>
                  <a:pt x="113322" y="100000"/>
                  <a:pt x="114544" y="102238"/>
                  <a:pt x="114544" y="105000"/>
                </a:cubicBezTo>
                <a:cubicBezTo>
                  <a:pt x="114544" y="107766"/>
                  <a:pt x="113322" y="110000"/>
                  <a:pt x="111816" y="110000"/>
                </a:cubicBezTo>
                <a:moveTo>
                  <a:pt x="8183" y="110000"/>
                </a:moveTo>
                <a:cubicBezTo>
                  <a:pt x="6672" y="110000"/>
                  <a:pt x="5455" y="107766"/>
                  <a:pt x="5455" y="105000"/>
                </a:cubicBezTo>
                <a:cubicBezTo>
                  <a:pt x="5455" y="102238"/>
                  <a:pt x="6672" y="100000"/>
                  <a:pt x="8183" y="100000"/>
                </a:cubicBezTo>
                <a:cubicBezTo>
                  <a:pt x="9688" y="100000"/>
                  <a:pt x="10911" y="102238"/>
                  <a:pt x="10911" y="105000"/>
                </a:cubicBezTo>
                <a:cubicBezTo>
                  <a:pt x="10911" y="107766"/>
                  <a:pt x="9688" y="110000"/>
                  <a:pt x="8183" y="110000"/>
                </a:cubicBezTo>
                <a:moveTo>
                  <a:pt x="8183" y="10000"/>
                </a:moveTo>
                <a:cubicBezTo>
                  <a:pt x="9688" y="10000"/>
                  <a:pt x="10911" y="12238"/>
                  <a:pt x="10911" y="15000"/>
                </a:cubicBezTo>
                <a:cubicBezTo>
                  <a:pt x="10911" y="17766"/>
                  <a:pt x="9688" y="20000"/>
                  <a:pt x="8183" y="20000"/>
                </a:cubicBezTo>
                <a:cubicBezTo>
                  <a:pt x="6672" y="20000"/>
                  <a:pt x="5455" y="17766"/>
                  <a:pt x="5455" y="15000"/>
                </a:cubicBezTo>
                <a:cubicBezTo>
                  <a:pt x="5455" y="12238"/>
                  <a:pt x="6672" y="10000"/>
                  <a:pt x="8183" y="10000"/>
                </a:cubicBezTo>
                <a:moveTo>
                  <a:pt x="114544" y="0"/>
                </a:moveTo>
                <a:lnTo>
                  <a:pt x="5455" y="0"/>
                </a:lnTo>
                <a:cubicBezTo>
                  <a:pt x="2438" y="0"/>
                  <a:pt x="0" y="4477"/>
                  <a:pt x="0" y="10000"/>
                </a:cubicBezTo>
                <a:lnTo>
                  <a:pt x="0" y="110000"/>
                </a:lnTo>
                <a:cubicBezTo>
                  <a:pt x="0" y="115522"/>
                  <a:pt x="2438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5522"/>
                  <a:pt x="120000" y="110000"/>
                </a:cubicBezTo>
                <a:lnTo>
                  <a:pt x="120000" y="10000"/>
                </a:lnTo>
                <a:cubicBezTo>
                  <a:pt x="120000" y="4477"/>
                  <a:pt x="117555" y="0"/>
                  <a:pt x="114544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7091153" y="3995786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38" y="76066"/>
                </a:moveTo>
                <a:lnTo>
                  <a:pt x="56188" y="84650"/>
                </a:lnTo>
                <a:cubicBezTo>
                  <a:pt x="58100" y="85305"/>
                  <a:pt x="63988" y="87922"/>
                  <a:pt x="64861" y="83083"/>
                </a:cubicBezTo>
                <a:cubicBezTo>
                  <a:pt x="65772" y="78033"/>
                  <a:pt x="59650" y="76727"/>
                  <a:pt x="57738" y="76066"/>
                </a:cubicBezTo>
                <a:moveTo>
                  <a:pt x="71300" y="70588"/>
                </a:moveTo>
                <a:cubicBezTo>
                  <a:pt x="70927" y="74050"/>
                  <a:pt x="69538" y="75727"/>
                  <a:pt x="67700" y="76316"/>
                </a:cubicBezTo>
                <a:cubicBezTo>
                  <a:pt x="70227" y="78133"/>
                  <a:pt x="71516" y="80927"/>
                  <a:pt x="70288" y="85772"/>
                </a:cubicBezTo>
                <a:cubicBezTo>
                  <a:pt x="68766" y="91783"/>
                  <a:pt x="65155" y="92294"/>
                  <a:pt x="60350" y="91033"/>
                </a:cubicBezTo>
                <a:lnTo>
                  <a:pt x="59183" y="97500"/>
                </a:lnTo>
                <a:lnTo>
                  <a:pt x="56372" y="96527"/>
                </a:lnTo>
                <a:lnTo>
                  <a:pt x="57522" y="90150"/>
                </a:lnTo>
                <a:cubicBezTo>
                  <a:pt x="56788" y="89900"/>
                  <a:pt x="56044" y="89627"/>
                  <a:pt x="55277" y="89338"/>
                </a:cubicBezTo>
                <a:lnTo>
                  <a:pt x="54116" y="95750"/>
                </a:lnTo>
                <a:lnTo>
                  <a:pt x="51305" y="94783"/>
                </a:lnTo>
                <a:lnTo>
                  <a:pt x="52472" y="88300"/>
                </a:lnTo>
                <a:cubicBezTo>
                  <a:pt x="51811" y="88066"/>
                  <a:pt x="51144" y="87822"/>
                  <a:pt x="50461" y="87583"/>
                </a:cubicBezTo>
                <a:lnTo>
                  <a:pt x="46800" y="86322"/>
                </a:lnTo>
                <a:lnTo>
                  <a:pt x="48194" y="81861"/>
                </a:lnTo>
                <a:cubicBezTo>
                  <a:pt x="48194" y="81861"/>
                  <a:pt x="50272" y="82622"/>
                  <a:pt x="50244" y="82566"/>
                </a:cubicBezTo>
                <a:cubicBezTo>
                  <a:pt x="51038" y="82838"/>
                  <a:pt x="51394" y="82116"/>
                  <a:pt x="51533" y="81638"/>
                </a:cubicBezTo>
                <a:lnTo>
                  <a:pt x="53377" y="71416"/>
                </a:lnTo>
                <a:cubicBezTo>
                  <a:pt x="53477" y="71455"/>
                  <a:pt x="53583" y="71488"/>
                  <a:pt x="53672" y="71522"/>
                </a:cubicBezTo>
                <a:cubicBezTo>
                  <a:pt x="53561" y="71455"/>
                  <a:pt x="53461" y="71416"/>
                  <a:pt x="53383" y="71388"/>
                </a:cubicBezTo>
                <a:lnTo>
                  <a:pt x="54694" y="64094"/>
                </a:lnTo>
                <a:cubicBezTo>
                  <a:pt x="54733" y="63266"/>
                  <a:pt x="54522" y="62222"/>
                  <a:pt x="53383" y="61827"/>
                </a:cubicBezTo>
                <a:cubicBezTo>
                  <a:pt x="53427" y="61783"/>
                  <a:pt x="51338" y="61122"/>
                  <a:pt x="51338" y="61122"/>
                </a:cubicBezTo>
                <a:lnTo>
                  <a:pt x="52088" y="56961"/>
                </a:lnTo>
                <a:lnTo>
                  <a:pt x="55972" y="58300"/>
                </a:lnTo>
                <a:lnTo>
                  <a:pt x="55966" y="58322"/>
                </a:lnTo>
                <a:cubicBezTo>
                  <a:pt x="56555" y="58522"/>
                  <a:pt x="57155" y="58716"/>
                  <a:pt x="57766" y="58905"/>
                </a:cubicBezTo>
                <a:lnTo>
                  <a:pt x="58922" y="52505"/>
                </a:lnTo>
                <a:lnTo>
                  <a:pt x="61738" y="53477"/>
                </a:lnTo>
                <a:lnTo>
                  <a:pt x="60605" y="59750"/>
                </a:lnTo>
                <a:cubicBezTo>
                  <a:pt x="61361" y="59988"/>
                  <a:pt x="62122" y="60233"/>
                  <a:pt x="62866" y="60483"/>
                </a:cubicBezTo>
                <a:lnTo>
                  <a:pt x="63988" y="54250"/>
                </a:lnTo>
                <a:lnTo>
                  <a:pt x="66805" y="55222"/>
                </a:lnTo>
                <a:lnTo>
                  <a:pt x="65650" y="61627"/>
                </a:lnTo>
                <a:cubicBezTo>
                  <a:pt x="69205" y="63322"/>
                  <a:pt x="71811" y="65861"/>
                  <a:pt x="71300" y="70588"/>
                </a:cubicBezTo>
                <a:moveTo>
                  <a:pt x="60000" y="45000"/>
                </a:moveTo>
                <a:cubicBezTo>
                  <a:pt x="47950" y="45000"/>
                  <a:pt x="38183" y="58433"/>
                  <a:pt x="38183" y="75000"/>
                </a:cubicBezTo>
                <a:cubicBezTo>
                  <a:pt x="38183" y="91566"/>
                  <a:pt x="47950" y="105000"/>
                  <a:pt x="60000" y="105000"/>
                </a:cubicBezTo>
                <a:cubicBezTo>
                  <a:pt x="72050" y="105000"/>
                  <a:pt x="81816" y="91566"/>
                  <a:pt x="81816" y="75000"/>
                </a:cubicBezTo>
                <a:cubicBezTo>
                  <a:pt x="81816" y="58433"/>
                  <a:pt x="72050" y="45000"/>
                  <a:pt x="60000" y="45000"/>
                </a:cubicBezTo>
                <a:moveTo>
                  <a:pt x="30000" y="45000"/>
                </a:moveTo>
                <a:lnTo>
                  <a:pt x="24544" y="45000"/>
                </a:lnTo>
                <a:cubicBezTo>
                  <a:pt x="23038" y="45000"/>
                  <a:pt x="21816" y="46677"/>
                  <a:pt x="21816" y="48750"/>
                </a:cubicBezTo>
                <a:cubicBezTo>
                  <a:pt x="21816" y="50822"/>
                  <a:pt x="23038" y="52500"/>
                  <a:pt x="24544" y="52500"/>
                </a:cubicBezTo>
                <a:lnTo>
                  <a:pt x="30000" y="52500"/>
                </a:lnTo>
                <a:cubicBezTo>
                  <a:pt x="31505" y="52500"/>
                  <a:pt x="32727" y="50822"/>
                  <a:pt x="32727" y="48750"/>
                </a:cubicBezTo>
                <a:cubicBezTo>
                  <a:pt x="32727" y="46677"/>
                  <a:pt x="31505" y="45000"/>
                  <a:pt x="30000" y="45000"/>
                </a:cubicBezTo>
                <a:moveTo>
                  <a:pt x="95455" y="97500"/>
                </a:moveTo>
                <a:lnTo>
                  <a:pt x="90000" y="97500"/>
                </a:lnTo>
                <a:cubicBezTo>
                  <a:pt x="88494" y="97500"/>
                  <a:pt x="87272" y="99183"/>
                  <a:pt x="87272" y="101250"/>
                </a:cubicBezTo>
                <a:cubicBezTo>
                  <a:pt x="87272" y="103322"/>
                  <a:pt x="88494" y="105000"/>
                  <a:pt x="90000" y="105000"/>
                </a:cubicBezTo>
                <a:lnTo>
                  <a:pt x="95455" y="105000"/>
                </a:lnTo>
                <a:cubicBezTo>
                  <a:pt x="96961" y="105000"/>
                  <a:pt x="98183" y="103322"/>
                  <a:pt x="98183" y="101250"/>
                </a:cubicBezTo>
                <a:cubicBezTo>
                  <a:pt x="98183" y="99183"/>
                  <a:pt x="96961" y="97500"/>
                  <a:pt x="95455" y="97500"/>
                </a:cubicBezTo>
                <a:moveTo>
                  <a:pt x="111816" y="45000"/>
                </a:moveTo>
                <a:cubicBezTo>
                  <a:pt x="110311" y="45000"/>
                  <a:pt x="109088" y="43322"/>
                  <a:pt x="109088" y="41250"/>
                </a:cubicBezTo>
                <a:cubicBezTo>
                  <a:pt x="109088" y="39177"/>
                  <a:pt x="110311" y="37500"/>
                  <a:pt x="111816" y="37500"/>
                </a:cubicBezTo>
                <a:cubicBezTo>
                  <a:pt x="113327" y="37500"/>
                  <a:pt x="114544" y="39177"/>
                  <a:pt x="114544" y="41250"/>
                </a:cubicBezTo>
                <a:cubicBezTo>
                  <a:pt x="114544" y="43322"/>
                  <a:pt x="113327" y="45000"/>
                  <a:pt x="111816" y="45000"/>
                </a:cubicBezTo>
                <a:moveTo>
                  <a:pt x="114544" y="98188"/>
                </a:moveTo>
                <a:cubicBezTo>
                  <a:pt x="113688" y="97772"/>
                  <a:pt x="112777" y="97500"/>
                  <a:pt x="111816" y="97500"/>
                </a:cubicBezTo>
                <a:cubicBezTo>
                  <a:pt x="107300" y="97500"/>
                  <a:pt x="103638" y="102538"/>
                  <a:pt x="103638" y="108750"/>
                </a:cubicBezTo>
                <a:cubicBezTo>
                  <a:pt x="103638" y="110072"/>
                  <a:pt x="103833" y="111322"/>
                  <a:pt x="104138" y="112500"/>
                </a:cubicBezTo>
                <a:lnTo>
                  <a:pt x="15861" y="112500"/>
                </a:lnTo>
                <a:cubicBezTo>
                  <a:pt x="16166" y="111322"/>
                  <a:pt x="16361" y="110072"/>
                  <a:pt x="16361" y="108750"/>
                </a:cubicBezTo>
                <a:cubicBezTo>
                  <a:pt x="16361" y="102538"/>
                  <a:pt x="12700" y="97500"/>
                  <a:pt x="8183" y="97500"/>
                </a:cubicBezTo>
                <a:cubicBezTo>
                  <a:pt x="7222" y="97500"/>
                  <a:pt x="6311" y="97772"/>
                  <a:pt x="5455" y="98188"/>
                </a:cubicBezTo>
                <a:lnTo>
                  <a:pt x="5455" y="51811"/>
                </a:lnTo>
                <a:cubicBezTo>
                  <a:pt x="6311" y="52233"/>
                  <a:pt x="7222" y="52500"/>
                  <a:pt x="8183" y="52500"/>
                </a:cubicBezTo>
                <a:cubicBezTo>
                  <a:pt x="12700" y="52500"/>
                  <a:pt x="16361" y="47466"/>
                  <a:pt x="16361" y="41250"/>
                </a:cubicBezTo>
                <a:cubicBezTo>
                  <a:pt x="16361" y="39927"/>
                  <a:pt x="16166" y="38677"/>
                  <a:pt x="15861" y="37500"/>
                </a:cubicBezTo>
                <a:lnTo>
                  <a:pt x="104138" y="37500"/>
                </a:lnTo>
                <a:cubicBezTo>
                  <a:pt x="103833" y="38677"/>
                  <a:pt x="103638" y="39927"/>
                  <a:pt x="103638" y="41250"/>
                </a:cubicBezTo>
                <a:cubicBezTo>
                  <a:pt x="103638" y="47466"/>
                  <a:pt x="107300" y="52500"/>
                  <a:pt x="111816" y="52500"/>
                </a:cubicBezTo>
                <a:cubicBezTo>
                  <a:pt x="112777" y="52500"/>
                  <a:pt x="113688" y="52233"/>
                  <a:pt x="114544" y="51811"/>
                </a:cubicBezTo>
                <a:cubicBezTo>
                  <a:pt x="114544" y="51811"/>
                  <a:pt x="114544" y="98188"/>
                  <a:pt x="114544" y="98188"/>
                </a:cubicBezTo>
                <a:close/>
                <a:moveTo>
                  <a:pt x="111816" y="112500"/>
                </a:moveTo>
                <a:cubicBezTo>
                  <a:pt x="110311" y="112500"/>
                  <a:pt x="109088" y="110822"/>
                  <a:pt x="109088" y="108750"/>
                </a:cubicBezTo>
                <a:cubicBezTo>
                  <a:pt x="109088" y="106683"/>
                  <a:pt x="110311" y="105000"/>
                  <a:pt x="111816" y="105000"/>
                </a:cubicBezTo>
                <a:cubicBezTo>
                  <a:pt x="113327" y="105000"/>
                  <a:pt x="114544" y="106683"/>
                  <a:pt x="114544" y="108750"/>
                </a:cubicBezTo>
                <a:cubicBezTo>
                  <a:pt x="114544" y="110822"/>
                  <a:pt x="113327" y="112500"/>
                  <a:pt x="111816" y="112500"/>
                </a:cubicBezTo>
                <a:moveTo>
                  <a:pt x="8183" y="112500"/>
                </a:moveTo>
                <a:cubicBezTo>
                  <a:pt x="6672" y="112500"/>
                  <a:pt x="5455" y="110822"/>
                  <a:pt x="5455" y="108750"/>
                </a:cubicBezTo>
                <a:cubicBezTo>
                  <a:pt x="5455" y="106683"/>
                  <a:pt x="6672" y="105000"/>
                  <a:pt x="8183" y="105000"/>
                </a:cubicBezTo>
                <a:cubicBezTo>
                  <a:pt x="9688" y="105000"/>
                  <a:pt x="10911" y="106683"/>
                  <a:pt x="10911" y="108750"/>
                </a:cubicBezTo>
                <a:cubicBezTo>
                  <a:pt x="10911" y="110822"/>
                  <a:pt x="9688" y="112500"/>
                  <a:pt x="8183" y="112500"/>
                </a:cubicBezTo>
                <a:moveTo>
                  <a:pt x="8183" y="37500"/>
                </a:moveTo>
                <a:cubicBezTo>
                  <a:pt x="9688" y="37500"/>
                  <a:pt x="10911" y="39177"/>
                  <a:pt x="10911" y="41250"/>
                </a:cubicBezTo>
                <a:cubicBezTo>
                  <a:pt x="10911" y="43322"/>
                  <a:pt x="9688" y="45000"/>
                  <a:pt x="8183" y="45000"/>
                </a:cubicBezTo>
                <a:cubicBezTo>
                  <a:pt x="6672" y="45000"/>
                  <a:pt x="5455" y="43322"/>
                  <a:pt x="5455" y="41250"/>
                </a:cubicBezTo>
                <a:cubicBezTo>
                  <a:pt x="5455" y="39177"/>
                  <a:pt x="6672" y="37500"/>
                  <a:pt x="8183" y="37500"/>
                </a:cubicBezTo>
                <a:moveTo>
                  <a:pt x="114544" y="30000"/>
                </a:moveTo>
                <a:lnTo>
                  <a:pt x="5455" y="30000"/>
                </a:lnTo>
                <a:cubicBezTo>
                  <a:pt x="2444" y="30000"/>
                  <a:pt x="0" y="33355"/>
                  <a:pt x="0" y="37500"/>
                </a:cubicBezTo>
                <a:lnTo>
                  <a:pt x="0" y="112500"/>
                </a:lnTo>
                <a:cubicBezTo>
                  <a:pt x="0" y="116644"/>
                  <a:pt x="2444" y="120000"/>
                  <a:pt x="5455" y="120000"/>
                </a:cubicBezTo>
                <a:lnTo>
                  <a:pt x="114544" y="120000"/>
                </a:lnTo>
                <a:cubicBezTo>
                  <a:pt x="117555" y="120000"/>
                  <a:pt x="120000" y="116644"/>
                  <a:pt x="120000" y="112500"/>
                </a:cubicBezTo>
                <a:lnTo>
                  <a:pt x="120000" y="37500"/>
                </a:lnTo>
                <a:cubicBezTo>
                  <a:pt x="120000" y="33355"/>
                  <a:pt x="117555" y="30000"/>
                  <a:pt x="114544" y="30000"/>
                </a:cubicBezTo>
                <a:moveTo>
                  <a:pt x="59850" y="64355"/>
                </a:moveTo>
                <a:lnTo>
                  <a:pt x="58444" y="72138"/>
                </a:lnTo>
                <a:cubicBezTo>
                  <a:pt x="60038" y="72688"/>
                  <a:pt x="64938" y="74927"/>
                  <a:pt x="65733" y="70522"/>
                </a:cubicBezTo>
                <a:cubicBezTo>
                  <a:pt x="66561" y="65927"/>
                  <a:pt x="61438" y="64905"/>
                  <a:pt x="59850" y="64355"/>
                </a:cubicBezTo>
                <a:moveTo>
                  <a:pt x="13638" y="22500"/>
                </a:moveTo>
                <a:lnTo>
                  <a:pt x="106361" y="22500"/>
                </a:lnTo>
                <a:cubicBezTo>
                  <a:pt x="107872" y="22500"/>
                  <a:pt x="109088" y="20822"/>
                  <a:pt x="109088" y="18750"/>
                </a:cubicBezTo>
                <a:cubicBezTo>
                  <a:pt x="109088" y="16677"/>
                  <a:pt x="107872" y="15000"/>
                  <a:pt x="106361" y="15000"/>
                </a:cubicBezTo>
                <a:lnTo>
                  <a:pt x="13638" y="15000"/>
                </a:lnTo>
                <a:cubicBezTo>
                  <a:pt x="12127" y="15000"/>
                  <a:pt x="10911" y="16677"/>
                  <a:pt x="10911" y="18750"/>
                </a:cubicBezTo>
                <a:cubicBezTo>
                  <a:pt x="10911" y="20822"/>
                  <a:pt x="12127" y="22500"/>
                  <a:pt x="13638" y="22500"/>
                </a:cubicBezTo>
                <a:moveTo>
                  <a:pt x="24544" y="7500"/>
                </a:moveTo>
                <a:lnTo>
                  <a:pt x="95455" y="7500"/>
                </a:lnTo>
                <a:cubicBezTo>
                  <a:pt x="96961" y="7500"/>
                  <a:pt x="98183" y="5822"/>
                  <a:pt x="98183" y="3750"/>
                </a:cubicBezTo>
                <a:cubicBezTo>
                  <a:pt x="98183" y="1677"/>
                  <a:pt x="96961" y="0"/>
                  <a:pt x="95455" y="0"/>
                </a:cubicBezTo>
                <a:lnTo>
                  <a:pt x="24544" y="0"/>
                </a:lnTo>
                <a:cubicBezTo>
                  <a:pt x="23038" y="0"/>
                  <a:pt x="21816" y="1677"/>
                  <a:pt x="21816" y="3750"/>
                </a:cubicBezTo>
                <a:cubicBezTo>
                  <a:pt x="21816" y="5822"/>
                  <a:pt x="23038" y="7500"/>
                  <a:pt x="24544" y="7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8157675" y="4021180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011" y="68655"/>
                </a:moveTo>
                <a:cubicBezTo>
                  <a:pt x="57722" y="71955"/>
                  <a:pt x="56644" y="73555"/>
                  <a:pt x="55211" y="74111"/>
                </a:cubicBezTo>
                <a:cubicBezTo>
                  <a:pt x="57177" y="75850"/>
                  <a:pt x="58177" y="78505"/>
                  <a:pt x="57222" y="83116"/>
                </a:cubicBezTo>
                <a:cubicBezTo>
                  <a:pt x="56044" y="88838"/>
                  <a:pt x="53233" y="89322"/>
                  <a:pt x="49500" y="88127"/>
                </a:cubicBezTo>
                <a:lnTo>
                  <a:pt x="48588" y="94283"/>
                </a:lnTo>
                <a:lnTo>
                  <a:pt x="46400" y="93361"/>
                </a:lnTo>
                <a:lnTo>
                  <a:pt x="47294" y="87283"/>
                </a:lnTo>
                <a:cubicBezTo>
                  <a:pt x="46727" y="87044"/>
                  <a:pt x="46144" y="86788"/>
                  <a:pt x="45550" y="86516"/>
                </a:cubicBezTo>
                <a:lnTo>
                  <a:pt x="44650" y="92622"/>
                </a:lnTo>
                <a:lnTo>
                  <a:pt x="42461" y="91694"/>
                </a:lnTo>
                <a:lnTo>
                  <a:pt x="43366" y="85527"/>
                </a:lnTo>
                <a:cubicBezTo>
                  <a:pt x="42855" y="85305"/>
                  <a:pt x="42338" y="85066"/>
                  <a:pt x="41805" y="84844"/>
                </a:cubicBezTo>
                <a:lnTo>
                  <a:pt x="38955" y="83638"/>
                </a:lnTo>
                <a:lnTo>
                  <a:pt x="40038" y="79388"/>
                </a:lnTo>
                <a:cubicBezTo>
                  <a:pt x="40038" y="79388"/>
                  <a:pt x="41655" y="80116"/>
                  <a:pt x="41638" y="80066"/>
                </a:cubicBezTo>
                <a:cubicBezTo>
                  <a:pt x="42255" y="80327"/>
                  <a:pt x="42533" y="79638"/>
                  <a:pt x="42638" y="79177"/>
                </a:cubicBezTo>
                <a:lnTo>
                  <a:pt x="44072" y="69450"/>
                </a:lnTo>
                <a:cubicBezTo>
                  <a:pt x="44155" y="69477"/>
                  <a:pt x="44227" y="69511"/>
                  <a:pt x="44300" y="69544"/>
                </a:cubicBezTo>
                <a:cubicBezTo>
                  <a:pt x="44216" y="69483"/>
                  <a:pt x="44138" y="69450"/>
                  <a:pt x="44077" y="69416"/>
                </a:cubicBezTo>
                <a:lnTo>
                  <a:pt x="45100" y="62472"/>
                </a:lnTo>
                <a:cubicBezTo>
                  <a:pt x="45122" y="61683"/>
                  <a:pt x="44961" y="60688"/>
                  <a:pt x="44077" y="60311"/>
                </a:cubicBezTo>
                <a:cubicBezTo>
                  <a:pt x="44111" y="60272"/>
                  <a:pt x="42483" y="59638"/>
                  <a:pt x="42483" y="59638"/>
                </a:cubicBezTo>
                <a:lnTo>
                  <a:pt x="43066" y="55677"/>
                </a:lnTo>
                <a:lnTo>
                  <a:pt x="46094" y="56955"/>
                </a:lnTo>
                <a:lnTo>
                  <a:pt x="46088" y="56972"/>
                </a:lnTo>
                <a:cubicBezTo>
                  <a:pt x="46544" y="57161"/>
                  <a:pt x="47011" y="57344"/>
                  <a:pt x="47488" y="57533"/>
                </a:cubicBezTo>
                <a:lnTo>
                  <a:pt x="48383" y="51433"/>
                </a:lnTo>
                <a:lnTo>
                  <a:pt x="50572" y="52355"/>
                </a:lnTo>
                <a:lnTo>
                  <a:pt x="49694" y="58333"/>
                </a:lnTo>
                <a:cubicBezTo>
                  <a:pt x="50283" y="58561"/>
                  <a:pt x="50877" y="58788"/>
                  <a:pt x="51450" y="59038"/>
                </a:cubicBezTo>
                <a:lnTo>
                  <a:pt x="52322" y="53094"/>
                </a:lnTo>
                <a:lnTo>
                  <a:pt x="54516" y="54022"/>
                </a:lnTo>
                <a:lnTo>
                  <a:pt x="53616" y="60122"/>
                </a:lnTo>
                <a:cubicBezTo>
                  <a:pt x="56383" y="61733"/>
                  <a:pt x="58405" y="64155"/>
                  <a:pt x="58011" y="68655"/>
                </a:cubicBezTo>
                <a:moveTo>
                  <a:pt x="49088" y="42855"/>
                </a:moveTo>
                <a:cubicBezTo>
                  <a:pt x="38544" y="42855"/>
                  <a:pt x="30000" y="56288"/>
                  <a:pt x="30000" y="72855"/>
                </a:cubicBezTo>
                <a:cubicBezTo>
                  <a:pt x="30000" y="89427"/>
                  <a:pt x="38544" y="102855"/>
                  <a:pt x="49088" y="102855"/>
                </a:cubicBezTo>
                <a:cubicBezTo>
                  <a:pt x="59633" y="102855"/>
                  <a:pt x="68183" y="89427"/>
                  <a:pt x="68183" y="72855"/>
                </a:cubicBezTo>
                <a:cubicBezTo>
                  <a:pt x="68183" y="56288"/>
                  <a:pt x="59633" y="42855"/>
                  <a:pt x="49088" y="42855"/>
                </a:cubicBezTo>
                <a:moveTo>
                  <a:pt x="73638" y="94283"/>
                </a:moveTo>
                <a:cubicBezTo>
                  <a:pt x="72127" y="94283"/>
                  <a:pt x="70911" y="96211"/>
                  <a:pt x="70911" y="98572"/>
                </a:cubicBezTo>
                <a:cubicBezTo>
                  <a:pt x="70911" y="100938"/>
                  <a:pt x="72127" y="102855"/>
                  <a:pt x="73638" y="102855"/>
                </a:cubicBezTo>
                <a:cubicBezTo>
                  <a:pt x="75144" y="102855"/>
                  <a:pt x="76361" y="100938"/>
                  <a:pt x="76361" y="98572"/>
                </a:cubicBezTo>
                <a:cubicBezTo>
                  <a:pt x="76361" y="96211"/>
                  <a:pt x="75144" y="94283"/>
                  <a:pt x="73638" y="94283"/>
                </a:cubicBezTo>
                <a:moveTo>
                  <a:pt x="49105" y="62722"/>
                </a:moveTo>
                <a:lnTo>
                  <a:pt x="48016" y="70133"/>
                </a:lnTo>
                <a:cubicBezTo>
                  <a:pt x="49250" y="70655"/>
                  <a:pt x="53066" y="72788"/>
                  <a:pt x="53683" y="68594"/>
                </a:cubicBezTo>
                <a:cubicBezTo>
                  <a:pt x="54322" y="64216"/>
                  <a:pt x="50344" y="63244"/>
                  <a:pt x="49105" y="62722"/>
                </a:cubicBezTo>
                <a:moveTo>
                  <a:pt x="114544" y="0"/>
                </a:moveTo>
                <a:lnTo>
                  <a:pt x="27272" y="0"/>
                </a:lnTo>
                <a:cubicBezTo>
                  <a:pt x="24261" y="0"/>
                  <a:pt x="21816" y="3838"/>
                  <a:pt x="21816" y="8572"/>
                </a:cubicBezTo>
                <a:lnTo>
                  <a:pt x="21816" y="12855"/>
                </a:lnTo>
                <a:cubicBezTo>
                  <a:pt x="21816" y="15227"/>
                  <a:pt x="23038" y="17144"/>
                  <a:pt x="24544" y="17144"/>
                </a:cubicBezTo>
                <a:cubicBezTo>
                  <a:pt x="26055" y="17144"/>
                  <a:pt x="27272" y="15227"/>
                  <a:pt x="27272" y="12855"/>
                </a:cubicBezTo>
                <a:lnTo>
                  <a:pt x="27272" y="8572"/>
                </a:lnTo>
                <a:lnTo>
                  <a:pt x="114544" y="8572"/>
                </a:lnTo>
                <a:lnTo>
                  <a:pt x="114544" y="85716"/>
                </a:lnTo>
                <a:lnTo>
                  <a:pt x="106361" y="85716"/>
                </a:lnTo>
                <a:cubicBezTo>
                  <a:pt x="104855" y="85716"/>
                  <a:pt x="103638" y="87633"/>
                  <a:pt x="103638" y="90000"/>
                </a:cubicBezTo>
                <a:cubicBezTo>
                  <a:pt x="103638" y="92366"/>
                  <a:pt x="104855" y="94283"/>
                  <a:pt x="106361" y="94283"/>
                </a:cubicBezTo>
                <a:lnTo>
                  <a:pt x="114544" y="94283"/>
                </a:lnTo>
                <a:cubicBezTo>
                  <a:pt x="117555" y="94283"/>
                  <a:pt x="120000" y="90450"/>
                  <a:pt x="120000" y="85716"/>
                </a:cubicBezTo>
                <a:lnTo>
                  <a:pt x="120000" y="8572"/>
                </a:lnTo>
                <a:cubicBezTo>
                  <a:pt x="120000" y="3838"/>
                  <a:pt x="117555" y="0"/>
                  <a:pt x="114544" y="0"/>
                </a:cubicBezTo>
                <a:moveTo>
                  <a:pt x="90000" y="42855"/>
                </a:moveTo>
                <a:cubicBezTo>
                  <a:pt x="88494" y="42855"/>
                  <a:pt x="87272" y="40938"/>
                  <a:pt x="87272" y="38572"/>
                </a:cubicBezTo>
                <a:cubicBezTo>
                  <a:pt x="87272" y="36205"/>
                  <a:pt x="88494" y="34283"/>
                  <a:pt x="90000" y="34283"/>
                </a:cubicBezTo>
                <a:cubicBezTo>
                  <a:pt x="91505" y="34283"/>
                  <a:pt x="92727" y="36205"/>
                  <a:pt x="92727" y="38572"/>
                </a:cubicBezTo>
                <a:cubicBezTo>
                  <a:pt x="92727" y="40938"/>
                  <a:pt x="91505" y="42855"/>
                  <a:pt x="90000" y="42855"/>
                </a:cubicBezTo>
                <a:moveTo>
                  <a:pt x="92727" y="95072"/>
                </a:moveTo>
                <a:cubicBezTo>
                  <a:pt x="91872" y="94600"/>
                  <a:pt x="90961" y="94283"/>
                  <a:pt x="90000" y="94283"/>
                </a:cubicBezTo>
                <a:cubicBezTo>
                  <a:pt x="85483" y="94283"/>
                  <a:pt x="81816" y="100044"/>
                  <a:pt x="81816" y="107144"/>
                </a:cubicBezTo>
                <a:cubicBezTo>
                  <a:pt x="81816" y="108655"/>
                  <a:pt x="82016" y="110083"/>
                  <a:pt x="82316" y="111427"/>
                </a:cubicBezTo>
                <a:lnTo>
                  <a:pt x="15861" y="111427"/>
                </a:lnTo>
                <a:cubicBezTo>
                  <a:pt x="16166" y="110083"/>
                  <a:pt x="16361" y="108655"/>
                  <a:pt x="16361" y="107144"/>
                </a:cubicBezTo>
                <a:cubicBezTo>
                  <a:pt x="16361" y="100044"/>
                  <a:pt x="12700" y="94283"/>
                  <a:pt x="8183" y="94283"/>
                </a:cubicBezTo>
                <a:cubicBezTo>
                  <a:pt x="7222" y="94283"/>
                  <a:pt x="6311" y="94600"/>
                  <a:pt x="5455" y="95072"/>
                </a:cubicBezTo>
                <a:lnTo>
                  <a:pt x="5455" y="50644"/>
                </a:lnTo>
                <a:cubicBezTo>
                  <a:pt x="6311" y="51122"/>
                  <a:pt x="7222" y="51427"/>
                  <a:pt x="8183" y="51427"/>
                </a:cubicBezTo>
                <a:cubicBezTo>
                  <a:pt x="12700" y="51427"/>
                  <a:pt x="16361" y="45677"/>
                  <a:pt x="16361" y="38572"/>
                </a:cubicBezTo>
                <a:cubicBezTo>
                  <a:pt x="16361" y="37061"/>
                  <a:pt x="16166" y="35633"/>
                  <a:pt x="15861" y="34283"/>
                </a:cubicBezTo>
                <a:lnTo>
                  <a:pt x="82316" y="34283"/>
                </a:lnTo>
                <a:cubicBezTo>
                  <a:pt x="82016" y="35633"/>
                  <a:pt x="81816" y="37061"/>
                  <a:pt x="81816" y="38572"/>
                </a:cubicBezTo>
                <a:cubicBezTo>
                  <a:pt x="81816" y="45677"/>
                  <a:pt x="85483" y="51427"/>
                  <a:pt x="90000" y="51427"/>
                </a:cubicBezTo>
                <a:cubicBezTo>
                  <a:pt x="90961" y="51427"/>
                  <a:pt x="91872" y="51122"/>
                  <a:pt x="92727" y="50644"/>
                </a:cubicBezTo>
                <a:cubicBezTo>
                  <a:pt x="92727" y="50644"/>
                  <a:pt x="92727" y="95072"/>
                  <a:pt x="92727" y="95072"/>
                </a:cubicBezTo>
                <a:close/>
                <a:moveTo>
                  <a:pt x="90000" y="111427"/>
                </a:moveTo>
                <a:cubicBezTo>
                  <a:pt x="88494" y="111427"/>
                  <a:pt x="87272" y="109511"/>
                  <a:pt x="87272" y="107144"/>
                </a:cubicBezTo>
                <a:cubicBezTo>
                  <a:pt x="87272" y="104777"/>
                  <a:pt x="88494" y="102855"/>
                  <a:pt x="90000" y="102855"/>
                </a:cubicBezTo>
                <a:cubicBezTo>
                  <a:pt x="91505" y="102855"/>
                  <a:pt x="92727" y="104777"/>
                  <a:pt x="92727" y="107144"/>
                </a:cubicBezTo>
                <a:cubicBezTo>
                  <a:pt x="92727" y="109511"/>
                  <a:pt x="91505" y="111427"/>
                  <a:pt x="90000" y="111427"/>
                </a:cubicBezTo>
                <a:moveTo>
                  <a:pt x="8183" y="111427"/>
                </a:moveTo>
                <a:cubicBezTo>
                  <a:pt x="6672" y="111427"/>
                  <a:pt x="5455" y="109511"/>
                  <a:pt x="5455" y="107144"/>
                </a:cubicBezTo>
                <a:cubicBezTo>
                  <a:pt x="5455" y="104777"/>
                  <a:pt x="6672" y="102855"/>
                  <a:pt x="8183" y="102855"/>
                </a:cubicBezTo>
                <a:cubicBezTo>
                  <a:pt x="9688" y="102855"/>
                  <a:pt x="10911" y="104777"/>
                  <a:pt x="10911" y="107144"/>
                </a:cubicBezTo>
                <a:cubicBezTo>
                  <a:pt x="10911" y="109511"/>
                  <a:pt x="9688" y="111427"/>
                  <a:pt x="8183" y="111427"/>
                </a:cubicBezTo>
                <a:moveTo>
                  <a:pt x="8183" y="34283"/>
                </a:moveTo>
                <a:cubicBezTo>
                  <a:pt x="9688" y="34283"/>
                  <a:pt x="10911" y="36205"/>
                  <a:pt x="10911" y="38572"/>
                </a:cubicBezTo>
                <a:cubicBezTo>
                  <a:pt x="10911" y="40938"/>
                  <a:pt x="9688" y="42855"/>
                  <a:pt x="8183" y="42855"/>
                </a:cubicBezTo>
                <a:cubicBezTo>
                  <a:pt x="6672" y="42855"/>
                  <a:pt x="5455" y="40938"/>
                  <a:pt x="5455" y="38572"/>
                </a:cubicBezTo>
                <a:cubicBezTo>
                  <a:pt x="5455" y="36205"/>
                  <a:pt x="6672" y="34283"/>
                  <a:pt x="8183" y="34283"/>
                </a:cubicBezTo>
                <a:moveTo>
                  <a:pt x="92727" y="25716"/>
                </a:moveTo>
                <a:lnTo>
                  <a:pt x="5455" y="25716"/>
                </a:lnTo>
                <a:cubicBezTo>
                  <a:pt x="2444" y="25716"/>
                  <a:pt x="0" y="29550"/>
                  <a:pt x="0" y="34283"/>
                </a:cubicBezTo>
                <a:lnTo>
                  <a:pt x="0" y="111427"/>
                </a:lnTo>
                <a:cubicBezTo>
                  <a:pt x="0" y="116161"/>
                  <a:pt x="2444" y="120000"/>
                  <a:pt x="5455" y="120000"/>
                </a:cubicBezTo>
                <a:lnTo>
                  <a:pt x="92727" y="120000"/>
                </a:lnTo>
                <a:cubicBezTo>
                  <a:pt x="95738" y="120000"/>
                  <a:pt x="98183" y="116161"/>
                  <a:pt x="98183" y="111427"/>
                </a:cubicBezTo>
                <a:lnTo>
                  <a:pt x="98183" y="34283"/>
                </a:lnTo>
                <a:cubicBezTo>
                  <a:pt x="98183" y="29550"/>
                  <a:pt x="95738" y="25716"/>
                  <a:pt x="92727" y="25716"/>
                </a:cubicBezTo>
                <a:moveTo>
                  <a:pt x="47461" y="73872"/>
                </a:moveTo>
                <a:lnTo>
                  <a:pt x="46261" y="82050"/>
                </a:lnTo>
                <a:cubicBezTo>
                  <a:pt x="47750" y="82677"/>
                  <a:pt x="52327" y="85166"/>
                  <a:pt x="53005" y="80555"/>
                </a:cubicBezTo>
                <a:cubicBezTo>
                  <a:pt x="53716" y="75744"/>
                  <a:pt x="48950" y="74500"/>
                  <a:pt x="47461" y="73872"/>
                </a:cubicBezTo>
                <a:moveTo>
                  <a:pt x="24544" y="42855"/>
                </a:moveTo>
                <a:cubicBezTo>
                  <a:pt x="23038" y="42855"/>
                  <a:pt x="21816" y="44777"/>
                  <a:pt x="21816" y="47144"/>
                </a:cubicBezTo>
                <a:cubicBezTo>
                  <a:pt x="21816" y="49511"/>
                  <a:pt x="23038" y="51427"/>
                  <a:pt x="24544" y="51427"/>
                </a:cubicBezTo>
                <a:cubicBezTo>
                  <a:pt x="26055" y="51427"/>
                  <a:pt x="27272" y="49511"/>
                  <a:pt x="27272" y="47144"/>
                </a:cubicBezTo>
                <a:cubicBezTo>
                  <a:pt x="27272" y="44777"/>
                  <a:pt x="26055" y="42855"/>
                  <a:pt x="24544" y="42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9224197" y="3995786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1" y="67500"/>
                </a:moveTo>
                <a:lnTo>
                  <a:pt x="96077" y="52500"/>
                </a:lnTo>
                <a:lnTo>
                  <a:pt x="110238" y="52500"/>
                </a:lnTo>
                <a:lnTo>
                  <a:pt x="107811" y="67500"/>
                </a:lnTo>
                <a:cubicBezTo>
                  <a:pt x="107811" y="67500"/>
                  <a:pt x="94861" y="67500"/>
                  <a:pt x="94861" y="67500"/>
                </a:cubicBezTo>
                <a:close/>
                <a:moveTo>
                  <a:pt x="104177" y="90000"/>
                </a:moveTo>
                <a:lnTo>
                  <a:pt x="93044" y="90000"/>
                </a:lnTo>
                <a:lnTo>
                  <a:pt x="94261" y="75000"/>
                </a:lnTo>
                <a:lnTo>
                  <a:pt x="106600" y="75000"/>
                </a:lnTo>
                <a:cubicBezTo>
                  <a:pt x="106600" y="75000"/>
                  <a:pt x="104177" y="90000"/>
                  <a:pt x="104177" y="90000"/>
                </a:cubicBezTo>
                <a:close/>
                <a:moveTo>
                  <a:pt x="98183" y="112500"/>
                </a:moveTo>
                <a:cubicBezTo>
                  <a:pt x="95172" y="112500"/>
                  <a:pt x="92727" y="109138"/>
                  <a:pt x="92727" y="105000"/>
                </a:cubicBezTo>
                <a:cubicBezTo>
                  <a:pt x="92727" y="100861"/>
                  <a:pt x="95172" y="97500"/>
                  <a:pt x="98183" y="97500"/>
                </a:cubicBezTo>
                <a:cubicBezTo>
                  <a:pt x="101194" y="97500"/>
                  <a:pt x="103638" y="100861"/>
                  <a:pt x="103638" y="105000"/>
                </a:cubicBezTo>
                <a:cubicBezTo>
                  <a:pt x="103638" y="109138"/>
                  <a:pt x="101194" y="112500"/>
                  <a:pt x="98183" y="112500"/>
                </a:cubicBezTo>
                <a:moveTo>
                  <a:pt x="91194" y="45000"/>
                </a:moveTo>
                <a:lnTo>
                  <a:pt x="76361" y="45000"/>
                </a:lnTo>
                <a:lnTo>
                  <a:pt x="76361" y="30000"/>
                </a:lnTo>
                <a:lnTo>
                  <a:pt x="92405" y="30000"/>
                </a:lnTo>
                <a:cubicBezTo>
                  <a:pt x="92405" y="30000"/>
                  <a:pt x="91194" y="45000"/>
                  <a:pt x="91194" y="45000"/>
                </a:cubicBezTo>
                <a:close/>
                <a:moveTo>
                  <a:pt x="89377" y="67500"/>
                </a:moveTo>
                <a:lnTo>
                  <a:pt x="76361" y="67500"/>
                </a:lnTo>
                <a:lnTo>
                  <a:pt x="76361" y="52500"/>
                </a:lnTo>
                <a:lnTo>
                  <a:pt x="90588" y="52500"/>
                </a:lnTo>
                <a:cubicBezTo>
                  <a:pt x="90588" y="52500"/>
                  <a:pt x="89377" y="67500"/>
                  <a:pt x="89377" y="67500"/>
                </a:cubicBezTo>
                <a:close/>
                <a:moveTo>
                  <a:pt x="87561" y="90000"/>
                </a:moveTo>
                <a:lnTo>
                  <a:pt x="76361" y="90000"/>
                </a:lnTo>
                <a:lnTo>
                  <a:pt x="76361" y="75000"/>
                </a:lnTo>
                <a:lnTo>
                  <a:pt x="88772" y="75000"/>
                </a:lnTo>
                <a:cubicBezTo>
                  <a:pt x="88772" y="75000"/>
                  <a:pt x="87561" y="90000"/>
                  <a:pt x="87561" y="90000"/>
                </a:cubicBezTo>
                <a:close/>
                <a:moveTo>
                  <a:pt x="70911" y="45000"/>
                </a:moveTo>
                <a:lnTo>
                  <a:pt x="56077" y="45000"/>
                </a:lnTo>
                <a:lnTo>
                  <a:pt x="54866" y="30000"/>
                </a:lnTo>
                <a:lnTo>
                  <a:pt x="70911" y="30000"/>
                </a:lnTo>
                <a:cubicBezTo>
                  <a:pt x="70911" y="30000"/>
                  <a:pt x="70911" y="45000"/>
                  <a:pt x="70911" y="45000"/>
                </a:cubicBezTo>
                <a:close/>
                <a:moveTo>
                  <a:pt x="70911" y="67500"/>
                </a:moveTo>
                <a:lnTo>
                  <a:pt x="57894" y="67500"/>
                </a:lnTo>
                <a:lnTo>
                  <a:pt x="56683" y="52500"/>
                </a:lnTo>
                <a:lnTo>
                  <a:pt x="70911" y="52500"/>
                </a:lnTo>
                <a:cubicBezTo>
                  <a:pt x="70911" y="52500"/>
                  <a:pt x="70911" y="67500"/>
                  <a:pt x="70911" y="67500"/>
                </a:cubicBezTo>
                <a:close/>
                <a:moveTo>
                  <a:pt x="70911" y="90000"/>
                </a:moveTo>
                <a:lnTo>
                  <a:pt x="59711" y="90000"/>
                </a:lnTo>
                <a:lnTo>
                  <a:pt x="58505" y="75000"/>
                </a:lnTo>
                <a:lnTo>
                  <a:pt x="70911" y="75000"/>
                </a:lnTo>
                <a:cubicBezTo>
                  <a:pt x="70911" y="75000"/>
                  <a:pt x="70911" y="90000"/>
                  <a:pt x="70911" y="90000"/>
                </a:cubicBezTo>
                <a:close/>
                <a:moveTo>
                  <a:pt x="49088" y="112500"/>
                </a:moveTo>
                <a:cubicBezTo>
                  <a:pt x="46077" y="112500"/>
                  <a:pt x="43638" y="109138"/>
                  <a:pt x="43638" y="105000"/>
                </a:cubicBezTo>
                <a:cubicBezTo>
                  <a:pt x="43638" y="100861"/>
                  <a:pt x="46077" y="97500"/>
                  <a:pt x="49088" y="97500"/>
                </a:cubicBezTo>
                <a:cubicBezTo>
                  <a:pt x="52105" y="97500"/>
                  <a:pt x="54544" y="100861"/>
                  <a:pt x="54544" y="105000"/>
                </a:cubicBezTo>
                <a:cubicBezTo>
                  <a:pt x="54544" y="109138"/>
                  <a:pt x="52105" y="112500"/>
                  <a:pt x="49088" y="112500"/>
                </a:cubicBezTo>
                <a:moveTo>
                  <a:pt x="40072" y="75000"/>
                </a:moveTo>
                <a:lnTo>
                  <a:pt x="53016" y="75000"/>
                </a:lnTo>
                <a:lnTo>
                  <a:pt x="54227" y="90000"/>
                </a:lnTo>
                <a:lnTo>
                  <a:pt x="43000" y="90000"/>
                </a:lnTo>
                <a:cubicBezTo>
                  <a:pt x="43000" y="90000"/>
                  <a:pt x="40072" y="75000"/>
                  <a:pt x="40072" y="75000"/>
                </a:cubicBezTo>
                <a:close/>
                <a:moveTo>
                  <a:pt x="38611" y="67500"/>
                </a:moveTo>
                <a:lnTo>
                  <a:pt x="35683" y="52500"/>
                </a:lnTo>
                <a:lnTo>
                  <a:pt x="51194" y="52500"/>
                </a:lnTo>
                <a:lnTo>
                  <a:pt x="52411" y="67500"/>
                </a:lnTo>
                <a:cubicBezTo>
                  <a:pt x="52411" y="67500"/>
                  <a:pt x="38611" y="67500"/>
                  <a:pt x="38611" y="67500"/>
                </a:cubicBezTo>
                <a:close/>
                <a:moveTo>
                  <a:pt x="31294" y="30000"/>
                </a:moveTo>
                <a:lnTo>
                  <a:pt x="49377" y="30000"/>
                </a:lnTo>
                <a:lnTo>
                  <a:pt x="50588" y="45000"/>
                </a:lnTo>
                <a:lnTo>
                  <a:pt x="34222" y="45000"/>
                </a:lnTo>
                <a:cubicBezTo>
                  <a:pt x="34222" y="45000"/>
                  <a:pt x="31294" y="30000"/>
                  <a:pt x="31294" y="30000"/>
                </a:cubicBezTo>
                <a:close/>
                <a:moveTo>
                  <a:pt x="97894" y="30000"/>
                </a:moveTo>
                <a:lnTo>
                  <a:pt x="113872" y="30000"/>
                </a:lnTo>
                <a:lnTo>
                  <a:pt x="111450" y="45000"/>
                </a:lnTo>
                <a:lnTo>
                  <a:pt x="96683" y="45000"/>
                </a:lnTo>
                <a:cubicBezTo>
                  <a:pt x="96683" y="45000"/>
                  <a:pt x="97894" y="30000"/>
                  <a:pt x="97894" y="30000"/>
                </a:cubicBezTo>
                <a:close/>
                <a:moveTo>
                  <a:pt x="108994" y="94655"/>
                </a:moveTo>
                <a:lnTo>
                  <a:pt x="109011" y="94655"/>
                </a:lnTo>
                <a:lnTo>
                  <a:pt x="119922" y="27161"/>
                </a:lnTo>
                <a:lnTo>
                  <a:pt x="119872" y="27144"/>
                </a:lnTo>
                <a:cubicBezTo>
                  <a:pt x="119922" y="26850"/>
                  <a:pt x="120000" y="26566"/>
                  <a:pt x="120000" y="26250"/>
                </a:cubicBezTo>
                <a:cubicBezTo>
                  <a:pt x="120000" y="24177"/>
                  <a:pt x="118777" y="22500"/>
                  <a:pt x="117272" y="22500"/>
                </a:cubicBezTo>
                <a:lnTo>
                  <a:pt x="29833" y="22500"/>
                </a:lnTo>
                <a:lnTo>
                  <a:pt x="25966" y="2672"/>
                </a:lnTo>
                <a:lnTo>
                  <a:pt x="25927" y="2688"/>
                </a:lnTo>
                <a:cubicBezTo>
                  <a:pt x="25583" y="1150"/>
                  <a:pt x="24583" y="0"/>
                  <a:pt x="23350" y="0"/>
                </a:cubicBezTo>
                <a:lnTo>
                  <a:pt x="2727" y="0"/>
                </a:lnTo>
                <a:cubicBezTo>
                  <a:pt x="1222" y="0"/>
                  <a:pt x="0" y="1677"/>
                  <a:pt x="0" y="3750"/>
                </a:cubicBezTo>
                <a:cubicBezTo>
                  <a:pt x="0" y="5822"/>
                  <a:pt x="1222" y="7500"/>
                  <a:pt x="2727" y="7500"/>
                </a:cubicBezTo>
                <a:lnTo>
                  <a:pt x="21261" y="7500"/>
                </a:lnTo>
                <a:lnTo>
                  <a:pt x="38294" y="94827"/>
                </a:lnTo>
                <a:lnTo>
                  <a:pt x="38300" y="94827"/>
                </a:lnTo>
                <a:cubicBezTo>
                  <a:pt x="38533" y="95883"/>
                  <a:pt x="39094" y="96744"/>
                  <a:pt x="39822" y="97183"/>
                </a:cubicBezTo>
                <a:cubicBezTo>
                  <a:pt x="38800" y="99461"/>
                  <a:pt x="38183" y="102127"/>
                  <a:pt x="38183" y="105000"/>
                </a:cubicBezTo>
                <a:cubicBezTo>
                  <a:pt x="38183" y="113283"/>
                  <a:pt x="43066" y="120000"/>
                  <a:pt x="49088" y="120000"/>
                </a:cubicBezTo>
                <a:cubicBezTo>
                  <a:pt x="55116" y="120000"/>
                  <a:pt x="60000" y="113283"/>
                  <a:pt x="60000" y="105000"/>
                </a:cubicBezTo>
                <a:cubicBezTo>
                  <a:pt x="60000" y="102255"/>
                  <a:pt x="59422" y="99716"/>
                  <a:pt x="58488" y="97500"/>
                </a:cubicBezTo>
                <a:lnTo>
                  <a:pt x="88783" y="97500"/>
                </a:lnTo>
                <a:cubicBezTo>
                  <a:pt x="87850" y="99716"/>
                  <a:pt x="87272" y="102255"/>
                  <a:pt x="87272" y="105000"/>
                </a:cubicBezTo>
                <a:cubicBezTo>
                  <a:pt x="87272" y="113283"/>
                  <a:pt x="92155" y="120000"/>
                  <a:pt x="98183" y="120000"/>
                </a:cubicBezTo>
                <a:cubicBezTo>
                  <a:pt x="104205" y="120000"/>
                  <a:pt x="109088" y="113283"/>
                  <a:pt x="109088" y="105000"/>
                </a:cubicBezTo>
                <a:cubicBezTo>
                  <a:pt x="109088" y="102127"/>
                  <a:pt x="108472" y="99461"/>
                  <a:pt x="107450" y="97183"/>
                </a:cubicBezTo>
                <a:cubicBezTo>
                  <a:pt x="108216" y="96722"/>
                  <a:pt x="108783" y="95788"/>
                  <a:pt x="108994" y="946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10290719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1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1" y="81816"/>
                  <a:pt x="94861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22" y="52483"/>
                </a:lnTo>
                <a:lnTo>
                  <a:pt x="119872" y="52466"/>
                </a:lnTo>
                <a:cubicBezTo>
                  <a:pt x="119922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8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0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71705" y="42838"/>
                </a:moveTo>
                <a:cubicBezTo>
                  <a:pt x="72200" y="43333"/>
                  <a:pt x="72883" y="43638"/>
                  <a:pt x="73638" y="43638"/>
                </a:cubicBezTo>
                <a:cubicBezTo>
                  <a:pt x="74388" y="43638"/>
                  <a:pt x="75072" y="43333"/>
                  <a:pt x="75566" y="42838"/>
                </a:cubicBezTo>
                <a:lnTo>
                  <a:pt x="86472" y="31927"/>
                </a:lnTo>
                <a:cubicBezTo>
                  <a:pt x="86966" y="31433"/>
                  <a:pt x="87272" y="30755"/>
                  <a:pt x="87272" y="30000"/>
                </a:cubicBezTo>
                <a:cubicBezTo>
                  <a:pt x="87272" y="28494"/>
                  <a:pt x="86055" y="27277"/>
                  <a:pt x="84544" y="27277"/>
                </a:cubicBezTo>
                <a:cubicBezTo>
                  <a:pt x="83794" y="27277"/>
                  <a:pt x="83111" y="27577"/>
                  <a:pt x="82616" y="28072"/>
                </a:cubicBezTo>
                <a:lnTo>
                  <a:pt x="76361" y="34327"/>
                </a:lnTo>
                <a:lnTo>
                  <a:pt x="76361" y="2727"/>
                </a:lnTo>
                <a:lnTo>
                  <a:pt x="76361" y="2727"/>
                </a:lnTo>
                <a:cubicBezTo>
                  <a:pt x="76361" y="1222"/>
                  <a:pt x="75144" y="0"/>
                  <a:pt x="73638" y="0"/>
                </a:cubicBezTo>
                <a:cubicBezTo>
                  <a:pt x="72127" y="0"/>
                  <a:pt x="70911" y="1222"/>
                  <a:pt x="70911" y="2727"/>
                </a:cubicBezTo>
                <a:lnTo>
                  <a:pt x="70911" y="34327"/>
                </a:lnTo>
                <a:lnTo>
                  <a:pt x="64655" y="28072"/>
                </a:lnTo>
                <a:cubicBezTo>
                  <a:pt x="64161" y="27577"/>
                  <a:pt x="63483" y="27277"/>
                  <a:pt x="62727" y="27277"/>
                </a:cubicBezTo>
                <a:cubicBezTo>
                  <a:pt x="61222" y="27277"/>
                  <a:pt x="60000" y="28494"/>
                  <a:pt x="60000" y="30000"/>
                </a:cubicBezTo>
                <a:cubicBezTo>
                  <a:pt x="60000" y="30755"/>
                  <a:pt x="60305" y="31433"/>
                  <a:pt x="60800" y="31927"/>
                </a:cubicBezTo>
                <a:cubicBezTo>
                  <a:pt x="60800" y="31927"/>
                  <a:pt x="71705" y="42838"/>
                  <a:pt x="71705" y="428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11357241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81816"/>
                </a:moveTo>
                <a:lnTo>
                  <a:pt x="96077" y="70911"/>
                </a:lnTo>
                <a:lnTo>
                  <a:pt x="110238" y="70911"/>
                </a:lnTo>
                <a:lnTo>
                  <a:pt x="107811" y="81816"/>
                </a:lnTo>
                <a:cubicBezTo>
                  <a:pt x="107811" y="81816"/>
                  <a:pt x="94866" y="81816"/>
                  <a:pt x="94866" y="81816"/>
                </a:cubicBezTo>
                <a:close/>
                <a:moveTo>
                  <a:pt x="104177" y="98183"/>
                </a:moveTo>
                <a:lnTo>
                  <a:pt x="93044" y="98183"/>
                </a:lnTo>
                <a:lnTo>
                  <a:pt x="94261" y="87272"/>
                </a:lnTo>
                <a:lnTo>
                  <a:pt x="106600" y="87272"/>
                </a:lnTo>
                <a:cubicBezTo>
                  <a:pt x="106600" y="87272"/>
                  <a:pt x="104177" y="98183"/>
                  <a:pt x="104177" y="98183"/>
                </a:cubicBezTo>
                <a:close/>
                <a:moveTo>
                  <a:pt x="98183" y="114544"/>
                </a:moveTo>
                <a:cubicBezTo>
                  <a:pt x="95172" y="114544"/>
                  <a:pt x="92727" y="112105"/>
                  <a:pt x="92727" y="109088"/>
                </a:cubicBezTo>
                <a:cubicBezTo>
                  <a:pt x="92727" y="106083"/>
                  <a:pt x="95172" y="103638"/>
                  <a:pt x="98183" y="103638"/>
                </a:cubicBezTo>
                <a:cubicBezTo>
                  <a:pt x="101194" y="103638"/>
                  <a:pt x="103638" y="106083"/>
                  <a:pt x="103638" y="109088"/>
                </a:cubicBezTo>
                <a:cubicBezTo>
                  <a:pt x="103638" y="112105"/>
                  <a:pt x="101194" y="114544"/>
                  <a:pt x="98183" y="114544"/>
                </a:cubicBezTo>
                <a:moveTo>
                  <a:pt x="91194" y="65455"/>
                </a:moveTo>
                <a:lnTo>
                  <a:pt x="76361" y="65455"/>
                </a:lnTo>
                <a:lnTo>
                  <a:pt x="76361" y="54544"/>
                </a:lnTo>
                <a:lnTo>
                  <a:pt x="92405" y="54544"/>
                </a:lnTo>
                <a:cubicBezTo>
                  <a:pt x="92405" y="54544"/>
                  <a:pt x="91194" y="65455"/>
                  <a:pt x="91194" y="65455"/>
                </a:cubicBezTo>
                <a:close/>
                <a:moveTo>
                  <a:pt x="89377" y="81816"/>
                </a:moveTo>
                <a:lnTo>
                  <a:pt x="76361" y="81816"/>
                </a:lnTo>
                <a:lnTo>
                  <a:pt x="76361" y="70911"/>
                </a:lnTo>
                <a:lnTo>
                  <a:pt x="90588" y="70911"/>
                </a:lnTo>
                <a:cubicBezTo>
                  <a:pt x="90588" y="70911"/>
                  <a:pt x="89377" y="81816"/>
                  <a:pt x="89377" y="81816"/>
                </a:cubicBezTo>
                <a:close/>
                <a:moveTo>
                  <a:pt x="87561" y="98183"/>
                </a:moveTo>
                <a:lnTo>
                  <a:pt x="76361" y="98183"/>
                </a:lnTo>
                <a:lnTo>
                  <a:pt x="76361" y="87272"/>
                </a:lnTo>
                <a:lnTo>
                  <a:pt x="88772" y="87272"/>
                </a:lnTo>
                <a:cubicBezTo>
                  <a:pt x="88772" y="87272"/>
                  <a:pt x="87561" y="98183"/>
                  <a:pt x="87561" y="98183"/>
                </a:cubicBezTo>
                <a:close/>
                <a:moveTo>
                  <a:pt x="70911" y="65455"/>
                </a:moveTo>
                <a:lnTo>
                  <a:pt x="56077" y="65455"/>
                </a:lnTo>
                <a:lnTo>
                  <a:pt x="54866" y="54544"/>
                </a:lnTo>
                <a:lnTo>
                  <a:pt x="70911" y="54544"/>
                </a:lnTo>
                <a:cubicBezTo>
                  <a:pt x="70911" y="54544"/>
                  <a:pt x="70911" y="65455"/>
                  <a:pt x="70911" y="65455"/>
                </a:cubicBezTo>
                <a:close/>
                <a:moveTo>
                  <a:pt x="70911" y="81816"/>
                </a:moveTo>
                <a:lnTo>
                  <a:pt x="57894" y="81816"/>
                </a:lnTo>
                <a:lnTo>
                  <a:pt x="56683" y="70911"/>
                </a:lnTo>
                <a:lnTo>
                  <a:pt x="70911" y="70911"/>
                </a:lnTo>
                <a:cubicBezTo>
                  <a:pt x="70911" y="70911"/>
                  <a:pt x="70911" y="81816"/>
                  <a:pt x="70911" y="81816"/>
                </a:cubicBezTo>
                <a:close/>
                <a:moveTo>
                  <a:pt x="70911" y="98183"/>
                </a:moveTo>
                <a:lnTo>
                  <a:pt x="59711" y="98183"/>
                </a:lnTo>
                <a:lnTo>
                  <a:pt x="58505" y="87272"/>
                </a:lnTo>
                <a:lnTo>
                  <a:pt x="70911" y="87272"/>
                </a:lnTo>
                <a:cubicBezTo>
                  <a:pt x="70911" y="87272"/>
                  <a:pt x="70911" y="98183"/>
                  <a:pt x="70911" y="98183"/>
                </a:cubicBezTo>
                <a:close/>
                <a:moveTo>
                  <a:pt x="49088" y="114544"/>
                </a:moveTo>
                <a:cubicBezTo>
                  <a:pt x="46077" y="114544"/>
                  <a:pt x="43638" y="112105"/>
                  <a:pt x="43638" y="109088"/>
                </a:cubicBezTo>
                <a:cubicBezTo>
                  <a:pt x="43638" y="106083"/>
                  <a:pt x="46077" y="103638"/>
                  <a:pt x="49088" y="103638"/>
                </a:cubicBezTo>
                <a:cubicBezTo>
                  <a:pt x="52105" y="103638"/>
                  <a:pt x="54544" y="106083"/>
                  <a:pt x="54544" y="109088"/>
                </a:cubicBezTo>
                <a:cubicBezTo>
                  <a:pt x="54544" y="112105"/>
                  <a:pt x="52105" y="114544"/>
                  <a:pt x="49088" y="114544"/>
                </a:cubicBezTo>
                <a:moveTo>
                  <a:pt x="40072" y="87272"/>
                </a:moveTo>
                <a:lnTo>
                  <a:pt x="53016" y="87272"/>
                </a:lnTo>
                <a:lnTo>
                  <a:pt x="54227" y="98183"/>
                </a:lnTo>
                <a:lnTo>
                  <a:pt x="43000" y="98183"/>
                </a:lnTo>
                <a:cubicBezTo>
                  <a:pt x="43000" y="98183"/>
                  <a:pt x="40072" y="87272"/>
                  <a:pt x="40072" y="87272"/>
                </a:cubicBezTo>
                <a:close/>
                <a:moveTo>
                  <a:pt x="38611" y="81816"/>
                </a:moveTo>
                <a:lnTo>
                  <a:pt x="35683" y="70911"/>
                </a:lnTo>
                <a:lnTo>
                  <a:pt x="51194" y="70911"/>
                </a:lnTo>
                <a:lnTo>
                  <a:pt x="52411" y="81816"/>
                </a:lnTo>
                <a:cubicBezTo>
                  <a:pt x="52411" y="81816"/>
                  <a:pt x="38611" y="81816"/>
                  <a:pt x="38611" y="81816"/>
                </a:cubicBezTo>
                <a:close/>
                <a:moveTo>
                  <a:pt x="31294" y="54544"/>
                </a:moveTo>
                <a:lnTo>
                  <a:pt x="49377" y="54544"/>
                </a:lnTo>
                <a:lnTo>
                  <a:pt x="50588" y="65455"/>
                </a:lnTo>
                <a:lnTo>
                  <a:pt x="34222" y="65455"/>
                </a:lnTo>
                <a:cubicBezTo>
                  <a:pt x="34222" y="65455"/>
                  <a:pt x="31294" y="54544"/>
                  <a:pt x="31294" y="54544"/>
                </a:cubicBezTo>
                <a:close/>
                <a:moveTo>
                  <a:pt x="97894" y="54544"/>
                </a:moveTo>
                <a:lnTo>
                  <a:pt x="113872" y="54544"/>
                </a:lnTo>
                <a:lnTo>
                  <a:pt x="111450" y="65455"/>
                </a:lnTo>
                <a:lnTo>
                  <a:pt x="96683" y="65455"/>
                </a:lnTo>
                <a:cubicBezTo>
                  <a:pt x="96683" y="65455"/>
                  <a:pt x="97894" y="54544"/>
                  <a:pt x="97894" y="54544"/>
                </a:cubicBezTo>
                <a:close/>
                <a:moveTo>
                  <a:pt x="108994" y="101566"/>
                </a:moveTo>
                <a:lnTo>
                  <a:pt x="109011" y="101572"/>
                </a:lnTo>
                <a:lnTo>
                  <a:pt x="119916" y="52483"/>
                </a:lnTo>
                <a:lnTo>
                  <a:pt x="119872" y="52466"/>
                </a:lnTo>
                <a:cubicBezTo>
                  <a:pt x="119927" y="52255"/>
                  <a:pt x="120000" y="52050"/>
                  <a:pt x="120000" y="51816"/>
                </a:cubicBezTo>
                <a:cubicBezTo>
                  <a:pt x="120000" y="50311"/>
                  <a:pt x="118777" y="49088"/>
                  <a:pt x="117272" y="49088"/>
                </a:cubicBezTo>
                <a:lnTo>
                  <a:pt x="29833" y="49088"/>
                </a:lnTo>
                <a:lnTo>
                  <a:pt x="25966" y="34672"/>
                </a:lnTo>
                <a:lnTo>
                  <a:pt x="25927" y="34683"/>
                </a:lnTo>
                <a:cubicBezTo>
                  <a:pt x="25583" y="33561"/>
                  <a:pt x="24583" y="32727"/>
                  <a:pt x="23350" y="32727"/>
                </a:cubicBezTo>
                <a:lnTo>
                  <a:pt x="2727" y="32727"/>
                </a:lnTo>
                <a:cubicBezTo>
                  <a:pt x="1222" y="32727"/>
                  <a:pt x="0" y="33944"/>
                  <a:pt x="0" y="35455"/>
                </a:cubicBezTo>
                <a:cubicBezTo>
                  <a:pt x="0" y="36961"/>
                  <a:pt x="1222" y="38183"/>
                  <a:pt x="2727" y="38183"/>
                </a:cubicBezTo>
                <a:lnTo>
                  <a:pt x="21261" y="38183"/>
                </a:lnTo>
                <a:lnTo>
                  <a:pt x="38294" y="101694"/>
                </a:lnTo>
                <a:lnTo>
                  <a:pt x="38300" y="101694"/>
                </a:lnTo>
                <a:cubicBezTo>
                  <a:pt x="38533" y="102461"/>
                  <a:pt x="39094" y="103083"/>
                  <a:pt x="39822" y="103405"/>
                </a:cubicBezTo>
                <a:cubicBezTo>
                  <a:pt x="38800" y="105066"/>
                  <a:pt x="38183" y="107000"/>
                  <a:pt x="38183" y="109088"/>
                </a:cubicBezTo>
                <a:cubicBezTo>
                  <a:pt x="38183" y="115116"/>
                  <a:pt x="43066" y="120000"/>
                  <a:pt x="49088" y="120000"/>
                </a:cubicBezTo>
                <a:cubicBezTo>
                  <a:pt x="55116" y="120000"/>
                  <a:pt x="60000" y="115116"/>
                  <a:pt x="60000" y="109088"/>
                </a:cubicBezTo>
                <a:cubicBezTo>
                  <a:pt x="60000" y="107094"/>
                  <a:pt x="59422" y="105250"/>
                  <a:pt x="58488" y="103638"/>
                </a:cubicBezTo>
                <a:lnTo>
                  <a:pt x="88783" y="103638"/>
                </a:lnTo>
                <a:cubicBezTo>
                  <a:pt x="87850" y="105250"/>
                  <a:pt x="87272" y="107094"/>
                  <a:pt x="87272" y="109088"/>
                </a:cubicBezTo>
                <a:cubicBezTo>
                  <a:pt x="87272" y="115116"/>
                  <a:pt x="92155" y="120000"/>
                  <a:pt x="98183" y="120000"/>
                </a:cubicBezTo>
                <a:cubicBezTo>
                  <a:pt x="104205" y="120000"/>
                  <a:pt x="109088" y="115116"/>
                  <a:pt x="109088" y="109088"/>
                </a:cubicBezTo>
                <a:cubicBezTo>
                  <a:pt x="109088" y="107000"/>
                  <a:pt x="108472" y="105066"/>
                  <a:pt x="107455" y="103405"/>
                </a:cubicBezTo>
                <a:cubicBezTo>
                  <a:pt x="108216" y="103066"/>
                  <a:pt x="108783" y="102388"/>
                  <a:pt x="108994" y="101566"/>
                </a:cubicBezTo>
                <a:moveTo>
                  <a:pt x="62727" y="16361"/>
                </a:moveTo>
                <a:cubicBezTo>
                  <a:pt x="63483" y="16361"/>
                  <a:pt x="64161" y="16061"/>
                  <a:pt x="64655" y="15566"/>
                </a:cubicBezTo>
                <a:lnTo>
                  <a:pt x="70911" y="9311"/>
                </a:lnTo>
                <a:lnTo>
                  <a:pt x="70911" y="40911"/>
                </a:lnTo>
                <a:cubicBezTo>
                  <a:pt x="70911" y="42411"/>
                  <a:pt x="72127" y="43638"/>
                  <a:pt x="73638" y="43638"/>
                </a:cubicBezTo>
                <a:cubicBezTo>
                  <a:pt x="75144" y="43638"/>
                  <a:pt x="76361" y="42411"/>
                  <a:pt x="76361" y="40911"/>
                </a:cubicBezTo>
                <a:lnTo>
                  <a:pt x="76361" y="9311"/>
                </a:lnTo>
                <a:lnTo>
                  <a:pt x="82616" y="15566"/>
                </a:lnTo>
                <a:cubicBezTo>
                  <a:pt x="83105" y="16061"/>
                  <a:pt x="83788" y="16361"/>
                  <a:pt x="84544" y="16361"/>
                </a:cubicBezTo>
                <a:cubicBezTo>
                  <a:pt x="86055" y="16361"/>
                  <a:pt x="87272" y="15144"/>
                  <a:pt x="87272" y="13638"/>
                </a:cubicBezTo>
                <a:cubicBezTo>
                  <a:pt x="87272" y="12883"/>
                  <a:pt x="86966" y="12200"/>
                  <a:pt x="86472" y="11705"/>
                </a:cubicBezTo>
                <a:lnTo>
                  <a:pt x="75566" y="800"/>
                </a:lnTo>
                <a:cubicBezTo>
                  <a:pt x="75072" y="305"/>
                  <a:pt x="74388" y="0"/>
                  <a:pt x="73638" y="0"/>
                </a:cubicBezTo>
                <a:cubicBezTo>
                  <a:pt x="72877" y="0"/>
                  <a:pt x="72200" y="305"/>
                  <a:pt x="71705" y="800"/>
                </a:cubicBezTo>
                <a:lnTo>
                  <a:pt x="60800" y="11705"/>
                </a:lnTo>
                <a:cubicBezTo>
                  <a:pt x="60305" y="12200"/>
                  <a:pt x="60000" y="12883"/>
                  <a:pt x="60000" y="13638"/>
                </a:cubicBezTo>
                <a:cubicBezTo>
                  <a:pt x="60000" y="15144"/>
                  <a:pt x="61222" y="16361"/>
                  <a:pt x="62727" y="1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1" name="Shape 771"/>
          <p:cNvSpPr/>
          <p:nvPr/>
        </p:nvSpPr>
        <p:spPr>
          <a:xfrm>
            <a:off x="12455059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5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51816" y="18000"/>
                </a:moveTo>
                <a:lnTo>
                  <a:pt x="83416" y="18000"/>
                </a:lnTo>
                <a:lnTo>
                  <a:pt x="77161" y="24877"/>
                </a:lnTo>
                <a:cubicBezTo>
                  <a:pt x="76672" y="25427"/>
                  <a:pt x="76361" y="26172"/>
                  <a:pt x="76361" y="27000"/>
                </a:cubicBezTo>
                <a:cubicBezTo>
                  <a:pt x="76361" y="28661"/>
                  <a:pt x="77588" y="30000"/>
                  <a:pt x="79088" y="30000"/>
                </a:cubicBezTo>
                <a:cubicBezTo>
                  <a:pt x="79850" y="30000"/>
                  <a:pt x="80527" y="29666"/>
                  <a:pt x="81016" y="29122"/>
                </a:cubicBezTo>
                <a:lnTo>
                  <a:pt x="91927" y="17122"/>
                </a:lnTo>
                <a:cubicBezTo>
                  <a:pt x="92422" y="16577"/>
                  <a:pt x="92727" y="15827"/>
                  <a:pt x="92727" y="15000"/>
                </a:cubicBezTo>
                <a:cubicBezTo>
                  <a:pt x="92727" y="14177"/>
                  <a:pt x="92422" y="13427"/>
                  <a:pt x="91927" y="12877"/>
                </a:cubicBezTo>
                <a:lnTo>
                  <a:pt x="81016" y="877"/>
                </a:lnTo>
                <a:cubicBezTo>
                  <a:pt x="80527" y="338"/>
                  <a:pt x="79850" y="0"/>
                  <a:pt x="79088" y="0"/>
                </a:cubicBezTo>
                <a:cubicBezTo>
                  <a:pt x="77588" y="0"/>
                  <a:pt x="76361" y="1344"/>
                  <a:pt x="76361" y="3000"/>
                </a:cubicBezTo>
                <a:cubicBezTo>
                  <a:pt x="76361" y="3827"/>
                  <a:pt x="76672" y="4577"/>
                  <a:pt x="77161" y="5122"/>
                </a:cubicBezTo>
                <a:lnTo>
                  <a:pt x="83416" y="12000"/>
                </a:lnTo>
                <a:lnTo>
                  <a:pt x="51816" y="12000"/>
                </a:lnTo>
                <a:cubicBezTo>
                  <a:pt x="50311" y="12000"/>
                  <a:pt x="49088" y="13344"/>
                  <a:pt x="49088" y="15000"/>
                </a:cubicBezTo>
                <a:cubicBezTo>
                  <a:pt x="49088" y="16661"/>
                  <a:pt x="50311" y="18000"/>
                  <a:pt x="51816" y="1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13521581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7" y="103572"/>
                  <a:pt x="107455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800" y="29122"/>
                </a:moveTo>
                <a:cubicBezTo>
                  <a:pt x="61294" y="29666"/>
                  <a:pt x="61972" y="30000"/>
                  <a:pt x="62727" y="30000"/>
                </a:cubicBezTo>
                <a:cubicBezTo>
                  <a:pt x="64233" y="30000"/>
                  <a:pt x="65455" y="28661"/>
                  <a:pt x="65455" y="27000"/>
                </a:cubicBezTo>
                <a:cubicBezTo>
                  <a:pt x="65455" y="26172"/>
                  <a:pt x="65150" y="25427"/>
                  <a:pt x="64655" y="24877"/>
                </a:cubicBezTo>
                <a:lnTo>
                  <a:pt x="58400" y="18000"/>
                </a:lnTo>
                <a:lnTo>
                  <a:pt x="90000" y="18000"/>
                </a:lnTo>
                <a:cubicBezTo>
                  <a:pt x="91505" y="18000"/>
                  <a:pt x="92727" y="16661"/>
                  <a:pt x="92727" y="15000"/>
                </a:cubicBezTo>
                <a:cubicBezTo>
                  <a:pt x="92727" y="13344"/>
                  <a:pt x="91505" y="12000"/>
                  <a:pt x="90000" y="12000"/>
                </a:cubicBezTo>
                <a:lnTo>
                  <a:pt x="58400" y="12000"/>
                </a:lnTo>
                <a:lnTo>
                  <a:pt x="64655" y="5122"/>
                </a:lnTo>
                <a:cubicBezTo>
                  <a:pt x="65150" y="4577"/>
                  <a:pt x="65455" y="3827"/>
                  <a:pt x="65455" y="3000"/>
                </a:cubicBezTo>
                <a:cubicBezTo>
                  <a:pt x="65455" y="1344"/>
                  <a:pt x="64233" y="0"/>
                  <a:pt x="62727" y="0"/>
                </a:cubicBezTo>
                <a:cubicBezTo>
                  <a:pt x="61972" y="0"/>
                  <a:pt x="61294" y="338"/>
                  <a:pt x="60800" y="877"/>
                </a:cubicBezTo>
                <a:lnTo>
                  <a:pt x="49888" y="12877"/>
                </a:lnTo>
                <a:cubicBezTo>
                  <a:pt x="49394" y="13427"/>
                  <a:pt x="49088" y="14177"/>
                  <a:pt x="49088" y="15000"/>
                </a:cubicBezTo>
                <a:cubicBezTo>
                  <a:pt x="49088" y="15827"/>
                  <a:pt x="49394" y="16577"/>
                  <a:pt x="49888" y="17122"/>
                </a:cubicBezTo>
                <a:cubicBezTo>
                  <a:pt x="49888" y="17122"/>
                  <a:pt x="60800" y="29122"/>
                  <a:pt x="60800" y="2912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3" name="Shape 773"/>
          <p:cNvSpPr/>
          <p:nvPr/>
        </p:nvSpPr>
        <p:spPr>
          <a:xfrm>
            <a:off x="14588105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8000"/>
                </a:moveTo>
                <a:lnTo>
                  <a:pt x="96077" y="66000"/>
                </a:lnTo>
                <a:lnTo>
                  <a:pt x="110238" y="66000"/>
                </a:lnTo>
                <a:lnTo>
                  <a:pt x="107816" y="78000"/>
                </a:lnTo>
                <a:cubicBezTo>
                  <a:pt x="107816" y="78000"/>
                  <a:pt x="94866" y="78000"/>
                  <a:pt x="94866" y="78000"/>
                </a:cubicBezTo>
                <a:close/>
                <a:moveTo>
                  <a:pt x="104177" y="96000"/>
                </a:moveTo>
                <a:lnTo>
                  <a:pt x="93044" y="96000"/>
                </a:lnTo>
                <a:lnTo>
                  <a:pt x="94261" y="84000"/>
                </a:lnTo>
                <a:lnTo>
                  <a:pt x="106600" y="84000"/>
                </a:lnTo>
                <a:cubicBezTo>
                  <a:pt x="106600" y="84000"/>
                  <a:pt x="104177" y="96000"/>
                  <a:pt x="104177" y="96000"/>
                </a:cubicBezTo>
                <a:close/>
                <a:moveTo>
                  <a:pt x="98183" y="114000"/>
                </a:moveTo>
                <a:cubicBezTo>
                  <a:pt x="95172" y="114000"/>
                  <a:pt x="92727" y="111311"/>
                  <a:pt x="92727" y="108000"/>
                </a:cubicBezTo>
                <a:cubicBezTo>
                  <a:pt x="92727" y="104688"/>
                  <a:pt x="95172" y="102000"/>
                  <a:pt x="98183" y="102000"/>
                </a:cubicBezTo>
                <a:cubicBezTo>
                  <a:pt x="101194" y="102000"/>
                  <a:pt x="103638" y="104688"/>
                  <a:pt x="103638" y="108000"/>
                </a:cubicBezTo>
                <a:cubicBezTo>
                  <a:pt x="103638" y="111311"/>
                  <a:pt x="101194" y="114000"/>
                  <a:pt x="98183" y="114000"/>
                </a:cubicBezTo>
                <a:moveTo>
                  <a:pt x="91194" y="60000"/>
                </a:moveTo>
                <a:lnTo>
                  <a:pt x="76361" y="60000"/>
                </a:lnTo>
                <a:lnTo>
                  <a:pt x="76361" y="48000"/>
                </a:lnTo>
                <a:lnTo>
                  <a:pt x="92411" y="48000"/>
                </a:lnTo>
                <a:cubicBezTo>
                  <a:pt x="92411" y="48000"/>
                  <a:pt x="91194" y="60000"/>
                  <a:pt x="91194" y="60000"/>
                </a:cubicBezTo>
                <a:close/>
                <a:moveTo>
                  <a:pt x="89377" y="78000"/>
                </a:moveTo>
                <a:lnTo>
                  <a:pt x="76361" y="78000"/>
                </a:lnTo>
                <a:lnTo>
                  <a:pt x="76361" y="66000"/>
                </a:lnTo>
                <a:lnTo>
                  <a:pt x="90594" y="66000"/>
                </a:lnTo>
                <a:cubicBezTo>
                  <a:pt x="90594" y="66000"/>
                  <a:pt x="89377" y="78000"/>
                  <a:pt x="89377" y="78000"/>
                </a:cubicBezTo>
                <a:close/>
                <a:moveTo>
                  <a:pt x="87561" y="96000"/>
                </a:moveTo>
                <a:lnTo>
                  <a:pt x="76361" y="96000"/>
                </a:lnTo>
                <a:lnTo>
                  <a:pt x="76361" y="84000"/>
                </a:lnTo>
                <a:lnTo>
                  <a:pt x="88772" y="84000"/>
                </a:lnTo>
                <a:cubicBezTo>
                  <a:pt x="88772" y="84000"/>
                  <a:pt x="87561" y="96000"/>
                  <a:pt x="87561" y="96000"/>
                </a:cubicBezTo>
                <a:close/>
                <a:moveTo>
                  <a:pt x="70911" y="60000"/>
                </a:moveTo>
                <a:lnTo>
                  <a:pt x="56077" y="60000"/>
                </a:lnTo>
                <a:lnTo>
                  <a:pt x="54866" y="48000"/>
                </a:lnTo>
                <a:lnTo>
                  <a:pt x="70911" y="48000"/>
                </a:lnTo>
                <a:cubicBezTo>
                  <a:pt x="70911" y="48000"/>
                  <a:pt x="70911" y="60000"/>
                  <a:pt x="70911" y="60000"/>
                </a:cubicBezTo>
                <a:close/>
                <a:moveTo>
                  <a:pt x="70911" y="78000"/>
                </a:moveTo>
                <a:lnTo>
                  <a:pt x="57900" y="78000"/>
                </a:lnTo>
                <a:lnTo>
                  <a:pt x="56683" y="66000"/>
                </a:lnTo>
                <a:lnTo>
                  <a:pt x="70911" y="66000"/>
                </a:lnTo>
                <a:cubicBezTo>
                  <a:pt x="70911" y="66000"/>
                  <a:pt x="70911" y="78000"/>
                  <a:pt x="70911" y="78000"/>
                </a:cubicBezTo>
                <a:close/>
                <a:moveTo>
                  <a:pt x="70911" y="96000"/>
                </a:moveTo>
                <a:lnTo>
                  <a:pt x="59711" y="96000"/>
                </a:lnTo>
                <a:lnTo>
                  <a:pt x="58505" y="84000"/>
                </a:lnTo>
                <a:lnTo>
                  <a:pt x="70911" y="84000"/>
                </a:lnTo>
                <a:cubicBezTo>
                  <a:pt x="70911" y="84000"/>
                  <a:pt x="70911" y="96000"/>
                  <a:pt x="70911" y="96000"/>
                </a:cubicBezTo>
                <a:close/>
                <a:moveTo>
                  <a:pt x="49088" y="114000"/>
                </a:moveTo>
                <a:cubicBezTo>
                  <a:pt x="46077" y="114000"/>
                  <a:pt x="43638" y="111311"/>
                  <a:pt x="43638" y="108000"/>
                </a:cubicBezTo>
                <a:cubicBezTo>
                  <a:pt x="43638" y="104688"/>
                  <a:pt x="46077" y="102000"/>
                  <a:pt x="49088" y="102000"/>
                </a:cubicBezTo>
                <a:cubicBezTo>
                  <a:pt x="52105" y="102000"/>
                  <a:pt x="54544" y="104688"/>
                  <a:pt x="54544" y="108000"/>
                </a:cubicBezTo>
                <a:cubicBezTo>
                  <a:pt x="54544" y="111311"/>
                  <a:pt x="52105" y="114000"/>
                  <a:pt x="49088" y="114000"/>
                </a:cubicBezTo>
                <a:moveTo>
                  <a:pt x="40077" y="84000"/>
                </a:moveTo>
                <a:lnTo>
                  <a:pt x="53016" y="84000"/>
                </a:lnTo>
                <a:lnTo>
                  <a:pt x="54227" y="96000"/>
                </a:lnTo>
                <a:lnTo>
                  <a:pt x="43000" y="96000"/>
                </a:lnTo>
                <a:cubicBezTo>
                  <a:pt x="43000" y="96000"/>
                  <a:pt x="40077" y="84000"/>
                  <a:pt x="40077" y="84000"/>
                </a:cubicBezTo>
                <a:close/>
                <a:moveTo>
                  <a:pt x="38611" y="78000"/>
                </a:moveTo>
                <a:lnTo>
                  <a:pt x="35688" y="66000"/>
                </a:lnTo>
                <a:lnTo>
                  <a:pt x="51194" y="66000"/>
                </a:lnTo>
                <a:lnTo>
                  <a:pt x="52411" y="78000"/>
                </a:lnTo>
                <a:cubicBezTo>
                  <a:pt x="52411" y="78000"/>
                  <a:pt x="38611" y="78000"/>
                  <a:pt x="38611" y="78000"/>
                </a:cubicBezTo>
                <a:close/>
                <a:moveTo>
                  <a:pt x="31294" y="48000"/>
                </a:moveTo>
                <a:lnTo>
                  <a:pt x="49377" y="48000"/>
                </a:lnTo>
                <a:lnTo>
                  <a:pt x="50594" y="60000"/>
                </a:lnTo>
                <a:lnTo>
                  <a:pt x="34222" y="60000"/>
                </a:lnTo>
                <a:cubicBezTo>
                  <a:pt x="34222" y="60000"/>
                  <a:pt x="31294" y="48000"/>
                  <a:pt x="31294" y="48000"/>
                </a:cubicBezTo>
                <a:close/>
                <a:moveTo>
                  <a:pt x="97894" y="48000"/>
                </a:moveTo>
                <a:lnTo>
                  <a:pt x="113877" y="48000"/>
                </a:lnTo>
                <a:lnTo>
                  <a:pt x="111450" y="60000"/>
                </a:lnTo>
                <a:lnTo>
                  <a:pt x="96683" y="60000"/>
                </a:lnTo>
                <a:cubicBezTo>
                  <a:pt x="96683" y="60000"/>
                  <a:pt x="97894" y="48000"/>
                  <a:pt x="97894" y="48000"/>
                </a:cubicBezTo>
                <a:close/>
                <a:moveTo>
                  <a:pt x="108994" y="99722"/>
                </a:moveTo>
                <a:lnTo>
                  <a:pt x="109011" y="99727"/>
                </a:lnTo>
                <a:lnTo>
                  <a:pt x="119922" y="45727"/>
                </a:lnTo>
                <a:lnTo>
                  <a:pt x="119872" y="45716"/>
                </a:lnTo>
                <a:cubicBezTo>
                  <a:pt x="119922" y="45477"/>
                  <a:pt x="120000" y="45250"/>
                  <a:pt x="120000" y="45000"/>
                </a:cubicBezTo>
                <a:cubicBezTo>
                  <a:pt x="120000" y="43344"/>
                  <a:pt x="118777" y="42000"/>
                  <a:pt x="117272" y="42000"/>
                </a:cubicBezTo>
                <a:lnTo>
                  <a:pt x="29833" y="42000"/>
                </a:lnTo>
                <a:lnTo>
                  <a:pt x="25966" y="26138"/>
                </a:lnTo>
                <a:lnTo>
                  <a:pt x="25927" y="26150"/>
                </a:lnTo>
                <a:cubicBezTo>
                  <a:pt x="25588" y="24916"/>
                  <a:pt x="24588" y="24000"/>
                  <a:pt x="23355" y="24000"/>
                </a:cubicBezTo>
                <a:lnTo>
                  <a:pt x="2727" y="24000"/>
                </a:lnTo>
                <a:cubicBezTo>
                  <a:pt x="1222" y="24000"/>
                  <a:pt x="0" y="25344"/>
                  <a:pt x="0" y="27000"/>
                </a:cubicBezTo>
                <a:cubicBezTo>
                  <a:pt x="0" y="28661"/>
                  <a:pt x="1222" y="30000"/>
                  <a:pt x="2727" y="30000"/>
                </a:cubicBezTo>
                <a:lnTo>
                  <a:pt x="21261" y="30000"/>
                </a:lnTo>
                <a:lnTo>
                  <a:pt x="38294" y="99861"/>
                </a:lnTo>
                <a:lnTo>
                  <a:pt x="38300" y="99861"/>
                </a:lnTo>
                <a:cubicBezTo>
                  <a:pt x="38533" y="100705"/>
                  <a:pt x="39094" y="101394"/>
                  <a:pt x="39822" y="101744"/>
                </a:cubicBezTo>
                <a:cubicBezTo>
                  <a:pt x="38800" y="103572"/>
                  <a:pt x="38183" y="105700"/>
                  <a:pt x="38183" y="108000"/>
                </a:cubicBezTo>
                <a:cubicBezTo>
                  <a:pt x="38183" y="114627"/>
                  <a:pt x="43066" y="120000"/>
                  <a:pt x="49088" y="120000"/>
                </a:cubicBezTo>
                <a:cubicBezTo>
                  <a:pt x="55116" y="120000"/>
                  <a:pt x="60000" y="114627"/>
                  <a:pt x="60000" y="108000"/>
                </a:cubicBezTo>
                <a:cubicBezTo>
                  <a:pt x="60000" y="105805"/>
                  <a:pt x="59422" y="103772"/>
                  <a:pt x="58488" y="102000"/>
                </a:cubicBezTo>
                <a:lnTo>
                  <a:pt x="88788" y="102000"/>
                </a:lnTo>
                <a:cubicBezTo>
                  <a:pt x="87850" y="103772"/>
                  <a:pt x="87272" y="105805"/>
                  <a:pt x="87272" y="108000"/>
                </a:cubicBezTo>
                <a:cubicBezTo>
                  <a:pt x="87272" y="114627"/>
                  <a:pt x="92155" y="120000"/>
                  <a:pt x="98183" y="120000"/>
                </a:cubicBezTo>
                <a:cubicBezTo>
                  <a:pt x="104205" y="120000"/>
                  <a:pt x="109088" y="114627"/>
                  <a:pt x="109088" y="108000"/>
                </a:cubicBezTo>
                <a:cubicBezTo>
                  <a:pt x="109088" y="105700"/>
                  <a:pt x="108472" y="103572"/>
                  <a:pt x="107450" y="101744"/>
                </a:cubicBezTo>
                <a:cubicBezTo>
                  <a:pt x="108216" y="101377"/>
                  <a:pt x="108783" y="100627"/>
                  <a:pt x="108994" y="99722"/>
                </a:cubicBezTo>
                <a:moveTo>
                  <a:pt x="60000" y="21000"/>
                </a:moveTo>
                <a:lnTo>
                  <a:pt x="70911" y="21000"/>
                </a:lnTo>
                <a:lnTo>
                  <a:pt x="70911" y="33000"/>
                </a:lnTo>
                <a:cubicBezTo>
                  <a:pt x="70911" y="34661"/>
                  <a:pt x="72133" y="36000"/>
                  <a:pt x="73638" y="36000"/>
                </a:cubicBezTo>
                <a:cubicBezTo>
                  <a:pt x="75144" y="36000"/>
                  <a:pt x="76361" y="34661"/>
                  <a:pt x="76361" y="33000"/>
                </a:cubicBezTo>
                <a:lnTo>
                  <a:pt x="76361" y="21000"/>
                </a:lnTo>
                <a:lnTo>
                  <a:pt x="87272" y="21000"/>
                </a:lnTo>
                <a:cubicBezTo>
                  <a:pt x="88777" y="21000"/>
                  <a:pt x="90000" y="19661"/>
                  <a:pt x="90000" y="18000"/>
                </a:cubicBezTo>
                <a:cubicBezTo>
                  <a:pt x="90000" y="16344"/>
                  <a:pt x="88777" y="15000"/>
                  <a:pt x="87272" y="15000"/>
                </a:cubicBezTo>
                <a:lnTo>
                  <a:pt x="76361" y="15000"/>
                </a:lnTo>
                <a:lnTo>
                  <a:pt x="76361" y="3000"/>
                </a:lnTo>
                <a:cubicBezTo>
                  <a:pt x="76361" y="1344"/>
                  <a:pt x="75144" y="0"/>
                  <a:pt x="73638" y="0"/>
                </a:cubicBezTo>
                <a:cubicBezTo>
                  <a:pt x="72133" y="0"/>
                  <a:pt x="70911" y="1344"/>
                  <a:pt x="70911" y="3000"/>
                </a:cubicBezTo>
                <a:lnTo>
                  <a:pt x="70911" y="15000"/>
                </a:lnTo>
                <a:lnTo>
                  <a:pt x="60000" y="15000"/>
                </a:lnTo>
                <a:cubicBezTo>
                  <a:pt x="58494" y="15000"/>
                  <a:pt x="57272" y="16344"/>
                  <a:pt x="57272" y="18000"/>
                </a:cubicBezTo>
                <a:cubicBezTo>
                  <a:pt x="57272" y="19661"/>
                  <a:pt x="58494" y="21000"/>
                  <a:pt x="60000" y="21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15654627" y="2916567"/>
            <a:ext cx="558655" cy="4443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66" y="72000"/>
                </a:moveTo>
                <a:lnTo>
                  <a:pt x="96077" y="58283"/>
                </a:lnTo>
                <a:lnTo>
                  <a:pt x="110238" y="58283"/>
                </a:lnTo>
                <a:lnTo>
                  <a:pt x="107816" y="72000"/>
                </a:lnTo>
                <a:cubicBezTo>
                  <a:pt x="107816" y="72000"/>
                  <a:pt x="94866" y="72000"/>
                  <a:pt x="94866" y="72000"/>
                </a:cubicBezTo>
                <a:close/>
                <a:moveTo>
                  <a:pt x="104177" y="92572"/>
                </a:moveTo>
                <a:lnTo>
                  <a:pt x="93044" y="92572"/>
                </a:lnTo>
                <a:lnTo>
                  <a:pt x="94261" y="78855"/>
                </a:lnTo>
                <a:lnTo>
                  <a:pt x="106600" y="78855"/>
                </a:lnTo>
                <a:cubicBezTo>
                  <a:pt x="106600" y="78855"/>
                  <a:pt x="104177" y="92572"/>
                  <a:pt x="104177" y="92572"/>
                </a:cubicBezTo>
                <a:close/>
                <a:moveTo>
                  <a:pt x="98183" y="113144"/>
                </a:moveTo>
                <a:cubicBezTo>
                  <a:pt x="95172" y="113144"/>
                  <a:pt x="92727" y="110072"/>
                  <a:pt x="92727" y="106283"/>
                </a:cubicBezTo>
                <a:cubicBezTo>
                  <a:pt x="92727" y="102500"/>
                  <a:pt x="95172" y="99427"/>
                  <a:pt x="98183" y="99427"/>
                </a:cubicBezTo>
                <a:cubicBezTo>
                  <a:pt x="101194" y="99427"/>
                  <a:pt x="103638" y="102500"/>
                  <a:pt x="103638" y="106283"/>
                </a:cubicBezTo>
                <a:cubicBezTo>
                  <a:pt x="103638" y="110072"/>
                  <a:pt x="101194" y="113144"/>
                  <a:pt x="98183" y="113144"/>
                </a:cubicBezTo>
                <a:moveTo>
                  <a:pt x="91194" y="51427"/>
                </a:moveTo>
                <a:lnTo>
                  <a:pt x="76361" y="51427"/>
                </a:lnTo>
                <a:lnTo>
                  <a:pt x="76361" y="37716"/>
                </a:lnTo>
                <a:lnTo>
                  <a:pt x="92411" y="37716"/>
                </a:lnTo>
                <a:cubicBezTo>
                  <a:pt x="92411" y="37716"/>
                  <a:pt x="91194" y="51427"/>
                  <a:pt x="91194" y="51427"/>
                </a:cubicBezTo>
                <a:close/>
                <a:moveTo>
                  <a:pt x="89377" y="72000"/>
                </a:moveTo>
                <a:lnTo>
                  <a:pt x="76361" y="72000"/>
                </a:lnTo>
                <a:lnTo>
                  <a:pt x="76361" y="58283"/>
                </a:lnTo>
                <a:lnTo>
                  <a:pt x="90594" y="58283"/>
                </a:lnTo>
                <a:cubicBezTo>
                  <a:pt x="90594" y="58283"/>
                  <a:pt x="89377" y="72000"/>
                  <a:pt x="89377" y="72000"/>
                </a:cubicBezTo>
                <a:close/>
                <a:moveTo>
                  <a:pt x="87561" y="92572"/>
                </a:moveTo>
                <a:lnTo>
                  <a:pt x="76361" y="92572"/>
                </a:lnTo>
                <a:lnTo>
                  <a:pt x="76361" y="78855"/>
                </a:lnTo>
                <a:lnTo>
                  <a:pt x="88772" y="78855"/>
                </a:lnTo>
                <a:cubicBezTo>
                  <a:pt x="88772" y="78855"/>
                  <a:pt x="87561" y="92572"/>
                  <a:pt x="87561" y="92572"/>
                </a:cubicBezTo>
                <a:close/>
                <a:moveTo>
                  <a:pt x="70911" y="51427"/>
                </a:moveTo>
                <a:lnTo>
                  <a:pt x="56077" y="51427"/>
                </a:lnTo>
                <a:lnTo>
                  <a:pt x="54866" y="37716"/>
                </a:lnTo>
                <a:lnTo>
                  <a:pt x="70911" y="37716"/>
                </a:lnTo>
                <a:cubicBezTo>
                  <a:pt x="70911" y="37716"/>
                  <a:pt x="70911" y="51427"/>
                  <a:pt x="70911" y="51427"/>
                </a:cubicBezTo>
                <a:close/>
                <a:moveTo>
                  <a:pt x="70911" y="72000"/>
                </a:moveTo>
                <a:lnTo>
                  <a:pt x="57900" y="72000"/>
                </a:lnTo>
                <a:lnTo>
                  <a:pt x="56683" y="58283"/>
                </a:lnTo>
                <a:lnTo>
                  <a:pt x="70911" y="58283"/>
                </a:lnTo>
                <a:cubicBezTo>
                  <a:pt x="70911" y="58283"/>
                  <a:pt x="70911" y="72000"/>
                  <a:pt x="70911" y="72000"/>
                </a:cubicBezTo>
                <a:close/>
                <a:moveTo>
                  <a:pt x="70911" y="92572"/>
                </a:moveTo>
                <a:lnTo>
                  <a:pt x="59711" y="92572"/>
                </a:lnTo>
                <a:lnTo>
                  <a:pt x="58505" y="78855"/>
                </a:lnTo>
                <a:lnTo>
                  <a:pt x="70911" y="78855"/>
                </a:lnTo>
                <a:cubicBezTo>
                  <a:pt x="70911" y="78855"/>
                  <a:pt x="70911" y="92572"/>
                  <a:pt x="70911" y="92572"/>
                </a:cubicBezTo>
                <a:close/>
                <a:moveTo>
                  <a:pt x="49088" y="113144"/>
                </a:moveTo>
                <a:cubicBezTo>
                  <a:pt x="46077" y="113144"/>
                  <a:pt x="43638" y="110072"/>
                  <a:pt x="43638" y="106283"/>
                </a:cubicBezTo>
                <a:cubicBezTo>
                  <a:pt x="43638" y="102500"/>
                  <a:pt x="46077" y="99427"/>
                  <a:pt x="49088" y="99427"/>
                </a:cubicBezTo>
                <a:cubicBezTo>
                  <a:pt x="52105" y="99427"/>
                  <a:pt x="54544" y="102500"/>
                  <a:pt x="54544" y="106283"/>
                </a:cubicBezTo>
                <a:cubicBezTo>
                  <a:pt x="54544" y="110072"/>
                  <a:pt x="52105" y="113144"/>
                  <a:pt x="49088" y="113144"/>
                </a:cubicBezTo>
                <a:moveTo>
                  <a:pt x="40077" y="78855"/>
                </a:moveTo>
                <a:lnTo>
                  <a:pt x="53016" y="78855"/>
                </a:lnTo>
                <a:lnTo>
                  <a:pt x="54227" y="92572"/>
                </a:lnTo>
                <a:lnTo>
                  <a:pt x="43000" y="92572"/>
                </a:lnTo>
                <a:cubicBezTo>
                  <a:pt x="43000" y="92572"/>
                  <a:pt x="40077" y="78855"/>
                  <a:pt x="40077" y="78855"/>
                </a:cubicBezTo>
                <a:close/>
                <a:moveTo>
                  <a:pt x="38611" y="72000"/>
                </a:moveTo>
                <a:lnTo>
                  <a:pt x="35688" y="58283"/>
                </a:lnTo>
                <a:lnTo>
                  <a:pt x="51194" y="58283"/>
                </a:lnTo>
                <a:lnTo>
                  <a:pt x="52411" y="72000"/>
                </a:lnTo>
                <a:cubicBezTo>
                  <a:pt x="52411" y="72000"/>
                  <a:pt x="38611" y="72000"/>
                  <a:pt x="38611" y="72000"/>
                </a:cubicBezTo>
                <a:close/>
                <a:moveTo>
                  <a:pt x="31294" y="37716"/>
                </a:moveTo>
                <a:lnTo>
                  <a:pt x="49377" y="37716"/>
                </a:lnTo>
                <a:lnTo>
                  <a:pt x="50594" y="51427"/>
                </a:lnTo>
                <a:lnTo>
                  <a:pt x="34222" y="51427"/>
                </a:lnTo>
                <a:cubicBezTo>
                  <a:pt x="34222" y="51427"/>
                  <a:pt x="31294" y="37716"/>
                  <a:pt x="31294" y="37716"/>
                </a:cubicBezTo>
                <a:close/>
                <a:moveTo>
                  <a:pt x="97894" y="37716"/>
                </a:moveTo>
                <a:lnTo>
                  <a:pt x="113877" y="37716"/>
                </a:lnTo>
                <a:lnTo>
                  <a:pt x="111450" y="51427"/>
                </a:lnTo>
                <a:lnTo>
                  <a:pt x="96683" y="51427"/>
                </a:lnTo>
                <a:cubicBezTo>
                  <a:pt x="96683" y="51427"/>
                  <a:pt x="97894" y="37716"/>
                  <a:pt x="97894" y="37716"/>
                </a:cubicBezTo>
                <a:close/>
                <a:moveTo>
                  <a:pt x="108994" y="96827"/>
                </a:moveTo>
                <a:lnTo>
                  <a:pt x="109011" y="96827"/>
                </a:lnTo>
                <a:lnTo>
                  <a:pt x="119916" y="35116"/>
                </a:lnTo>
                <a:lnTo>
                  <a:pt x="119872" y="35100"/>
                </a:lnTo>
                <a:cubicBezTo>
                  <a:pt x="119922" y="34833"/>
                  <a:pt x="120000" y="34577"/>
                  <a:pt x="120000" y="34283"/>
                </a:cubicBezTo>
                <a:cubicBezTo>
                  <a:pt x="120000" y="32388"/>
                  <a:pt x="118777" y="30855"/>
                  <a:pt x="117272" y="30855"/>
                </a:cubicBezTo>
                <a:lnTo>
                  <a:pt x="29833" y="30855"/>
                </a:lnTo>
                <a:lnTo>
                  <a:pt x="25966" y="12727"/>
                </a:lnTo>
                <a:lnTo>
                  <a:pt x="25927" y="12744"/>
                </a:lnTo>
                <a:cubicBezTo>
                  <a:pt x="25588" y="11333"/>
                  <a:pt x="24588" y="10283"/>
                  <a:pt x="23355" y="10283"/>
                </a:cubicBezTo>
                <a:lnTo>
                  <a:pt x="2727" y="10283"/>
                </a:lnTo>
                <a:cubicBezTo>
                  <a:pt x="1222" y="10283"/>
                  <a:pt x="0" y="11816"/>
                  <a:pt x="0" y="13716"/>
                </a:cubicBezTo>
                <a:cubicBezTo>
                  <a:pt x="0" y="15611"/>
                  <a:pt x="1222" y="17144"/>
                  <a:pt x="2727" y="17144"/>
                </a:cubicBezTo>
                <a:lnTo>
                  <a:pt x="21261" y="17144"/>
                </a:lnTo>
                <a:lnTo>
                  <a:pt x="38294" y="96983"/>
                </a:lnTo>
                <a:lnTo>
                  <a:pt x="38300" y="96983"/>
                </a:lnTo>
                <a:cubicBezTo>
                  <a:pt x="38533" y="97950"/>
                  <a:pt x="39094" y="98733"/>
                  <a:pt x="39822" y="99138"/>
                </a:cubicBezTo>
                <a:cubicBezTo>
                  <a:pt x="38800" y="101222"/>
                  <a:pt x="38183" y="103655"/>
                  <a:pt x="38183" y="106283"/>
                </a:cubicBezTo>
                <a:cubicBezTo>
                  <a:pt x="38183" y="113861"/>
                  <a:pt x="43066" y="120000"/>
                  <a:pt x="49088" y="120000"/>
                </a:cubicBezTo>
                <a:cubicBezTo>
                  <a:pt x="55116" y="120000"/>
                  <a:pt x="60000" y="113861"/>
                  <a:pt x="60000" y="106283"/>
                </a:cubicBezTo>
                <a:cubicBezTo>
                  <a:pt x="60000" y="103777"/>
                  <a:pt x="59422" y="101455"/>
                  <a:pt x="58488" y="99427"/>
                </a:cubicBezTo>
                <a:lnTo>
                  <a:pt x="88788" y="99427"/>
                </a:lnTo>
                <a:cubicBezTo>
                  <a:pt x="87850" y="101455"/>
                  <a:pt x="87272" y="103777"/>
                  <a:pt x="87272" y="106283"/>
                </a:cubicBezTo>
                <a:cubicBezTo>
                  <a:pt x="87272" y="113861"/>
                  <a:pt x="92155" y="120000"/>
                  <a:pt x="98183" y="120000"/>
                </a:cubicBezTo>
                <a:cubicBezTo>
                  <a:pt x="104205" y="120000"/>
                  <a:pt x="109088" y="113861"/>
                  <a:pt x="109088" y="106283"/>
                </a:cubicBezTo>
                <a:cubicBezTo>
                  <a:pt x="109088" y="103655"/>
                  <a:pt x="108472" y="101222"/>
                  <a:pt x="107450" y="99138"/>
                </a:cubicBezTo>
                <a:cubicBezTo>
                  <a:pt x="108216" y="98716"/>
                  <a:pt x="108783" y="97861"/>
                  <a:pt x="108994" y="96827"/>
                </a:cubicBezTo>
                <a:moveTo>
                  <a:pt x="60000" y="6855"/>
                </a:moveTo>
                <a:lnTo>
                  <a:pt x="87272" y="6855"/>
                </a:lnTo>
                <a:cubicBezTo>
                  <a:pt x="88777" y="6855"/>
                  <a:pt x="90000" y="5327"/>
                  <a:pt x="90000" y="3427"/>
                </a:cubicBezTo>
                <a:cubicBezTo>
                  <a:pt x="90000" y="1533"/>
                  <a:pt x="88777" y="0"/>
                  <a:pt x="87272" y="0"/>
                </a:cubicBezTo>
                <a:lnTo>
                  <a:pt x="60000" y="0"/>
                </a:lnTo>
                <a:cubicBezTo>
                  <a:pt x="58494" y="0"/>
                  <a:pt x="57272" y="1533"/>
                  <a:pt x="57272" y="3427"/>
                </a:cubicBezTo>
                <a:cubicBezTo>
                  <a:pt x="57272" y="5327"/>
                  <a:pt x="58494" y="6855"/>
                  <a:pt x="60000" y="6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16771934" y="285308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60000"/>
                </a:moveTo>
                <a:lnTo>
                  <a:pt x="73333" y="60000"/>
                </a:lnTo>
                <a:lnTo>
                  <a:pt x="73333" y="65455"/>
                </a:lnTo>
                <a:lnTo>
                  <a:pt x="80000" y="65455"/>
                </a:lnTo>
                <a:cubicBezTo>
                  <a:pt x="80000" y="65455"/>
                  <a:pt x="80000" y="60000"/>
                  <a:pt x="80000" y="60000"/>
                </a:cubicBezTo>
                <a:close/>
                <a:moveTo>
                  <a:pt x="86666" y="65455"/>
                </a:moveTo>
                <a:lnTo>
                  <a:pt x="93333" y="65455"/>
                </a:lnTo>
                <a:lnTo>
                  <a:pt x="93333" y="60000"/>
                </a:lnTo>
                <a:lnTo>
                  <a:pt x="86666" y="60000"/>
                </a:lnTo>
                <a:cubicBezTo>
                  <a:pt x="86666" y="60000"/>
                  <a:pt x="86666" y="65455"/>
                  <a:pt x="86666" y="65455"/>
                </a:cubicBezTo>
                <a:close/>
                <a:moveTo>
                  <a:pt x="86666" y="87272"/>
                </a:moveTo>
                <a:lnTo>
                  <a:pt x="106666" y="87272"/>
                </a:lnTo>
                <a:lnTo>
                  <a:pt x="106666" y="81816"/>
                </a:lnTo>
                <a:lnTo>
                  <a:pt x="86666" y="81816"/>
                </a:lnTo>
                <a:cubicBezTo>
                  <a:pt x="86666" y="81816"/>
                  <a:pt x="86666" y="87272"/>
                  <a:pt x="86666" y="87272"/>
                </a:cubicBezTo>
                <a:close/>
                <a:moveTo>
                  <a:pt x="80000" y="49088"/>
                </a:moveTo>
                <a:lnTo>
                  <a:pt x="73333" y="49088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49088"/>
                  <a:pt x="80000" y="49088"/>
                </a:cubicBezTo>
                <a:close/>
                <a:moveTo>
                  <a:pt x="93333" y="49088"/>
                </a:moveTo>
                <a:lnTo>
                  <a:pt x="86666" y="49088"/>
                </a:lnTo>
                <a:lnTo>
                  <a:pt x="86666" y="54544"/>
                </a:lnTo>
                <a:lnTo>
                  <a:pt x="93333" y="54544"/>
                </a:lnTo>
                <a:cubicBezTo>
                  <a:pt x="93333" y="54544"/>
                  <a:pt x="93333" y="49088"/>
                  <a:pt x="93333" y="49088"/>
                </a:cubicBezTo>
                <a:close/>
                <a:moveTo>
                  <a:pt x="106666" y="38183"/>
                </a:moveTo>
                <a:lnTo>
                  <a:pt x="73333" y="38183"/>
                </a:lnTo>
                <a:lnTo>
                  <a:pt x="73333" y="43638"/>
                </a:lnTo>
                <a:lnTo>
                  <a:pt x="106666" y="43638"/>
                </a:lnTo>
                <a:cubicBezTo>
                  <a:pt x="106666" y="43638"/>
                  <a:pt x="106666" y="38183"/>
                  <a:pt x="106666" y="38183"/>
                </a:cubicBezTo>
                <a:close/>
                <a:moveTo>
                  <a:pt x="100000" y="54544"/>
                </a:moveTo>
                <a:lnTo>
                  <a:pt x="106666" y="54544"/>
                </a:lnTo>
                <a:lnTo>
                  <a:pt x="106666" y="49088"/>
                </a:lnTo>
                <a:lnTo>
                  <a:pt x="100000" y="49088"/>
                </a:lnTo>
                <a:cubicBezTo>
                  <a:pt x="100000" y="49088"/>
                  <a:pt x="100000" y="54544"/>
                  <a:pt x="100000" y="54544"/>
                </a:cubicBezTo>
                <a:close/>
                <a:moveTo>
                  <a:pt x="100000" y="65455"/>
                </a:moveTo>
                <a:lnTo>
                  <a:pt x="106666" y="65455"/>
                </a:lnTo>
                <a:lnTo>
                  <a:pt x="106666" y="60000"/>
                </a:lnTo>
                <a:lnTo>
                  <a:pt x="100000" y="60000"/>
                </a:lnTo>
                <a:cubicBezTo>
                  <a:pt x="100000" y="60000"/>
                  <a:pt x="100000" y="65455"/>
                  <a:pt x="100000" y="65455"/>
                </a:cubicBezTo>
                <a:close/>
                <a:moveTo>
                  <a:pt x="86666" y="76361"/>
                </a:moveTo>
                <a:lnTo>
                  <a:pt x="93333" y="76361"/>
                </a:lnTo>
                <a:lnTo>
                  <a:pt x="93333" y="70911"/>
                </a:lnTo>
                <a:lnTo>
                  <a:pt x="86666" y="70911"/>
                </a:lnTo>
                <a:cubicBezTo>
                  <a:pt x="86666" y="70911"/>
                  <a:pt x="86666" y="76361"/>
                  <a:pt x="86666" y="76361"/>
                </a:cubicBezTo>
                <a:close/>
                <a:moveTo>
                  <a:pt x="100000" y="76361"/>
                </a:moveTo>
                <a:lnTo>
                  <a:pt x="106666" y="76361"/>
                </a:lnTo>
                <a:lnTo>
                  <a:pt x="106666" y="70911"/>
                </a:lnTo>
                <a:lnTo>
                  <a:pt x="100000" y="70911"/>
                </a:lnTo>
                <a:cubicBezTo>
                  <a:pt x="100000" y="70911"/>
                  <a:pt x="100000" y="76361"/>
                  <a:pt x="100000" y="76361"/>
                </a:cubicBezTo>
                <a:close/>
                <a:moveTo>
                  <a:pt x="113333" y="92727"/>
                </a:moveTo>
                <a:lnTo>
                  <a:pt x="6666" y="92727"/>
                </a:lnTo>
                <a:lnTo>
                  <a:pt x="6666" y="32727"/>
                </a:lnTo>
                <a:lnTo>
                  <a:pt x="113333" y="32727"/>
                </a:lnTo>
                <a:cubicBezTo>
                  <a:pt x="113333" y="32727"/>
                  <a:pt x="113333" y="92727"/>
                  <a:pt x="113333" y="92727"/>
                </a:cubicBezTo>
                <a:close/>
                <a:moveTo>
                  <a:pt x="113333" y="114544"/>
                </a:moveTo>
                <a:lnTo>
                  <a:pt x="6666" y="114544"/>
                </a:lnTo>
                <a:lnTo>
                  <a:pt x="6666" y="98183"/>
                </a:lnTo>
                <a:lnTo>
                  <a:pt x="113333" y="98183"/>
                </a:lnTo>
                <a:cubicBezTo>
                  <a:pt x="113333" y="98183"/>
                  <a:pt x="113333" y="114544"/>
                  <a:pt x="113333" y="114544"/>
                </a:cubicBezTo>
                <a:close/>
                <a:moveTo>
                  <a:pt x="83333" y="27272"/>
                </a:moveTo>
                <a:lnTo>
                  <a:pt x="76666" y="27272"/>
                </a:lnTo>
                <a:lnTo>
                  <a:pt x="76666" y="16361"/>
                </a:lnTo>
                <a:lnTo>
                  <a:pt x="83333" y="16361"/>
                </a:lnTo>
                <a:cubicBezTo>
                  <a:pt x="83333" y="16361"/>
                  <a:pt x="83333" y="27272"/>
                  <a:pt x="83333" y="27272"/>
                </a:cubicBezTo>
                <a:close/>
                <a:moveTo>
                  <a:pt x="73333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73333" y="10911"/>
                </a:lnTo>
                <a:cubicBezTo>
                  <a:pt x="73333" y="10911"/>
                  <a:pt x="73333" y="5455"/>
                  <a:pt x="73333" y="5455"/>
                </a:cubicBezTo>
                <a:close/>
                <a:moveTo>
                  <a:pt x="66666" y="10911"/>
                </a:moveTo>
                <a:lnTo>
                  <a:pt x="60000" y="10911"/>
                </a:lnTo>
                <a:lnTo>
                  <a:pt x="60000" y="5455"/>
                </a:lnTo>
                <a:lnTo>
                  <a:pt x="66666" y="5455"/>
                </a:lnTo>
                <a:cubicBezTo>
                  <a:pt x="66666" y="5455"/>
                  <a:pt x="66666" y="10911"/>
                  <a:pt x="66666" y="10911"/>
                </a:cubicBezTo>
                <a:close/>
                <a:moveTo>
                  <a:pt x="113333" y="27272"/>
                </a:moveTo>
                <a:lnTo>
                  <a:pt x="90000" y="27272"/>
                </a:lnTo>
                <a:lnTo>
                  <a:pt x="90000" y="16361"/>
                </a:lnTo>
                <a:lnTo>
                  <a:pt x="100000" y="16361"/>
                </a:lnTo>
                <a:cubicBezTo>
                  <a:pt x="103677" y="16361"/>
                  <a:pt x="106666" y="13922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60000" y="0"/>
                </a:lnTo>
                <a:cubicBezTo>
                  <a:pt x="56322" y="0"/>
                  <a:pt x="53333" y="2444"/>
                  <a:pt x="53333" y="5455"/>
                </a:cubicBezTo>
                <a:lnTo>
                  <a:pt x="53333" y="10911"/>
                </a:lnTo>
                <a:cubicBezTo>
                  <a:pt x="53333" y="13922"/>
                  <a:pt x="56322" y="16361"/>
                  <a:pt x="60000" y="16361"/>
                </a:cubicBezTo>
                <a:lnTo>
                  <a:pt x="70000" y="16361"/>
                </a:lnTo>
                <a:lnTo>
                  <a:pt x="70000" y="27272"/>
                </a:lnTo>
                <a:lnTo>
                  <a:pt x="6666" y="27272"/>
                </a:lnTo>
                <a:cubicBezTo>
                  <a:pt x="2988" y="27272"/>
                  <a:pt x="0" y="29716"/>
                  <a:pt x="0" y="32727"/>
                </a:cubicBezTo>
                <a:lnTo>
                  <a:pt x="0" y="114544"/>
                </a:lnTo>
                <a:cubicBezTo>
                  <a:pt x="0" y="117555"/>
                  <a:pt x="2988" y="120000"/>
                  <a:pt x="6666" y="120000"/>
                </a:cubicBezTo>
                <a:lnTo>
                  <a:pt x="113333" y="120000"/>
                </a:lnTo>
                <a:cubicBezTo>
                  <a:pt x="117011" y="120000"/>
                  <a:pt x="120000" y="117555"/>
                  <a:pt x="120000" y="114544"/>
                </a:cubicBezTo>
                <a:lnTo>
                  <a:pt x="120000" y="32727"/>
                </a:lnTo>
                <a:cubicBezTo>
                  <a:pt x="120000" y="29716"/>
                  <a:pt x="117011" y="27272"/>
                  <a:pt x="113333" y="27272"/>
                </a:cubicBezTo>
                <a:moveTo>
                  <a:pt x="20000" y="81816"/>
                </a:moveTo>
                <a:lnTo>
                  <a:pt x="13333" y="81816"/>
                </a:lnTo>
                <a:lnTo>
                  <a:pt x="13333" y="87272"/>
                </a:lnTo>
                <a:lnTo>
                  <a:pt x="20000" y="87272"/>
                </a:lnTo>
                <a:cubicBezTo>
                  <a:pt x="20000" y="87272"/>
                  <a:pt x="20000" y="81816"/>
                  <a:pt x="20000" y="81816"/>
                </a:cubicBezTo>
                <a:close/>
                <a:moveTo>
                  <a:pt x="26666" y="87272"/>
                </a:moveTo>
                <a:lnTo>
                  <a:pt x="33333" y="87272"/>
                </a:lnTo>
                <a:lnTo>
                  <a:pt x="33333" y="81816"/>
                </a:lnTo>
                <a:lnTo>
                  <a:pt x="26666" y="81816"/>
                </a:lnTo>
                <a:cubicBezTo>
                  <a:pt x="26666" y="81816"/>
                  <a:pt x="26666" y="87272"/>
                  <a:pt x="26666" y="87272"/>
                </a:cubicBezTo>
                <a:close/>
                <a:moveTo>
                  <a:pt x="50000" y="109088"/>
                </a:moveTo>
                <a:lnTo>
                  <a:pt x="70000" y="109088"/>
                </a:lnTo>
                <a:cubicBezTo>
                  <a:pt x="71838" y="109088"/>
                  <a:pt x="73333" y="107872"/>
                  <a:pt x="73333" y="106361"/>
                </a:cubicBezTo>
                <a:cubicBezTo>
                  <a:pt x="73333" y="104861"/>
                  <a:pt x="71838" y="103638"/>
                  <a:pt x="70000" y="103638"/>
                </a:cubicBezTo>
                <a:lnTo>
                  <a:pt x="50000" y="103638"/>
                </a:lnTo>
                <a:cubicBezTo>
                  <a:pt x="48161" y="103638"/>
                  <a:pt x="46666" y="104861"/>
                  <a:pt x="46666" y="106361"/>
                </a:cubicBezTo>
                <a:cubicBezTo>
                  <a:pt x="46666" y="107872"/>
                  <a:pt x="48161" y="109088"/>
                  <a:pt x="50000" y="109088"/>
                </a:cubicBezTo>
                <a:moveTo>
                  <a:pt x="40000" y="87272"/>
                </a:moveTo>
                <a:lnTo>
                  <a:pt x="46666" y="87272"/>
                </a:lnTo>
                <a:lnTo>
                  <a:pt x="46666" y="81816"/>
                </a:lnTo>
                <a:lnTo>
                  <a:pt x="40000" y="81816"/>
                </a:lnTo>
                <a:cubicBezTo>
                  <a:pt x="40000" y="81816"/>
                  <a:pt x="40000" y="87272"/>
                  <a:pt x="40000" y="87272"/>
                </a:cubicBezTo>
                <a:close/>
                <a:moveTo>
                  <a:pt x="80000" y="70911"/>
                </a:moveTo>
                <a:lnTo>
                  <a:pt x="73333" y="70911"/>
                </a:lnTo>
                <a:lnTo>
                  <a:pt x="73333" y="76361"/>
                </a:lnTo>
                <a:lnTo>
                  <a:pt x="80000" y="76361"/>
                </a:lnTo>
                <a:cubicBezTo>
                  <a:pt x="80000" y="76361"/>
                  <a:pt x="80000" y="70911"/>
                  <a:pt x="80000" y="70911"/>
                </a:cubicBezTo>
                <a:close/>
                <a:moveTo>
                  <a:pt x="60000" y="70911"/>
                </a:moveTo>
                <a:lnTo>
                  <a:pt x="20000" y="70911"/>
                </a:lnTo>
                <a:lnTo>
                  <a:pt x="20000" y="43638"/>
                </a:lnTo>
                <a:lnTo>
                  <a:pt x="60000" y="43638"/>
                </a:lnTo>
                <a:cubicBezTo>
                  <a:pt x="60000" y="43638"/>
                  <a:pt x="60000" y="70911"/>
                  <a:pt x="60000" y="70911"/>
                </a:cubicBezTo>
                <a:close/>
                <a:moveTo>
                  <a:pt x="66666" y="38183"/>
                </a:moveTo>
                <a:lnTo>
                  <a:pt x="13333" y="38183"/>
                </a:lnTo>
                <a:lnTo>
                  <a:pt x="13333" y="76361"/>
                </a:lnTo>
                <a:lnTo>
                  <a:pt x="66666" y="76361"/>
                </a:lnTo>
                <a:cubicBezTo>
                  <a:pt x="66666" y="76361"/>
                  <a:pt x="66666" y="38183"/>
                  <a:pt x="66666" y="3818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17813063" y="2853084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27" y="114544"/>
                </a:moveTo>
                <a:lnTo>
                  <a:pt x="7222" y="109088"/>
                </a:lnTo>
                <a:lnTo>
                  <a:pt x="112777" y="109088"/>
                </a:lnTo>
                <a:lnTo>
                  <a:pt x="113572" y="114544"/>
                </a:lnTo>
                <a:cubicBezTo>
                  <a:pt x="113572" y="114544"/>
                  <a:pt x="6427" y="114544"/>
                  <a:pt x="6427" y="114544"/>
                </a:cubicBezTo>
                <a:close/>
                <a:moveTo>
                  <a:pt x="17622" y="38183"/>
                </a:moveTo>
                <a:lnTo>
                  <a:pt x="36000" y="38183"/>
                </a:lnTo>
                <a:lnTo>
                  <a:pt x="36000" y="49850"/>
                </a:lnTo>
                <a:cubicBezTo>
                  <a:pt x="34211" y="50794"/>
                  <a:pt x="33000" y="52533"/>
                  <a:pt x="33000" y="54544"/>
                </a:cubicBezTo>
                <a:cubicBezTo>
                  <a:pt x="33000" y="57555"/>
                  <a:pt x="35688" y="60000"/>
                  <a:pt x="39000" y="60000"/>
                </a:cubicBezTo>
                <a:cubicBezTo>
                  <a:pt x="42311" y="60000"/>
                  <a:pt x="45000" y="57555"/>
                  <a:pt x="45000" y="54544"/>
                </a:cubicBezTo>
                <a:cubicBezTo>
                  <a:pt x="45000" y="52533"/>
                  <a:pt x="43788" y="50794"/>
                  <a:pt x="42000" y="49850"/>
                </a:cubicBezTo>
                <a:lnTo>
                  <a:pt x="42000" y="38183"/>
                </a:lnTo>
                <a:lnTo>
                  <a:pt x="78000" y="38183"/>
                </a:lnTo>
                <a:lnTo>
                  <a:pt x="78000" y="49850"/>
                </a:lnTo>
                <a:cubicBezTo>
                  <a:pt x="76211" y="50794"/>
                  <a:pt x="75000" y="52533"/>
                  <a:pt x="75000" y="54544"/>
                </a:cubicBezTo>
                <a:cubicBezTo>
                  <a:pt x="75000" y="57555"/>
                  <a:pt x="77688" y="60000"/>
                  <a:pt x="81000" y="60000"/>
                </a:cubicBezTo>
                <a:cubicBezTo>
                  <a:pt x="84311" y="60000"/>
                  <a:pt x="87000" y="57555"/>
                  <a:pt x="87000" y="54544"/>
                </a:cubicBezTo>
                <a:cubicBezTo>
                  <a:pt x="87000" y="52533"/>
                  <a:pt x="85788" y="50794"/>
                  <a:pt x="84000" y="49850"/>
                </a:cubicBezTo>
                <a:lnTo>
                  <a:pt x="84000" y="38183"/>
                </a:lnTo>
                <a:lnTo>
                  <a:pt x="102377" y="38183"/>
                </a:lnTo>
                <a:lnTo>
                  <a:pt x="111972" y="103638"/>
                </a:lnTo>
                <a:lnTo>
                  <a:pt x="8027" y="103638"/>
                </a:lnTo>
                <a:cubicBezTo>
                  <a:pt x="8027" y="103638"/>
                  <a:pt x="17622" y="38183"/>
                  <a:pt x="17622" y="38183"/>
                </a:cubicBezTo>
                <a:close/>
                <a:moveTo>
                  <a:pt x="42000" y="21816"/>
                </a:moveTo>
                <a:cubicBezTo>
                  <a:pt x="42000" y="12783"/>
                  <a:pt x="50061" y="5455"/>
                  <a:pt x="60000" y="5455"/>
                </a:cubicBezTo>
                <a:cubicBezTo>
                  <a:pt x="69944" y="5455"/>
                  <a:pt x="78000" y="12783"/>
                  <a:pt x="78000" y="21816"/>
                </a:cubicBezTo>
                <a:lnTo>
                  <a:pt x="78000" y="32727"/>
                </a:lnTo>
                <a:lnTo>
                  <a:pt x="42000" y="32727"/>
                </a:lnTo>
                <a:cubicBezTo>
                  <a:pt x="42000" y="32727"/>
                  <a:pt x="42000" y="21816"/>
                  <a:pt x="42000" y="21816"/>
                </a:cubicBezTo>
                <a:close/>
                <a:moveTo>
                  <a:pt x="119922" y="116916"/>
                </a:moveTo>
                <a:lnTo>
                  <a:pt x="119972" y="116911"/>
                </a:lnTo>
                <a:lnTo>
                  <a:pt x="107972" y="35094"/>
                </a:lnTo>
                <a:lnTo>
                  <a:pt x="107922" y="35100"/>
                </a:lnTo>
                <a:cubicBezTo>
                  <a:pt x="107722" y="33772"/>
                  <a:pt x="106516" y="32727"/>
                  <a:pt x="105000" y="32727"/>
                </a:cubicBezTo>
                <a:lnTo>
                  <a:pt x="84000" y="32727"/>
                </a:lnTo>
                <a:lnTo>
                  <a:pt x="84000" y="21816"/>
                </a:lnTo>
                <a:cubicBezTo>
                  <a:pt x="84000" y="9766"/>
                  <a:pt x="73255" y="0"/>
                  <a:pt x="60000" y="0"/>
                </a:cubicBezTo>
                <a:cubicBezTo>
                  <a:pt x="46744" y="0"/>
                  <a:pt x="36000" y="9766"/>
                  <a:pt x="36000" y="21816"/>
                </a:cubicBezTo>
                <a:lnTo>
                  <a:pt x="36000" y="32727"/>
                </a:lnTo>
                <a:lnTo>
                  <a:pt x="15000" y="32727"/>
                </a:lnTo>
                <a:cubicBezTo>
                  <a:pt x="13483" y="32727"/>
                  <a:pt x="12277" y="33772"/>
                  <a:pt x="12077" y="35100"/>
                </a:cubicBezTo>
                <a:lnTo>
                  <a:pt x="12027" y="35094"/>
                </a:lnTo>
                <a:lnTo>
                  <a:pt x="27" y="116911"/>
                </a:lnTo>
                <a:lnTo>
                  <a:pt x="77" y="116916"/>
                </a:lnTo>
                <a:cubicBezTo>
                  <a:pt x="61" y="117038"/>
                  <a:pt x="0" y="117150"/>
                  <a:pt x="0" y="117272"/>
                </a:cubicBezTo>
                <a:cubicBezTo>
                  <a:pt x="0" y="118783"/>
                  <a:pt x="1344" y="120000"/>
                  <a:pt x="3000" y="120000"/>
                </a:cubicBezTo>
                <a:lnTo>
                  <a:pt x="117000" y="120000"/>
                </a:lnTo>
                <a:cubicBezTo>
                  <a:pt x="118655" y="120000"/>
                  <a:pt x="120000" y="118783"/>
                  <a:pt x="120000" y="117272"/>
                </a:cubicBezTo>
                <a:cubicBezTo>
                  <a:pt x="120000" y="117150"/>
                  <a:pt x="119938" y="117038"/>
                  <a:pt x="119922" y="1169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18841495" y="285308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27" y="100555"/>
                </a:moveTo>
                <a:lnTo>
                  <a:pt x="119977" y="100550"/>
                </a:lnTo>
                <a:lnTo>
                  <a:pt x="114522" y="29638"/>
                </a:lnTo>
                <a:lnTo>
                  <a:pt x="114472" y="29650"/>
                </a:lnTo>
                <a:cubicBezTo>
                  <a:pt x="114294" y="28316"/>
                  <a:pt x="113200" y="27272"/>
                  <a:pt x="111816" y="27272"/>
                </a:cubicBezTo>
                <a:lnTo>
                  <a:pt x="92727" y="27272"/>
                </a:lnTo>
                <a:lnTo>
                  <a:pt x="92727" y="21816"/>
                </a:lnTo>
                <a:cubicBezTo>
                  <a:pt x="92727" y="9766"/>
                  <a:pt x="82955" y="0"/>
                  <a:pt x="70911" y="0"/>
                </a:cubicBezTo>
                <a:cubicBezTo>
                  <a:pt x="62777" y="0"/>
                  <a:pt x="55694" y="4461"/>
                  <a:pt x="51944" y="11061"/>
                </a:cubicBezTo>
                <a:cubicBezTo>
                  <a:pt x="53916" y="11261"/>
                  <a:pt x="55822" y="11694"/>
                  <a:pt x="57650" y="12300"/>
                </a:cubicBezTo>
                <a:cubicBezTo>
                  <a:pt x="60616" y="8166"/>
                  <a:pt x="65433" y="5455"/>
                  <a:pt x="70911" y="5455"/>
                </a:cubicBezTo>
                <a:cubicBezTo>
                  <a:pt x="79944" y="5455"/>
                  <a:pt x="87272" y="12783"/>
                  <a:pt x="87272" y="21816"/>
                </a:cubicBezTo>
                <a:lnTo>
                  <a:pt x="87272" y="27272"/>
                </a:lnTo>
                <a:lnTo>
                  <a:pt x="74094" y="27272"/>
                </a:lnTo>
                <a:cubicBezTo>
                  <a:pt x="74855" y="29005"/>
                  <a:pt x="75450" y="30827"/>
                  <a:pt x="75838" y="32727"/>
                </a:cubicBezTo>
                <a:lnTo>
                  <a:pt x="87272" y="32727"/>
                </a:lnTo>
                <a:lnTo>
                  <a:pt x="87272" y="38183"/>
                </a:lnTo>
                <a:lnTo>
                  <a:pt x="90022" y="38183"/>
                </a:lnTo>
                <a:cubicBezTo>
                  <a:pt x="90972" y="38183"/>
                  <a:pt x="91872" y="38361"/>
                  <a:pt x="92727" y="38672"/>
                </a:cubicBezTo>
                <a:lnTo>
                  <a:pt x="92727" y="32727"/>
                </a:lnTo>
                <a:lnTo>
                  <a:pt x="109300" y="32727"/>
                </a:lnTo>
                <a:lnTo>
                  <a:pt x="113494" y="87272"/>
                </a:lnTo>
                <a:lnTo>
                  <a:pt x="101372" y="87272"/>
                </a:lnTo>
                <a:lnTo>
                  <a:pt x="101794" y="92727"/>
                </a:lnTo>
                <a:lnTo>
                  <a:pt x="113911" y="92727"/>
                </a:lnTo>
                <a:lnTo>
                  <a:pt x="114333" y="98183"/>
                </a:lnTo>
                <a:lnTo>
                  <a:pt x="102211" y="98183"/>
                </a:lnTo>
                <a:lnTo>
                  <a:pt x="102633" y="103638"/>
                </a:lnTo>
                <a:lnTo>
                  <a:pt x="117272" y="103638"/>
                </a:lnTo>
                <a:cubicBezTo>
                  <a:pt x="118777" y="103638"/>
                  <a:pt x="120000" y="102416"/>
                  <a:pt x="120000" y="100911"/>
                </a:cubicBezTo>
                <a:cubicBezTo>
                  <a:pt x="120000" y="100783"/>
                  <a:pt x="119944" y="100677"/>
                  <a:pt x="119927" y="100555"/>
                </a:cubicBezTo>
                <a:moveTo>
                  <a:pt x="5666" y="114544"/>
                </a:moveTo>
                <a:lnTo>
                  <a:pt x="6088" y="109088"/>
                </a:lnTo>
                <a:lnTo>
                  <a:pt x="92094" y="109088"/>
                </a:lnTo>
                <a:lnTo>
                  <a:pt x="92516" y="114544"/>
                </a:lnTo>
                <a:cubicBezTo>
                  <a:pt x="92516" y="114544"/>
                  <a:pt x="5666" y="114544"/>
                  <a:pt x="5666" y="114544"/>
                </a:cubicBezTo>
                <a:close/>
                <a:moveTo>
                  <a:pt x="10700" y="49088"/>
                </a:moveTo>
                <a:lnTo>
                  <a:pt x="27272" y="49088"/>
                </a:lnTo>
                <a:lnTo>
                  <a:pt x="27272" y="60755"/>
                </a:lnTo>
                <a:cubicBezTo>
                  <a:pt x="25650" y="61700"/>
                  <a:pt x="24544" y="63444"/>
                  <a:pt x="24544" y="65455"/>
                </a:cubicBezTo>
                <a:cubicBezTo>
                  <a:pt x="24544" y="68466"/>
                  <a:pt x="26988" y="70911"/>
                  <a:pt x="30000" y="70911"/>
                </a:cubicBezTo>
                <a:cubicBezTo>
                  <a:pt x="33011" y="70911"/>
                  <a:pt x="35455" y="68466"/>
                  <a:pt x="35455" y="65455"/>
                </a:cubicBezTo>
                <a:cubicBezTo>
                  <a:pt x="35455" y="63444"/>
                  <a:pt x="34350" y="61700"/>
                  <a:pt x="32727" y="60755"/>
                </a:cubicBezTo>
                <a:lnTo>
                  <a:pt x="32727" y="49088"/>
                </a:lnTo>
                <a:lnTo>
                  <a:pt x="65455" y="49088"/>
                </a:lnTo>
                <a:lnTo>
                  <a:pt x="65455" y="60755"/>
                </a:lnTo>
                <a:cubicBezTo>
                  <a:pt x="63827" y="61700"/>
                  <a:pt x="62727" y="63444"/>
                  <a:pt x="62727" y="65455"/>
                </a:cubicBezTo>
                <a:cubicBezTo>
                  <a:pt x="62727" y="68466"/>
                  <a:pt x="65172" y="70911"/>
                  <a:pt x="68183" y="70911"/>
                </a:cubicBezTo>
                <a:cubicBezTo>
                  <a:pt x="71194" y="70911"/>
                  <a:pt x="73638" y="68466"/>
                  <a:pt x="73638" y="65455"/>
                </a:cubicBezTo>
                <a:cubicBezTo>
                  <a:pt x="73638" y="63444"/>
                  <a:pt x="72533" y="61700"/>
                  <a:pt x="70911" y="60755"/>
                </a:cubicBezTo>
                <a:lnTo>
                  <a:pt x="70911" y="49088"/>
                </a:lnTo>
                <a:lnTo>
                  <a:pt x="87477" y="49088"/>
                </a:lnTo>
                <a:lnTo>
                  <a:pt x="91677" y="103638"/>
                </a:lnTo>
                <a:lnTo>
                  <a:pt x="6511" y="103638"/>
                </a:lnTo>
                <a:cubicBezTo>
                  <a:pt x="6511" y="103638"/>
                  <a:pt x="10700" y="49088"/>
                  <a:pt x="10700" y="49088"/>
                </a:cubicBezTo>
                <a:close/>
                <a:moveTo>
                  <a:pt x="32727" y="38183"/>
                </a:moveTo>
                <a:cubicBezTo>
                  <a:pt x="32727" y="29144"/>
                  <a:pt x="40055" y="21816"/>
                  <a:pt x="49088" y="21816"/>
                </a:cubicBezTo>
                <a:cubicBezTo>
                  <a:pt x="58127" y="21816"/>
                  <a:pt x="65455" y="29144"/>
                  <a:pt x="65455" y="38183"/>
                </a:cubicBezTo>
                <a:lnTo>
                  <a:pt x="65455" y="43638"/>
                </a:lnTo>
                <a:lnTo>
                  <a:pt x="32727" y="43638"/>
                </a:lnTo>
                <a:cubicBezTo>
                  <a:pt x="32727" y="43638"/>
                  <a:pt x="32727" y="38183"/>
                  <a:pt x="32727" y="38183"/>
                </a:cubicBezTo>
                <a:close/>
                <a:moveTo>
                  <a:pt x="98155" y="116911"/>
                </a:moveTo>
                <a:lnTo>
                  <a:pt x="92705" y="46005"/>
                </a:lnTo>
                <a:lnTo>
                  <a:pt x="92655" y="46011"/>
                </a:lnTo>
                <a:cubicBezTo>
                  <a:pt x="92477" y="44683"/>
                  <a:pt x="91377" y="43638"/>
                  <a:pt x="90000" y="43638"/>
                </a:cubicBezTo>
                <a:lnTo>
                  <a:pt x="70911" y="43638"/>
                </a:lnTo>
                <a:lnTo>
                  <a:pt x="70911" y="38183"/>
                </a:lnTo>
                <a:cubicBezTo>
                  <a:pt x="70911" y="26133"/>
                  <a:pt x="61138" y="16361"/>
                  <a:pt x="49088" y="16361"/>
                </a:cubicBezTo>
                <a:cubicBezTo>
                  <a:pt x="37044" y="16361"/>
                  <a:pt x="27272" y="26133"/>
                  <a:pt x="27272" y="38183"/>
                </a:cubicBezTo>
                <a:lnTo>
                  <a:pt x="27272" y="43638"/>
                </a:lnTo>
                <a:lnTo>
                  <a:pt x="8183" y="43638"/>
                </a:lnTo>
                <a:cubicBezTo>
                  <a:pt x="6800" y="43638"/>
                  <a:pt x="5705" y="44683"/>
                  <a:pt x="5527" y="46011"/>
                </a:cubicBezTo>
                <a:lnTo>
                  <a:pt x="5477" y="46005"/>
                </a:lnTo>
                <a:lnTo>
                  <a:pt x="22" y="116911"/>
                </a:lnTo>
                <a:lnTo>
                  <a:pt x="72" y="116916"/>
                </a:lnTo>
                <a:cubicBezTo>
                  <a:pt x="55" y="117038"/>
                  <a:pt x="0" y="117150"/>
                  <a:pt x="0" y="117272"/>
                </a:cubicBezTo>
                <a:cubicBezTo>
                  <a:pt x="0" y="118783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83"/>
                  <a:pt x="98183" y="117272"/>
                </a:cubicBezTo>
                <a:cubicBezTo>
                  <a:pt x="98183" y="117150"/>
                  <a:pt x="98127" y="117038"/>
                  <a:pt x="98111" y="116916"/>
                </a:cubicBezTo>
                <a:cubicBezTo>
                  <a:pt x="98111" y="116916"/>
                  <a:pt x="98155" y="116911"/>
                  <a:pt x="98155" y="11691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8" name="Shape 778"/>
          <p:cNvSpPr/>
          <p:nvPr/>
        </p:nvSpPr>
        <p:spPr>
          <a:xfrm>
            <a:off x="19920716" y="2903870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3333"/>
                </a:moveTo>
                <a:lnTo>
                  <a:pt x="5455" y="53333"/>
                </a:lnTo>
                <a:lnTo>
                  <a:pt x="5455" y="46666"/>
                </a:lnTo>
                <a:lnTo>
                  <a:pt x="114544" y="46666"/>
                </a:lnTo>
                <a:cubicBezTo>
                  <a:pt x="114544" y="46666"/>
                  <a:pt x="114544" y="53333"/>
                  <a:pt x="114544" y="53333"/>
                </a:cubicBezTo>
                <a:close/>
                <a:moveTo>
                  <a:pt x="105588" y="73333"/>
                </a:moveTo>
                <a:lnTo>
                  <a:pt x="87416" y="73333"/>
                </a:lnTo>
                <a:lnTo>
                  <a:pt x="89138" y="60000"/>
                </a:lnTo>
                <a:lnTo>
                  <a:pt x="107883" y="60000"/>
                </a:lnTo>
                <a:cubicBezTo>
                  <a:pt x="107883" y="60000"/>
                  <a:pt x="105588" y="73333"/>
                  <a:pt x="105588" y="73333"/>
                </a:cubicBezTo>
                <a:close/>
                <a:moveTo>
                  <a:pt x="102144" y="93333"/>
                </a:moveTo>
                <a:lnTo>
                  <a:pt x="84833" y="93333"/>
                </a:lnTo>
                <a:lnTo>
                  <a:pt x="86555" y="80000"/>
                </a:lnTo>
                <a:lnTo>
                  <a:pt x="104438" y="80000"/>
                </a:lnTo>
                <a:cubicBezTo>
                  <a:pt x="104438" y="80000"/>
                  <a:pt x="102144" y="93333"/>
                  <a:pt x="102144" y="93333"/>
                </a:cubicBezTo>
                <a:close/>
                <a:moveTo>
                  <a:pt x="98700" y="113333"/>
                </a:moveTo>
                <a:lnTo>
                  <a:pt x="82250" y="113333"/>
                </a:lnTo>
                <a:lnTo>
                  <a:pt x="83972" y="100000"/>
                </a:lnTo>
                <a:lnTo>
                  <a:pt x="100994" y="100000"/>
                </a:lnTo>
                <a:cubicBezTo>
                  <a:pt x="100994" y="100000"/>
                  <a:pt x="98700" y="113333"/>
                  <a:pt x="98700" y="113333"/>
                </a:cubicBezTo>
                <a:close/>
                <a:moveTo>
                  <a:pt x="62727" y="73333"/>
                </a:moveTo>
                <a:lnTo>
                  <a:pt x="62727" y="60000"/>
                </a:lnTo>
                <a:lnTo>
                  <a:pt x="83683" y="60000"/>
                </a:lnTo>
                <a:lnTo>
                  <a:pt x="81961" y="73333"/>
                </a:lnTo>
                <a:cubicBezTo>
                  <a:pt x="81961" y="73333"/>
                  <a:pt x="62727" y="73333"/>
                  <a:pt x="62727" y="73333"/>
                </a:cubicBezTo>
                <a:close/>
                <a:moveTo>
                  <a:pt x="79383" y="93333"/>
                </a:moveTo>
                <a:lnTo>
                  <a:pt x="62727" y="93333"/>
                </a:lnTo>
                <a:lnTo>
                  <a:pt x="62727" y="80000"/>
                </a:lnTo>
                <a:lnTo>
                  <a:pt x="81100" y="80000"/>
                </a:lnTo>
                <a:cubicBezTo>
                  <a:pt x="81100" y="80000"/>
                  <a:pt x="79383" y="93333"/>
                  <a:pt x="79383" y="93333"/>
                </a:cubicBezTo>
                <a:close/>
                <a:moveTo>
                  <a:pt x="76794" y="113333"/>
                </a:moveTo>
                <a:lnTo>
                  <a:pt x="62727" y="113333"/>
                </a:lnTo>
                <a:lnTo>
                  <a:pt x="62727" y="100000"/>
                </a:lnTo>
                <a:lnTo>
                  <a:pt x="78516" y="100000"/>
                </a:lnTo>
                <a:cubicBezTo>
                  <a:pt x="78516" y="100000"/>
                  <a:pt x="76794" y="113333"/>
                  <a:pt x="76794" y="113333"/>
                </a:cubicBezTo>
                <a:close/>
                <a:moveTo>
                  <a:pt x="57272" y="73333"/>
                </a:moveTo>
                <a:lnTo>
                  <a:pt x="38038" y="73333"/>
                </a:lnTo>
                <a:lnTo>
                  <a:pt x="36316" y="60000"/>
                </a:lnTo>
                <a:lnTo>
                  <a:pt x="57272" y="60000"/>
                </a:lnTo>
                <a:cubicBezTo>
                  <a:pt x="57272" y="60000"/>
                  <a:pt x="57272" y="73333"/>
                  <a:pt x="57272" y="73333"/>
                </a:cubicBezTo>
                <a:close/>
                <a:moveTo>
                  <a:pt x="57272" y="93333"/>
                </a:moveTo>
                <a:lnTo>
                  <a:pt x="40616" y="93333"/>
                </a:lnTo>
                <a:lnTo>
                  <a:pt x="38900" y="80000"/>
                </a:lnTo>
                <a:lnTo>
                  <a:pt x="57272" y="80000"/>
                </a:lnTo>
                <a:cubicBezTo>
                  <a:pt x="57272" y="80000"/>
                  <a:pt x="57272" y="93333"/>
                  <a:pt x="57272" y="93333"/>
                </a:cubicBezTo>
                <a:close/>
                <a:moveTo>
                  <a:pt x="57272" y="113333"/>
                </a:moveTo>
                <a:lnTo>
                  <a:pt x="43205" y="113333"/>
                </a:lnTo>
                <a:lnTo>
                  <a:pt x="41483" y="100000"/>
                </a:lnTo>
                <a:lnTo>
                  <a:pt x="57272" y="100000"/>
                </a:lnTo>
                <a:cubicBezTo>
                  <a:pt x="57272" y="100000"/>
                  <a:pt x="57272" y="113333"/>
                  <a:pt x="57272" y="113333"/>
                </a:cubicBezTo>
                <a:close/>
                <a:moveTo>
                  <a:pt x="21300" y="113333"/>
                </a:moveTo>
                <a:lnTo>
                  <a:pt x="19005" y="100000"/>
                </a:lnTo>
                <a:lnTo>
                  <a:pt x="36027" y="100000"/>
                </a:lnTo>
                <a:lnTo>
                  <a:pt x="37750" y="113333"/>
                </a:lnTo>
                <a:cubicBezTo>
                  <a:pt x="37750" y="113333"/>
                  <a:pt x="21300" y="113333"/>
                  <a:pt x="21300" y="113333"/>
                </a:cubicBezTo>
                <a:close/>
                <a:moveTo>
                  <a:pt x="15561" y="80000"/>
                </a:moveTo>
                <a:lnTo>
                  <a:pt x="33444" y="80000"/>
                </a:lnTo>
                <a:lnTo>
                  <a:pt x="35166" y="93333"/>
                </a:lnTo>
                <a:lnTo>
                  <a:pt x="17855" y="93333"/>
                </a:lnTo>
                <a:cubicBezTo>
                  <a:pt x="17855" y="93333"/>
                  <a:pt x="15561" y="80000"/>
                  <a:pt x="15561" y="80000"/>
                </a:cubicBezTo>
                <a:close/>
                <a:moveTo>
                  <a:pt x="12116" y="60000"/>
                </a:moveTo>
                <a:lnTo>
                  <a:pt x="30861" y="60000"/>
                </a:lnTo>
                <a:lnTo>
                  <a:pt x="32583" y="73333"/>
                </a:lnTo>
                <a:lnTo>
                  <a:pt x="14411" y="73333"/>
                </a:lnTo>
                <a:cubicBezTo>
                  <a:pt x="14411" y="73333"/>
                  <a:pt x="12116" y="60000"/>
                  <a:pt x="12116" y="60000"/>
                </a:cubicBezTo>
                <a:close/>
                <a:moveTo>
                  <a:pt x="60000" y="7333"/>
                </a:moveTo>
                <a:lnTo>
                  <a:pt x="97866" y="40000"/>
                </a:lnTo>
                <a:lnTo>
                  <a:pt x="22133" y="40000"/>
                </a:lnTo>
                <a:cubicBezTo>
                  <a:pt x="22133" y="40000"/>
                  <a:pt x="60000" y="7333"/>
                  <a:pt x="60000" y="7333"/>
                </a:cubicBezTo>
                <a:close/>
                <a:moveTo>
                  <a:pt x="114544" y="40000"/>
                </a:moveTo>
                <a:lnTo>
                  <a:pt x="107133" y="40000"/>
                </a:lnTo>
                <a:lnTo>
                  <a:pt x="61983" y="1044"/>
                </a:lnTo>
                <a:lnTo>
                  <a:pt x="61972" y="1055"/>
                </a:lnTo>
                <a:cubicBezTo>
                  <a:pt x="61477" y="411"/>
                  <a:pt x="60783" y="0"/>
                  <a:pt x="60000" y="0"/>
                </a:cubicBezTo>
                <a:cubicBezTo>
                  <a:pt x="59216" y="0"/>
                  <a:pt x="58522" y="411"/>
                  <a:pt x="58027" y="1055"/>
                </a:cubicBezTo>
                <a:lnTo>
                  <a:pt x="58016" y="1044"/>
                </a:lnTo>
                <a:lnTo>
                  <a:pt x="12866" y="40000"/>
                </a:lnTo>
                <a:lnTo>
                  <a:pt x="5455" y="40000"/>
                </a:lnTo>
                <a:cubicBezTo>
                  <a:pt x="2438" y="40000"/>
                  <a:pt x="0" y="42988"/>
                  <a:pt x="0" y="46666"/>
                </a:cubicBezTo>
                <a:lnTo>
                  <a:pt x="0" y="53333"/>
                </a:lnTo>
                <a:cubicBezTo>
                  <a:pt x="0" y="57011"/>
                  <a:pt x="2438" y="60000"/>
                  <a:pt x="5455" y="60000"/>
                </a:cubicBezTo>
                <a:lnTo>
                  <a:pt x="6544" y="60000"/>
                </a:lnTo>
                <a:lnTo>
                  <a:pt x="16444" y="117472"/>
                </a:lnTo>
                <a:lnTo>
                  <a:pt x="16494" y="117461"/>
                </a:lnTo>
                <a:cubicBezTo>
                  <a:pt x="16794" y="118905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905"/>
                  <a:pt x="103505" y="117461"/>
                </a:cubicBezTo>
                <a:lnTo>
                  <a:pt x="103555" y="117472"/>
                </a:lnTo>
                <a:lnTo>
                  <a:pt x="113455" y="60000"/>
                </a:lnTo>
                <a:lnTo>
                  <a:pt x="114544" y="60000"/>
                </a:lnTo>
                <a:cubicBezTo>
                  <a:pt x="117555" y="60000"/>
                  <a:pt x="120000" y="57011"/>
                  <a:pt x="120000" y="53333"/>
                </a:cubicBezTo>
                <a:lnTo>
                  <a:pt x="120000" y="46666"/>
                </a:lnTo>
                <a:cubicBezTo>
                  <a:pt x="120000" y="42988"/>
                  <a:pt x="117555" y="40000"/>
                  <a:pt x="114544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20987238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58072" y="41122"/>
                </a:moveTo>
                <a:cubicBezTo>
                  <a:pt x="58566" y="41666"/>
                  <a:pt x="59250" y="42000"/>
                  <a:pt x="60000" y="42000"/>
                </a:cubicBezTo>
                <a:cubicBezTo>
                  <a:pt x="60755" y="42000"/>
                  <a:pt x="61433" y="41666"/>
                  <a:pt x="61927" y="41122"/>
                </a:cubicBezTo>
                <a:lnTo>
                  <a:pt x="72838" y="29122"/>
                </a:lnTo>
                <a:cubicBezTo>
                  <a:pt x="73333" y="28577"/>
                  <a:pt x="73638" y="27827"/>
                  <a:pt x="73638" y="27000"/>
                </a:cubicBezTo>
                <a:cubicBezTo>
                  <a:pt x="73638" y="25344"/>
                  <a:pt x="72416" y="24000"/>
                  <a:pt x="70911" y="24000"/>
                </a:cubicBezTo>
                <a:cubicBezTo>
                  <a:pt x="70155" y="24000"/>
                  <a:pt x="69477" y="24338"/>
                  <a:pt x="68983" y="24877"/>
                </a:cubicBezTo>
                <a:lnTo>
                  <a:pt x="62727" y="31755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31755"/>
                </a:lnTo>
                <a:lnTo>
                  <a:pt x="51016" y="24877"/>
                </a:lnTo>
                <a:cubicBezTo>
                  <a:pt x="50527" y="24338"/>
                  <a:pt x="49844" y="24000"/>
                  <a:pt x="49088" y="24000"/>
                </a:cubicBezTo>
                <a:cubicBezTo>
                  <a:pt x="47583" y="24000"/>
                  <a:pt x="46361" y="25344"/>
                  <a:pt x="46361" y="27000"/>
                </a:cubicBezTo>
                <a:cubicBezTo>
                  <a:pt x="46361" y="27827"/>
                  <a:pt x="46666" y="28577"/>
                  <a:pt x="47161" y="29122"/>
                </a:cubicBezTo>
                <a:cubicBezTo>
                  <a:pt x="47161" y="29122"/>
                  <a:pt x="58072" y="41122"/>
                  <a:pt x="58072" y="4112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0" name="Shape 780"/>
          <p:cNvSpPr/>
          <p:nvPr/>
        </p:nvSpPr>
        <p:spPr>
          <a:xfrm>
            <a:off x="22053759" y="2878477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6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6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9088" y="18000"/>
                </a:moveTo>
                <a:cubicBezTo>
                  <a:pt x="49844" y="18000"/>
                  <a:pt x="50527" y="17661"/>
                  <a:pt x="51016" y="17122"/>
                </a:cubicBezTo>
                <a:lnTo>
                  <a:pt x="57272" y="10244"/>
                </a:lnTo>
                <a:lnTo>
                  <a:pt x="57272" y="39000"/>
                </a:lnTo>
                <a:cubicBezTo>
                  <a:pt x="57272" y="40655"/>
                  <a:pt x="58494" y="42000"/>
                  <a:pt x="60000" y="42000"/>
                </a:cubicBezTo>
                <a:cubicBezTo>
                  <a:pt x="61505" y="42000"/>
                  <a:pt x="62727" y="40655"/>
                  <a:pt x="62727" y="39000"/>
                </a:cubicBezTo>
                <a:lnTo>
                  <a:pt x="62727" y="10244"/>
                </a:lnTo>
                <a:lnTo>
                  <a:pt x="68983" y="17122"/>
                </a:lnTo>
                <a:cubicBezTo>
                  <a:pt x="69472" y="17661"/>
                  <a:pt x="70155" y="18000"/>
                  <a:pt x="70911" y="18000"/>
                </a:cubicBezTo>
                <a:cubicBezTo>
                  <a:pt x="72416" y="18000"/>
                  <a:pt x="73638" y="16655"/>
                  <a:pt x="73638" y="15000"/>
                </a:cubicBezTo>
                <a:cubicBezTo>
                  <a:pt x="73638" y="14172"/>
                  <a:pt x="73327" y="13422"/>
                  <a:pt x="72838" y="12877"/>
                </a:cubicBezTo>
                <a:lnTo>
                  <a:pt x="61927" y="877"/>
                </a:lnTo>
                <a:cubicBezTo>
                  <a:pt x="61433" y="338"/>
                  <a:pt x="60755" y="0"/>
                  <a:pt x="60000" y="0"/>
                </a:cubicBezTo>
                <a:cubicBezTo>
                  <a:pt x="59244" y="0"/>
                  <a:pt x="58566" y="333"/>
                  <a:pt x="58072" y="877"/>
                </a:cubicBezTo>
                <a:lnTo>
                  <a:pt x="47161" y="12877"/>
                </a:lnTo>
                <a:cubicBezTo>
                  <a:pt x="46666" y="13422"/>
                  <a:pt x="46361" y="14172"/>
                  <a:pt x="46361" y="15000"/>
                </a:cubicBezTo>
                <a:cubicBezTo>
                  <a:pt x="46361" y="16655"/>
                  <a:pt x="47583" y="18000"/>
                  <a:pt x="49088" y="1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1" name="Shape 781"/>
          <p:cNvSpPr/>
          <p:nvPr/>
        </p:nvSpPr>
        <p:spPr>
          <a:xfrm>
            <a:off x="12455059" y="3944999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1705" y="17122"/>
                </a:moveTo>
                <a:lnTo>
                  <a:pt x="41705" y="17122"/>
                </a:lnTo>
                <a:lnTo>
                  <a:pt x="52616" y="29122"/>
                </a:lnTo>
                <a:cubicBezTo>
                  <a:pt x="53111" y="29666"/>
                  <a:pt x="53794" y="30000"/>
                  <a:pt x="54544" y="30000"/>
                </a:cubicBezTo>
                <a:cubicBezTo>
                  <a:pt x="56050" y="30000"/>
                  <a:pt x="57272" y="28655"/>
                  <a:pt x="57272" y="27000"/>
                </a:cubicBezTo>
                <a:cubicBezTo>
                  <a:pt x="57272" y="26177"/>
                  <a:pt x="56966" y="25427"/>
                  <a:pt x="56472" y="24877"/>
                </a:cubicBezTo>
                <a:lnTo>
                  <a:pt x="50222" y="18000"/>
                </a:lnTo>
                <a:lnTo>
                  <a:pt x="76361" y="18000"/>
                </a:lnTo>
                <a:lnTo>
                  <a:pt x="76361" y="18000"/>
                </a:lnTo>
                <a:cubicBezTo>
                  <a:pt x="77866" y="18000"/>
                  <a:pt x="79088" y="16655"/>
                  <a:pt x="79088" y="15000"/>
                </a:cubicBezTo>
                <a:cubicBezTo>
                  <a:pt x="79088" y="13344"/>
                  <a:pt x="77866" y="12000"/>
                  <a:pt x="76361" y="12000"/>
                </a:cubicBezTo>
                <a:lnTo>
                  <a:pt x="50222" y="12000"/>
                </a:lnTo>
                <a:lnTo>
                  <a:pt x="56472" y="5122"/>
                </a:lnTo>
                <a:cubicBezTo>
                  <a:pt x="56966" y="4577"/>
                  <a:pt x="57272" y="3827"/>
                  <a:pt x="57272" y="3000"/>
                </a:cubicBezTo>
                <a:cubicBezTo>
                  <a:pt x="57272" y="1344"/>
                  <a:pt x="56050" y="0"/>
                  <a:pt x="54544" y="0"/>
                </a:cubicBezTo>
                <a:cubicBezTo>
                  <a:pt x="53794" y="0"/>
                  <a:pt x="53111" y="338"/>
                  <a:pt x="52616" y="877"/>
                </a:cubicBezTo>
                <a:lnTo>
                  <a:pt x="41705" y="12877"/>
                </a:lnTo>
                <a:lnTo>
                  <a:pt x="41705" y="12877"/>
                </a:lnTo>
                <a:cubicBezTo>
                  <a:pt x="41216" y="13427"/>
                  <a:pt x="40911" y="14177"/>
                  <a:pt x="40911" y="15000"/>
                </a:cubicBezTo>
                <a:cubicBezTo>
                  <a:pt x="40911" y="15827"/>
                  <a:pt x="41216" y="16577"/>
                  <a:pt x="41705" y="1712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2" name="Shape 782"/>
          <p:cNvSpPr/>
          <p:nvPr/>
        </p:nvSpPr>
        <p:spPr>
          <a:xfrm>
            <a:off x="13521581" y="3944999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3638" y="18000"/>
                </a:moveTo>
                <a:lnTo>
                  <a:pt x="43638" y="18000"/>
                </a:lnTo>
                <a:lnTo>
                  <a:pt x="69777" y="18000"/>
                </a:lnTo>
                <a:lnTo>
                  <a:pt x="63527" y="24877"/>
                </a:lnTo>
                <a:cubicBezTo>
                  <a:pt x="63033" y="25427"/>
                  <a:pt x="62727" y="26177"/>
                  <a:pt x="62727" y="27000"/>
                </a:cubicBezTo>
                <a:cubicBezTo>
                  <a:pt x="62727" y="28655"/>
                  <a:pt x="63950" y="30000"/>
                  <a:pt x="65455" y="30000"/>
                </a:cubicBezTo>
                <a:cubicBezTo>
                  <a:pt x="66205" y="30000"/>
                  <a:pt x="66888" y="29666"/>
                  <a:pt x="67383" y="29122"/>
                </a:cubicBezTo>
                <a:lnTo>
                  <a:pt x="78294" y="17122"/>
                </a:lnTo>
                <a:cubicBezTo>
                  <a:pt x="78783" y="16577"/>
                  <a:pt x="79088" y="15827"/>
                  <a:pt x="79088" y="15000"/>
                </a:cubicBezTo>
                <a:cubicBezTo>
                  <a:pt x="79088" y="14177"/>
                  <a:pt x="78783" y="13427"/>
                  <a:pt x="78294" y="12877"/>
                </a:cubicBezTo>
                <a:lnTo>
                  <a:pt x="67383" y="877"/>
                </a:lnTo>
                <a:cubicBezTo>
                  <a:pt x="66888" y="338"/>
                  <a:pt x="66205" y="0"/>
                  <a:pt x="65455" y="0"/>
                </a:cubicBezTo>
                <a:cubicBezTo>
                  <a:pt x="63950" y="0"/>
                  <a:pt x="62727" y="1344"/>
                  <a:pt x="62727" y="3000"/>
                </a:cubicBezTo>
                <a:cubicBezTo>
                  <a:pt x="62727" y="3827"/>
                  <a:pt x="63033" y="4577"/>
                  <a:pt x="63527" y="5122"/>
                </a:cubicBezTo>
                <a:lnTo>
                  <a:pt x="69777" y="12000"/>
                </a:lnTo>
                <a:lnTo>
                  <a:pt x="43638" y="12000"/>
                </a:lnTo>
                <a:cubicBezTo>
                  <a:pt x="42133" y="12000"/>
                  <a:pt x="40911" y="13344"/>
                  <a:pt x="40911" y="15000"/>
                </a:cubicBezTo>
                <a:cubicBezTo>
                  <a:pt x="40911" y="16655"/>
                  <a:pt x="42133" y="18000"/>
                  <a:pt x="43638" y="1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3" name="Shape 783"/>
          <p:cNvSpPr/>
          <p:nvPr/>
        </p:nvSpPr>
        <p:spPr>
          <a:xfrm>
            <a:off x="14588105" y="3944999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0000"/>
                </a:moveTo>
                <a:lnTo>
                  <a:pt x="5455" y="60000"/>
                </a:lnTo>
                <a:lnTo>
                  <a:pt x="5455" y="54000"/>
                </a:lnTo>
                <a:lnTo>
                  <a:pt x="114544" y="54000"/>
                </a:lnTo>
                <a:cubicBezTo>
                  <a:pt x="114544" y="54000"/>
                  <a:pt x="114544" y="60000"/>
                  <a:pt x="114544" y="60000"/>
                </a:cubicBezTo>
                <a:close/>
                <a:moveTo>
                  <a:pt x="105588" y="78000"/>
                </a:moveTo>
                <a:lnTo>
                  <a:pt x="87416" y="78000"/>
                </a:lnTo>
                <a:lnTo>
                  <a:pt x="89138" y="66000"/>
                </a:lnTo>
                <a:lnTo>
                  <a:pt x="107883" y="66000"/>
                </a:lnTo>
                <a:cubicBezTo>
                  <a:pt x="107883" y="66000"/>
                  <a:pt x="105588" y="78000"/>
                  <a:pt x="105588" y="78000"/>
                </a:cubicBezTo>
                <a:close/>
                <a:moveTo>
                  <a:pt x="102144" y="96000"/>
                </a:moveTo>
                <a:lnTo>
                  <a:pt x="84833" y="96000"/>
                </a:lnTo>
                <a:lnTo>
                  <a:pt x="86555" y="84000"/>
                </a:lnTo>
                <a:lnTo>
                  <a:pt x="104438" y="84000"/>
                </a:lnTo>
                <a:cubicBezTo>
                  <a:pt x="104438" y="84000"/>
                  <a:pt x="102144" y="96000"/>
                  <a:pt x="102144" y="96000"/>
                </a:cubicBezTo>
                <a:close/>
                <a:moveTo>
                  <a:pt x="98700" y="114000"/>
                </a:moveTo>
                <a:lnTo>
                  <a:pt x="82250" y="114000"/>
                </a:lnTo>
                <a:lnTo>
                  <a:pt x="83972" y="102000"/>
                </a:lnTo>
                <a:lnTo>
                  <a:pt x="100994" y="102000"/>
                </a:lnTo>
                <a:cubicBezTo>
                  <a:pt x="100994" y="102000"/>
                  <a:pt x="98700" y="114000"/>
                  <a:pt x="98700" y="114000"/>
                </a:cubicBezTo>
                <a:close/>
                <a:moveTo>
                  <a:pt x="62727" y="78000"/>
                </a:moveTo>
                <a:lnTo>
                  <a:pt x="62727" y="66000"/>
                </a:lnTo>
                <a:lnTo>
                  <a:pt x="83683" y="66000"/>
                </a:lnTo>
                <a:lnTo>
                  <a:pt x="81961" y="78000"/>
                </a:lnTo>
                <a:cubicBezTo>
                  <a:pt x="81961" y="78000"/>
                  <a:pt x="62727" y="78000"/>
                  <a:pt x="62727" y="78000"/>
                </a:cubicBezTo>
                <a:close/>
                <a:moveTo>
                  <a:pt x="79377" y="96000"/>
                </a:moveTo>
                <a:lnTo>
                  <a:pt x="62727" y="96000"/>
                </a:lnTo>
                <a:lnTo>
                  <a:pt x="62727" y="84000"/>
                </a:lnTo>
                <a:lnTo>
                  <a:pt x="81100" y="84000"/>
                </a:lnTo>
                <a:cubicBezTo>
                  <a:pt x="81100" y="84000"/>
                  <a:pt x="79377" y="96000"/>
                  <a:pt x="79377" y="96000"/>
                </a:cubicBezTo>
                <a:close/>
                <a:moveTo>
                  <a:pt x="76794" y="114000"/>
                </a:moveTo>
                <a:lnTo>
                  <a:pt x="62727" y="114000"/>
                </a:lnTo>
                <a:lnTo>
                  <a:pt x="62727" y="102000"/>
                </a:lnTo>
                <a:lnTo>
                  <a:pt x="78516" y="102000"/>
                </a:lnTo>
                <a:cubicBezTo>
                  <a:pt x="78516" y="102000"/>
                  <a:pt x="76794" y="114000"/>
                  <a:pt x="76794" y="114000"/>
                </a:cubicBezTo>
                <a:close/>
                <a:moveTo>
                  <a:pt x="57272" y="78000"/>
                </a:moveTo>
                <a:lnTo>
                  <a:pt x="38038" y="78000"/>
                </a:lnTo>
                <a:lnTo>
                  <a:pt x="36316" y="66000"/>
                </a:lnTo>
                <a:lnTo>
                  <a:pt x="57272" y="66000"/>
                </a:lnTo>
                <a:cubicBezTo>
                  <a:pt x="57272" y="66000"/>
                  <a:pt x="57272" y="78000"/>
                  <a:pt x="57272" y="78000"/>
                </a:cubicBezTo>
                <a:close/>
                <a:moveTo>
                  <a:pt x="57272" y="96000"/>
                </a:moveTo>
                <a:lnTo>
                  <a:pt x="40622" y="96000"/>
                </a:lnTo>
                <a:lnTo>
                  <a:pt x="38900" y="84000"/>
                </a:lnTo>
                <a:lnTo>
                  <a:pt x="57272" y="84000"/>
                </a:lnTo>
                <a:cubicBezTo>
                  <a:pt x="57272" y="84000"/>
                  <a:pt x="57272" y="96000"/>
                  <a:pt x="57272" y="96000"/>
                </a:cubicBezTo>
                <a:close/>
                <a:moveTo>
                  <a:pt x="57272" y="114000"/>
                </a:moveTo>
                <a:lnTo>
                  <a:pt x="43205" y="114000"/>
                </a:lnTo>
                <a:lnTo>
                  <a:pt x="41483" y="102000"/>
                </a:lnTo>
                <a:lnTo>
                  <a:pt x="57272" y="102000"/>
                </a:lnTo>
                <a:cubicBezTo>
                  <a:pt x="57272" y="102000"/>
                  <a:pt x="57272" y="114000"/>
                  <a:pt x="57272" y="114000"/>
                </a:cubicBezTo>
                <a:close/>
                <a:moveTo>
                  <a:pt x="21300" y="114000"/>
                </a:moveTo>
                <a:lnTo>
                  <a:pt x="19005" y="102000"/>
                </a:lnTo>
                <a:lnTo>
                  <a:pt x="36027" y="102000"/>
                </a:lnTo>
                <a:lnTo>
                  <a:pt x="37750" y="114000"/>
                </a:lnTo>
                <a:cubicBezTo>
                  <a:pt x="37750" y="114000"/>
                  <a:pt x="21300" y="114000"/>
                  <a:pt x="21300" y="114000"/>
                </a:cubicBezTo>
                <a:close/>
                <a:moveTo>
                  <a:pt x="15561" y="84000"/>
                </a:moveTo>
                <a:lnTo>
                  <a:pt x="33444" y="84000"/>
                </a:lnTo>
                <a:lnTo>
                  <a:pt x="35166" y="96000"/>
                </a:lnTo>
                <a:lnTo>
                  <a:pt x="17855" y="96000"/>
                </a:lnTo>
                <a:cubicBezTo>
                  <a:pt x="17855" y="96000"/>
                  <a:pt x="15561" y="84000"/>
                  <a:pt x="15561" y="84000"/>
                </a:cubicBezTo>
                <a:close/>
                <a:moveTo>
                  <a:pt x="12116" y="66000"/>
                </a:moveTo>
                <a:lnTo>
                  <a:pt x="30861" y="66000"/>
                </a:lnTo>
                <a:lnTo>
                  <a:pt x="32583" y="78000"/>
                </a:lnTo>
                <a:lnTo>
                  <a:pt x="14411" y="78000"/>
                </a:lnTo>
                <a:cubicBezTo>
                  <a:pt x="14411" y="78000"/>
                  <a:pt x="12116" y="66000"/>
                  <a:pt x="12116" y="66000"/>
                </a:cubicBezTo>
                <a:close/>
                <a:moveTo>
                  <a:pt x="114544" y="48000"/>
                </a:moveTo>
                <a:lnTo>
                  <a:pt x="5455" y="48000"/>
                </a:lnTo>
                <a:cubicBezTo>
                  <a:pt x="2444" y="48000"/>
                  <a:pt x="0" y="50688"/>
                  <a:pt x="0" y="54000"/>
                </a:cubicBezTo>
                <a:lnTo>
                  <a:pt x="0" y="60000"/>
                </a:lnTo>
                <a:cubicBezTo>
                  <a:pt x="0" y="63311"/>
                  <a:pt x="2444" y="66000"/>
                  <a:pt x="5455" y="66000"/>
                </a:cubicBezTo>
                <a:lnTo>
                  <a:pt x="6544" y="66000"/>
                </a:lnTo>
                <a:lnTo>
                  <a:pt x="16444" y="117727"/>
                </a:lnTo>
                <a:lnTo>
                  <a:pt x="16494" y="117716"/>
                </a:lnTo>
                <a:cubicBezTo>
                  <a:pt x="16794" y="119016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9016"/>
                  <a:pt x="103505" y="117716"/>
                </a:cubicBezTo>
                <a:lnTo>
                  <a:pt x="103555" y="117727"/>
                </a:lnTo>
                <a:lnTo>
                  <a:pt x="113455" y="66000"/>
                </a:lnTo>
                <a:lnTo>
                  <a:pt x="114544" y="66000"/>
                </a:lnTo>
                <a:cubicBezTo>
                  <a:pt x="117555" y="66000"/>
                  <a:pt x="120000" y="63311"/>
                  <a:pt x="120000" y="60000"/>
                </a:cubicBezTo>
                <a:lnTo>
                  <a:pt x="120000" y="54000"/>
                </a:lnTo>
                <a:cubicBezTo>
                  <a:pt x="120000" y="50688"/>
                  <a:pt x="117555" y="48000"/>
                  <a:pt x="114544" y="48000"/>
                </a:cubicBezTo>
                <a:moveTo>
                  <a:pt x="46361" y="21000"/>
                </a:moveTo>
                <a:lnTo>
                  <a:pt x="57272" y="21000"/>
                </a:lnTo>
                <a:lnTo>
                  <a:pt x="57272" y="33000"/>
                </a:lnTo>
                <a:cubicBezTo>
                  <a:pt x="57272" y="34655"/>
                  <a:pt x="58494" y="36000"/>
                  <a:pt x="60000" y="36000"/>
                </a:cubicBezTo>
                <a:cubicBezTo>
                  <a:pt x="61505" y="36000"/>
                  <a:pt x="62727" y="34655"/>
                  <a:pt x="62727" y="33000"/>
                </a:cubicBezTo>
                <a:lnTo>
                  <a:pt x="62727" y="21000"/>
                </a:lnTo>
                <a:lnTo>
                  <a:pt x="73638" y="21000"/>
                </a:lnTo>
                <a:cubicBezTo>
                  <a:pt x="75138" y="21000"/>
                  <a:pt x="76361" y="19655"/>
                  <a:pt x="76361" y="18000"/>
                </a:cubicBezTo>
                <a:cubicBezTo>
                  <a:pt x="76361" y="16344"/>
                  <a:pt x="75138" y="15000"/>
                  <a:pt x="73638" y="15000"/>
                </a:cubicBezTo>
                <a:lnTo>
                  <a:pt x="62727" y="15000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15000"/>
                </a:lnTo>
                <a:lnTo>
                  <a:pt x="46361" y="15000"/>
                </a:lnTo>
                <a:cubicBezTo>
                  <a:pt x="44861" y="15000"/>
                  <a:pt x="43638" y="16344"/>
                  <a:pt x="43638" y="18000"/>
                </a:cubicBezTo>
                <a:cubicBezTo>
                  <a:pt x="43638" y="19655"/>
                  <a:pt x="44861" y="21000"/>
                  <a:pt x="46361" y="21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4" name="Shape 784"/>
          <p:cNvSpPr/>
          <p:nvPr/>
        </p:nvSpPr>
        <p:spPr>
          <a:xfrm>
            <a:off x="15654627" y="3983089"/>
            <a:ext cx="558655" cy="4443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51427"/>
                </a:moveTo>
                <a:lnTo>
                  <a:pt x="5455" y="51427"/>
                </a:lnTo>
                <a:lnTo>
                  <a:pt x="5455" y="44572"/>
                </a:lnTo>
                <a:lnTo>
                  <a:pt x="114544" y="44572"/>
                </a:lnTo>
                <a:cubicBezTo>
                  <a:pt x="114544" y="44572"/>
                  <a:pt x="114544" y="51427"/>
                  <a:pt x="114544" y="51427"/>
                </a:cubicBezTo>
                <a:close/>
                <a:moveTo>
                  <a:pt x="105588" y="72000"/>
                </a:moveTo>
                <a:lnTo>
                  <a:pt x="87416" y="72000"/>
                </a:lnTo>
                <a:lnTo>
                  <a:pt x="89138" y="58283"/>
                </a:lnTo>
                <a:lnTo>
                  <a:pt x="107883" y="58283"/>
                </a:lnTo>
                <a:cubicBezTo>
                  <a:pt x="107883" y="58283"/>
                  <a:pt x="105588" y="72000"/>
                  <a:pt x="105588" y="72000"/>
                </a:cubicBezTo>
                <a:close/>
                <a:moveTo>
                  <a:pt x="102144" y="92572"/>
                </a:moveTo>
                <a:lnTo>
                  <a:pt x="84833" y="92572"/>
                </a:lnTo>
                <a:lnTo>
                  <a:pt x="86555" y="78855"/>
                </a:lnTo>
                <a:lnTo>
                  <a:pt x="104438" y="78855"/>
                </a:lnTo>
                <a:cubicBezTo>
                  <a:pt x="104438" y="78855"/>
                  <a:pt x="102144" y="92572"/>
                  <a:pt x="102144" y="92572"/>
                </a:cubicBezTo>
                <a:close/>
                <a:moveTo>
                  <a:pt x="98694" y="113144"/>
                </a:moveTo>
                <a:lnTo>
                  <a:pt x="82250" y="113144"/>
                </a:lnTo>
                <a:lnTo>
                  <a:pt x="83972" y="99427"/>
                </a:lnTo>
                <a:lnTo>
                  <a:pt x="100994" y="99427"/>
                </a:lnTo>
                <a:cubicBezTo>
                  <a:pt x="100994" y="99427"/>
                  <a:pt x="98694" y="113144"/>
                  <a:pt x="98694" y="113144"/>
                </a:cubicBezTo>
                <a:close/>
                <a:moveTo>
                  <a:pt x="62727" y="72000"/>
                </a:moveTo>
                <a:lnTo>
                  <a:pt x="62727" y="58283"/>
                </a:lnTo>
                <a:lnTo>
                  <a:pt x="83683" y="58283"/>
                </a:lnTo>
                <a:lnTo>
                  <a:pt x="81961" y="72000"/>
                </a:lnTo>
                <a:cubicBezTo>
                  <a:pt x="81961" y="72000"/>
                  <a:pt x="62727" y="72000"/>
                  <a:pt x="62727" y="72000"/>
                </a:cubicBezTo>
                <a:close/>
                <a:moveTo>
                  <a:pt x="79377" y="92572"/>
                </a:moveTo>
                <a:lnTo>
                  <a:pt x="62727" y="92572"/>
                </a:lnTo>
                <a:lnTo>
                  <a:pt x="62727" y="78855"/>
                </a:lnTo>
                <a:lnTo>
                  <a:pt x="81100" y="78855"/>
                </a:lnTo>
                <a:cubicBezTo>
                  <a:pt x="81100" y="78855"/>
                  <a:pt x="79377" y="92572"/>
                  <a:pt x="79377" y="92572"/>
                </a:cubicBezTo>
                <a:close/>
                <a:moveTo>
                  <a:pt x="76794" y="113144"/>
                </a:moveTo>
                <a:lnTo>
                  <a:pt x="62727" y="113144"/>
                </a:lnTo>
                <a:lnTo>
                  <a:pt x="62727" y="99427"/>
                </a:lnTo>
                <a:lnTo>
                  <a:pt x="78516" y="99427"/>
                </a:lnTo>
                <a:cubicBezTo>
                  <a:pt x="78516" y="99427"/>
                  <a:pt x="76794" y="113144"/>
                  <a:pt x="76794" y="113144"/>
                </a:cubicBezTo>
                <a:close/>
                <a:moveTo>
                  <a:pt x="57272" y="72000"/>
                </a:moveTo>
                <a:lnTo>
                  <a:pt x="38038" y="72000"/>
                </a:lnTo>
                <a:lnTo>
                  <a:pt x="36316" y="58283"/>
                </a:lnTo>
                <a:lnTo>
                  <a:pt x="57272" y="58283"/>
                </a:lnTo>
                <a:cubicBezTo>
                  <a:pt x="57272" y="58283"/>
                  <a:pt x="57272" y="72000"/>
                  <a:pt x="57272" y="72000"/>
                </a:cubicBezTo>
                <a:close/>
                <a:moveTo>
                  <a:pt x="57272" y="92572"/>
                </a:moveTo>
                <a:lnTo>
                  <a:pt x="40622" y="92572"/>
                </a:lnTo>
                <a:lnTo>
                  <a:pt x="38900" y="78855"/>
                </a:lnTo>
                <a:lnTo>
                  <a:pt x="57272" y="78855"/>
                </a:lnTo>
                <a:cubicBezTo>
                  <a:pt x="57272" y="78855"/>
                  <a:pt x="57272" y="92572"/>
                  <a:pt x="57272" y="92572"/>
                </a:cubicBezTo>
                <a:close/>
                <a:moveTo>
                  <a:pt x="57272" y="113144"/>
                </a:moveTo>
                <a:lnTo>
                  <a:pt x="43205" y="113144"/>
                </a:lnTo>
                <a:lnTo>
                  <a:pt x="41483" y="99427"/>
                </a:lnTo>
                <a:lnTo>
                  <a:pt x="57272" y="99427"/>
                </a:lnTo>
                <a:cubicBezTo>
                  <a:pt x="57272" y="99427"/>
                  <a:pt x="57272" y="113144"/>
                  <a:pt x="57272" y="113144"/>
                </a:cubicBezTo>
                <a:close/>
                <a:moveTo>
                  <a:pt x="21300" y="113144"/>
                </a:moveTo>
                <a:lnTo>
                  <a:pt x="19005" y="99427"/>
                </a:lnTo>
                <a:lnTo>
                  <a:pt x="36027" y="99427"/>
                </a:lnTo>
                <a:lnTo>
                  <a:pt x="37750" y="113144"/>
                </a:lnTo>
                <a:cubicBezTo>
                  <a:pt x="37750" y="113144"/>
                  <a:pt x="21300" y="113144"/>
                  <a:pt x="21300" y="113144"/>
                </a:cubicBezTo>
                <a:close/>
                <a:moveTo>
                  <a:pt x="15561" y="78855"/>
                </a:moveTo>
                <a:lnTo>
                  <a:pt x="33444" y="78855"/>
                </a:lnTo>
                <a:lnTo>
                  <a:pt x="35166" y="92572"/>
                </a:lnTo>
                <a:lnTo>
                  <a:pt x="17855" y="92572"/>
                </a:lnTo>
                <a:cubicBezTo>
                  <a:pt x="17855" y="92572"/>
                  <a:pt x="15561" y="78855"/>
                  <a:pt x="15561" y="78855"/>
                </a:cubicBezTo>
                <a:close/>
                <a:moveTo>
                  <a:pt x="12116" y="58283"/>
                </a:moveTo>
                <a:lnTo>
                  <a:pt x="30861" y="58283"/>
                </a:lnTo>
                <a:lnTo>
                  <a:pt x="32583" y="72000"/>
                </a:lnTo>
                <a:lnTo>
                  <a:pt x="14411" y="72000"/>
                </a:lnTo>
                <a:cubicBezTo>
                  <a:pt x="14411" y="72000"/>
                  <a:pt x="12116" y="58283"/>
                  <a:pt x="12116" y="58283"/>
                </a:cubicBezTo>
                <a:close/>
                <a:moveTo>
                  <a:pt x="114544" y="37716"/>
                </a:moveTo>
                <a:lnTo>
                  <a:pt x="5455" y="37716"/>
                </a:lnTo>
                <a:cubicBezTo>
                  <a:pt x="2444" y="37716"/>
                  <a:pt x="0" y="40788"/>
                  <a:pt x="0" y="44572"/>
                </a:cubicBezTo>
                <a:lnTo>
                  <a:pt x="0" y="51427"/>
                </a:lnTo>
                <a:cubicBezTo>
                  <a:pt x="0" y="55216"/>
                  <a:pt x="2444" y="58283"/>
                  <a:pt x="5455" y="58283"/>
                </a:cubicBezTo>
                <a:lnTo>
                  <a:pt x="6544" y="58283"/>
                </a:lnTo>
                <a:lnTo>
                  <a:pt x="16444" y="117405"/>
                </a:lnTo>
                <a:lnTo>
                  <a:pt x="16494" y="117388"/>
                </a:lnTo>
                <a:cubicBezTo>
                  <a:pt x="16794" y="118877"/>
                  <a:pt x="17816" y="120000"/>
                  <a:pt x="19088" y="120000"/>
                </a:cubicBezTo>
                <a:lnTo>
                  <a:pt x="100911" y="120000"/>
                </a:lnTo>
                <a:cubicBezTo>
                  <a:pt x="102183" y="120000"/>
                  <a:pt x="103205" y="118877"/>
                  <a:pt x="103505" y="117388"/>
                </a:cubicBezTo>
                <a:lnTo>
                  <a:pt x="103555" y="117405"/>
                </a:lnTo>
                <a:lnTo>
                  <a:pt x="113455" y="58283"/>
                </a:lnTo>
                <a:lnTo>
                  <a:pt x="114544" y="58283"/>
                </a:lnTo>
                <a:cubicBezTo>
                  <a:pt x="117555" y="58283"/>
                  <a:pt x="120000" y="55216"/>
                  <a:pt x="120000" y="51427"/>
                </a:cubicBezTo>
                <a:lnTo>
                  <a:pt x="120000" y="44572"/>
                </a:lnTo>
                <a:cubicBezTo>
                  <a:pt x="120000" y="40788"/>
                  <a:pt x="117555" y="37716"/>
                  <a:pt x="114544" y="37716"/>
                </a:cubicBezTo>
                <a:moveTo>
                  <a:pt x="46361" y="6855"/>
                </a:moveTo>
                <a:lnTo>
                  <a:pt x="73638" y="6855"/>
                </a:lnTo>
                <a:cubicBezTo>
                  <a:pt x="75138" y="6855"/>
                  <a:pt x="76361" y="5322"/>
                  <a:pt x="76361" y="3427"/>
                </a:cubicBezTo>
                <a:cubicBezTo>
                  <a:pt x="76361" y="1533"/>
                  <a:pt x="75138" y="0"/>
                  <a:pt x="73638" y="0"/>
                </a:cubicBezTo>
                <a:lnTo>
                  <a:pt x="46361" y="0"/>
                </a:lnTo>
                <a:cubicBezTo>
                  <a:pt x="44861" y="0"/>
                  <a:pt x="43638" y="1533"/>
                  <a:pt x="43638" y="3427"/>
                </a:cubicBezTo>
                <a:cubicBezTo>
                  <a:pt x="43638" y="5322"/>
                  <a:pt x="44861" y="6855"/>
                  <a:pt x="46361" y="6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5" name="Shape 785"/>
          <p:cNvSpPr/>
          <p:nvPr/>
        </p:nvSpPr>
        <p:spPr>
          <a:xfrm>
            <a:off x="16721148" y="3919605"/>
            <a:ext cx="558655" cy="5585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54535"/>
                </a:moveTo>
                <a:lnTo>
                  <a:pt x="51816" y="54535"/>
                </a:lnTo>
                <a:cubicBezTo>
                  <a:pt x="50311" y="54535"/>
                  <a:pt x="49088" y="55752"/>
                  <a:pt x="49088" y="57262"/>
                </a:cubicBezTo>
                <a:cubicBezTo>
                  <a:pt x="49088" y="58771"/>
                  <a:pt x="50311" y="59988"/>
                  <a:pt x="51816" y="59988"/>
                </a:cubicBezTo>
                <a:lnTo>
                  <a:pt x="57272" y="59988"/>
                </a:lnTo>
                <a:cubicBezTo>
                  <a:pt x="58777" y="59988"/>
                  <a:pt x="60000" y="58771"/>
                  <a:pt x="60000" y="57262"/>
                </a:cubicBezTo>
                <a:cubicBezTo>
                  <a:pt x="60000" y="55752"/>
                  <a:pt x="58777" y="54535"/>
                  <a:pt x="57272" y="54535"/>
                </a:cubicBezTo>
                <a:moveTo>
                  <a:pt x="73638" y="103633"/>
                </a:moveTo>
                <a:lnTo>
                  <a:pt x="68183" y="103633"/>
                </a:lnTo>
                <a:cubicBezTo>
                  <a:pt x="66677" y="103633"/>
                  <a:pt x="65455" y="104856"/>
                  <a:pt x="65455" y="106360"/>
                </a:cubicBezTo>
                <a:cubicBezTo>
                  <a:pt x="65455" y="107869"/>
                  <a:pt x="66677" y="109087"/>
                  <a:pt x="68183" y="109087"/>
                </a:cubicBezTo>
                <a:lnTo>
                  <a:pt x="73638" y="109087"/>
                </a:lnTo>
                <a:cubicBezTo>
                  <a:pt x="75138" y="109087"/>
                  <a:pt x="76361" y="107869"/>
                  <a:pt x="76361" y="106360"/>
                </a:cubicBezTo>
                <a:cubicBezTo>
                  <a:pt x="76361" y="104856"/>
                  <a:pt x="75138" y="103633"/>
                  <a:pt x="73638" y="103633"/>
                </a:cubicBezTo>
                <a:moveTo>
                  <a:pt x="57272" y="103633"/>
                </a:moveTo>
                <a:lnTo>
                  <a:pt x="51816" y="103633"/>
                </a:lnTo>
                <a:cubicBezTo>
                  <a:pt x="50311" y="103633"/>
                  <a:pt x="49088" y="104856"/>
                  <a:pt x="49088" y="106360"/>
                </a:cubicBezTo>
                <a:cubicBezTo>
                  <a:pt x="49088" y="107869"/>
                  <a:pt x="50311" y="109087"/>
                  <a:pt x="51816" y="109087"/>
                </a:cubicBezTo>
                <a:lnTo>
                  <a:pt x="57272" y="109087"/>
                </a:lnTo>
                <a:cubicBezTo>
                  <a:pt x="58777" y="109087"/>
                  <a:pt x="60000" y="107869"/>
                  <a:pt x="60000" y="106360"/>
                </a:cubicBezTo>
                <a:cubicBezTo>
                  <a:pt x="60000" y="104856"/>
                  <a:pt x="58777" y="103633"/>
                  <a:pt x="57272" y="103633"/>
                </a:cubicBezTo>
                <a:moveTo>
                  <a:pt x="114544" y="87267"/>
                </a:moveTo>
                <a:cubicBezTo>
                  <a:pt x="114544" y="90280"/>
                  <a:pt x="112100" y="92721"/>
                  <a:pt x="109088" y="92721"/>
                </a:cubicBezTo>
                <a:lnTo>
                  <a:pt x="92727" y="92721"/>
                </a:lnTo>
                <a:cubicBezTo>
                  <a:pt x="89716" y="92721"/>
                  <a:pt x="87272" y="90280"/>
                  <a:pt x="87272" y="87267"/>
                </a:cubicBezTo>
                <a:lnTo>
                  <a:pt x="87272" y="76354"/>
                </a:lnTo>
                <a:cubicBezTo>
                  <a:pt x="87272" y="73347"/>
                  <a:pt x="89716" y="70901"/>
                  <a:pt x="92727" y="70901"/>
                </a:cubicBezTo>
                <a:lnTo>
                  <a:pt x="109088" y="70901"/>
                </a:lnTo>
                <a:cubicBezTo>
                  <a:pt x="112100" y="70901"/>
                  <a:pt x="114544" y="73347"/>
                  <a:pt x="114544" y="76354"/>
                </a:cubicBezTo>
                <a:cubicBezTo>
                  <a:pt x="114544" y="76354"/>
                  <a:pt x="114544" y="87267"/>
                  <a:pt x="114544" y="87267"/>
                </a:cubicBezTo>
                <a:close/>
                <a:moveTo>
                  <a:pt x="103638" y="109087"/>
                </a:moveTo>
                <a:cubicBezTo>
                  <a:pt x="103638" y="112100"/>
                  <a:pt x="101194" y="114546"/>
                  <a:pt x="98183" y="114546"/>
                </a:cubicBezTo>
                <a:lnTo>
                  <a:pt x="10911" y="114546"/>
                </a:lnTo>
                <a:cubicBezTo>
                  <a:pt x="7900" y="114546"/>
                  <a:pt x="5455" y="112100"/>
                  <a:pt x="5455" y="109087"/>
                </a:cubicBezTo>
                <a:lnTo>
                  <a:pt x="5455" y="54535"/>
                </a:lnTo>
                <a:cubicBezTo>
                  <a:pt x="5455" y="51522"/>
                  <a:pt x="7900" y="49076"/>
                  <a:pt x="10911" y="49076"/>
                </a:cubicBezTo>
                <a:lnTo>
                  <a:pt x="98183" y="49076"/>
                </a:lnTo>
                <a:cubicBezTo>
                  <a:pt x="101194" y="49076"/>
                  <a:pt x="103638" y="51522"/>
                  <a:pt x="103638" y="54535"/>
                </a:cubicBezTo>
                <a:lnTo>
                  <a:pt x="103638" y="65442"/>
                </a:lnTo>
                <a:lnTo>
                  <a:pt x="92727" y="65442"/>
                </a:lnTo>
                <a:cubicBezTo>
                  <a:pt x="86700" y="65442"/>
                  <a:pt x="81816" y="70329"/>
                  <a:pt x="81816" y="76354"/>
                </a:cubicBezTo>
                <a:lnTo>
                  <a:pt x="81816" y="87267"/>
                </a:lnTo>
                <a:cubicBezTo>
                  <a:pt x="81816" y="93293"/>
                  <a:pt x="86700" y="98180"/>
                  <a:pt x="92727" y="98180"/>
                </a:cubicBezTo>
                <a:lnTo>
                  <a:pt x="103638" y="98180"/>
                </a:lnTo>
                <a:cubicBezTo>
                  <a:pt x="103638" y="98180"/>
                  <a:pt x="103638" y="109087"/>
                  <a:pt x="103638" y="109087"/>
                </a:cubicBezTo>
                <a:close/>
                <a:moveTo>
                  <a:pt x="5455" y="43622"/>
                </a:moveTo>
                <a:cubicBezTo>
                  <a:pt x="5455" y="40609"/>
                  <a:pt x="7900" y="38169"/>
                  <a:pt x="10911" y="38169"/>
                </a:cubicBezTo>
                <a:lnTo>
                  <a:pt x="14194" y="38169"/>
                </a:lnTo>
                <a:lnTo>
                  <a:pt x="15650" y="43622"/>
                </a:lnTo>
                <a:lnTo>
                  <a:pt x="10911" y="43622"/>
                </a:lnTo>
                <a:cubicBezTo>
                  <a:pt x="8911" y="43622"/>
                  <a:pt x="7061" y="44200"/>
                  <a:pt x="5455" y="45137"/>
                </a:cubicBezTo>
                <a:cubicBezTo>
                  <a:pt x="5455" y="45137"/>
                  <a:pt x="5455" y="43622"/>
                  <a:pt x="5455" y="43622"/>
                </a:cubicBezTo>
                <a:close/>
                <a:moveTo>
                  <a:pt x="20672" y="20198"/>
                </a:moveTo>
                <a:lnTo>
                  <a:pt x="75716" y="5638"/>
                </a:lnTo>
                <a:cubicBezTo>
                  <a:pt x="78622" y="4858"/>
                  <a:pt x="81611" y="6586"/>
                  <a:pt x="82394" y="9498"/>
                </a:cubicBezTo>
                <a:lnTo>
                  <a:pt x="83805" y="14761"/>
                </a:lnTo>
                <a:lnTo>
                  <a:pt x="18227" y="32154"/>
                </a:lnTo>
                <a:lnTo>
                  <a:pt x="16811" y="26880"/>
                </a:lnTo>
                <a:cubicBezTo>
                  <a:pt x="16033" y="23968"/>
                  <a:pt x="17761" y="20978"/>
                  <a:pt x="20672" y="20198"/>
                </a:cubicBezTo>
                <a:moveTo>
                  <a:pt x="88038" y="30566"/>
                </a:moveTo>
                <a:lnTo>
                  <a:pt x="91533" y="43622"/>
                </a:lnTo>
                <a:lnTo>
                  <a:pt x="38827" y="43622"/>
                </a:lnTo>
                <a:cubicBezTo>
                  <a:pt x="38827" y="43622"/>
                  <a:pt x="88038" y="30566"/>
                  <a:pt x="88038" y="30566"/>
                </a:cubicBezTo>
                <a:close/>
                <a:moveTo>
                  <a:pt x="98183" y="38169"/>
                </a:moveTo>
                <a:cubicBezTo>
                  <a:pt x="101194" y="38169"/>
                  <a:pt x="103638" y="40609"/>
                  <a:pt x="103638" y="43622"/>
                </a:cubicBezTo>
                <a:lnTo>
                  <a:pt x="103638" y="45137"/>
                </a:lnTo>
                <a:cubicBezTo>
                  <a:pt x="102027" y="44200"/>
                  <a:pt x="100177" y="43622"/>
                  <a:pt x="98183" y="43622"/>
                </a:cubicBezTo>
                <a:lnTo>
                  <a:pt x="97183" y="43622"/>
                </a:lnTo>
                <a:lnTo>
                  <a:pt x="95722" y="38169"/>
                </a:lnTo>
                <a:cubicBezTo>
                  <a:pt x="95722" y="38169"/>
                  <a:pt x="98183" y="38169"/>
                  <a:pt x="98183" y="38169"/>
                </a:cubicBezTo>
                <a:close/>
                <a:moveTo>
                  <a:pt x="109088" y="65442"/>
                </a:moveTo>
                <a:lnTo>
                  <a:pt x="109088" y="43622"/>
                </a:lnTo>
                <a:cubicBezTo>
                  <a:pt x="109088" y="37596"/>
                  <a:pt x="104205" y="32709"/>
                  <a:pt x="98183" y="32709"/>
                </a:cubicBezTo>
                <a:lnTo>
                  <a:pt x="94261" y="32709"/>
                </a:lnTo>
                <a:lnTo>
                  <a:pt x="87661" y="8084"/>
                </a:lnTo>
                <a:cubicBezTo>
                  <a:pt x="86100" y="2266"/>
                  <a:pt x="80122" y="-1189"/>
                  <a:pt x="74300" y="370"/>
                </a:cubicBezTo>
                <a:lnTo>
                  <a:pt x="19261" y="14924"/>
                </a:lnTo>
                <a:cubicBezTo>
                  <a:pt x="13438" y="16489"/>
                  <a:pt x="9988" y="22470"/>
                  <a:pt x="11544" y="28288"/>
                </a:cubicBezTo>
                <a:lnTo>
                  <a:pt x="12727" y="32709"/>
                </a:lnTo>
                <a:lnTo>
                  <a:pt x="10911" y="32709"/>
                </a:lnTo>
                <a:cubicBezTo>
                  <a:pt x="4883" y="32709"/>
                  <a:pt x="0" y="37596"/>
                  <a:pt x="0" y="43622"/>
                </a:cubicBezTo>
                <a:lnTo>
                  <a:pt x="0" y="109087"/>
                </a:lnTo>
                <a:cubicBezTo>
                  <a:pt x="0" y="115113"/>
                  <a:pt x="4883" y="119999"/>
                  <a:pt x="10911" y="119999"/>
                </a:cubicBezTo>
                <a:lnTo>
                  <a:pt x="98183" y="119999"/>
                </a:lnTo>
                <a:cubicBezTo>
                  <a:pt x="104205" y="119999"/>
                  <a:pt x="109088" y="115113"/>
                  <a:pt x="109088" y="109087"/>
                </a:cubicBezTo>
                <a:lnTo>
                  <a:pt x="109088" y="98180"/>
                </a:lnTo>
                <a:cubicBezTo>
                  <a:pt x="115116" y="98180"/>
                  <a:pt x="120000" y="93293"/>
                  <a:pt x="120000" y="87267"/>
                </a:cubicBezTo>
                <a:lnTo>
                  <a:pt x="120000" y="76354"/>
                </a:lnTo>
                <a:cubicBezTo>
                  <a:pt x="120000" y="70329"/>
                  <a:pt x="115116" y="65442"/>
                  <a:pt x="109088" y="65442"/>
                </a:cubicBezTo>
                <a:moveTo>
                  <a:pt x="73638" y="54535"/>
                </a:moveTo>
                <a:lnTo>
                  <a:pt x="68183" y="54535"/>
                </a:lnTo>
                <a:cubicBezTo>
                  <a:pt x="66677" y="54535"/>
                  <a:pt x="65455" y="55752"/>
                  <a:pt x="65455" y="57262"/>
                </a:cubicBezTo>
                <a:cubicBezTo>
                  <a:pt x="65455" y="58771"/>
                  <a:pt x="66677" y="59988"/>
                  <a:pt x="68183" y="59988"/>
                </a:cubicBezTo>
                <a:lnTo>
                  <a:pt x="73638" y="59988"/>
                </a:lnTo>
                <a:cubicBezTo>
                  <a:pt x="75138" y="59988"/>
                  <a:pt x="76361" y="58771"/>
                  <a:pt x="76361" y="57262"/>
                </a:cubicBezTo>
                <a:cubicBezTo>
                  <a:pt x="76361" y="55752"/>
                  <a:pt x="75138" y="54535"/>
                  <a:pt x="73638" y="54535"/>
                </a:cubicBezTo>
                <a:moveTo>
                  <a:pt x="40911" y="54535"/>
                </a:moveTo>
                <a:lnTo>
                  <a:pt x="35455" y="54535"/>
                </a:lnTo>
                <a:cubicBezTo>
                  <a:pt x="33950" y="54535"/>
                  <a:pt x="32727" y="55752"/>
                  <a:pt x="32727" y="57262"/>
                </a:cubicBezTo>
                <a:cubicBezTo>
                  <a:pt x="32727" y="58771"/>
                  <a:pt x="33950" y="59988"/>
                  <a:pt x="35455" y="59988"/>
                </a:cubicBezTo>
                <a:lnTo>
                  <a:pt x="40911" y="59988"/>
                </a:lnTo>
                <a:cubicBezTo>
                  <a:pt x="42411" y="59988"/>
                  <a:pt x="43638" y="58771"/>
                  <a:pt x="43638" y="57262"/>
                </a:cubicBezTo>
                <a:cubicBezTo>
                  <a:pt x="43638" y="55752"/>
                  <a:pt x="42411" y="54535"/>
                  <a:pt x="40911" y="54535"/>
                </a:cubicBezTo>
                <a:moveTo>
                  <a:pt x="95455" y="79081"/>
                </a:moveTo>
                <a:cubicBezTo>
                  <a:pt x="93950" y="79081"/>
                  <a:pt x="92727" y="80304"/>
                  <a:pt x="92727" y="81808"/>
                </a:cubicBezTo>
                <a:cubicBezTo>
                  <a:pt x="92727" y="83317"/>
                  <a:pt x="93950" y="84540"/>
                  <a:pt x="95455" y="84540"/>
                </a:cubicBezTo>
                <a:cubicBezTo>
                  <a:pt x="96961" y="84540"/>
                  <a:pt x="98183" y="83317"/>
                  <a:pt x="98183" y="81808"/>
                </a:cubicBezTo>
                <a:cubicBezTo>
                  <a:pt x="98183" y="80304"/>
                  <a:pt x="96961" y="79081"/>
                  <a:pt x="95455" y="79081"/>
                </a:cubicBezTo>
                <a:moveTo>
                  <a:pt x="90000" y="103633"/>
                </a:moveTo>
                <a:lnTo>
                  <a:pt x="84544" y="103633"/>
                </a:lnTo>
                <a:cubicBezTo>
                  <a:pt x="83038" y="103633"/>
                  <a:pt x="81816" y="104856"/>
                  <a:pt x="81816" y="106360"/>
                </a:cubicBezTo>
                <a:cubicBezTo>
                  <a:pt x="81816" y="107869"/>
                  <a:pt x="83038" y="109087"/>
                  <a:pt x="84544" y="109087"/>
                </a:cubicBezTo>
                <a:lnTo>
                  <a:pt x="90000" y="109087"/>
                </a:lnTo>
                <a:cubicBezTo>
                  <a:pt x="91505" y="109087"/>
                  <a:pt x="92727" y="107869"/>
                  <a:pt x="92727" y="106360"/>
                </a:cubicBezTo>
                <a:cubicBezTo>
                  <a:pt x="92727" y="104856"/>
                  <a:pt x="91505" y="103633"/>
                  <a:pt x="90000" y="103633"/>
                </a:cubicBezTo>
                <a:moveTo>
                  <a:pt x="84544" y="59988"/>
                </a:moveTo>
                <a:lnTo>
                  <a:pt x="90000" y="59988"/>
                </a:lnTo>
                <a:cubicBezTo>
                  <a:pt x="91505" y="59988"/>
                  <a:pt x="92727" y="58771"/>
                  <a:pt x="92727" y="57262"/>
                </a:cubicBezTo>
                <a:cubicBezTo>
                  <a:pt x="92727" y="55752"/>
                  <a:pt x="91505" y="54535"/>
                  <a:pt x="90000" y="54535"/>
                </a:cubicBezTo>
                <a:lnTo>
                  <a:pt x="84544" y="54535"/>
                </a:lnTo>
                <a:cubicBezTo>
                  <a:pt x="83038" y="54535"/>
                  <a:pt x="81816" y="55752"/>
                  <a:pt x="81816" y="57262"/>
                </a:cubicBezTo>
                <a:cubicBezTo>
                  <a:pt x="81816" y="58771"/>
                  <a:pt x="83038" y="59988"/>
                  <a:pt x="84544" y="59988"/>
                </a:cubicBezTo>
                <a:moveTo>
                  <a:pt x="24544" y="103633"/>
                </a:moveTo>
                <a:lnTo>
                  <a:pt x="19088" y="103633"/>
                </a:lnTo>
                <a:cubicBezTo>
                  <a:pt x="17588" y="103633"/>
                  <a:pt x="16361" y="104856"/>
                  <a:pt x="16361" y="106360"/>
                </a:cubicBezTo>
                <a:cubicBezTo>
                  <a:pt x="16361" y="107869"/>
                  <a:pt x="17588" y="109087"/>
                  <a:pt x="19088" y="109087"/>
                </a:cubicBezTo>
                <a:lnTo>
                  <a:pt x="24544" y="109087"/>
                </a:lnTo>
                <a:cubicBezTo>
                  <a:pt x="26050" y="109087"/>
                  <a:pt x="27272" y="107869"/>
                  <a:pt x="27272" y="106360"/>
                </a:cubicBezTo>
                <a:cubicBezTo>
                  <a:pt x="27272" y="104856"/>
                  <a:pt x="26050" y="103633"/>
                  <a:pt x="24544" y="103633"/>
                </a:cubicBezTo>
                <a:moveTo>
                  <a:pt x="40911" y="103633"/>
                </a:moveTo>
                <a:lnTo>
                  <a:pt x="35455" y="103633"/>
                </a:lnTo>
                <a:cubicBezTo>
                  <a:pt x="33950" y="103633"/>
                  <a:pt x="32727" y="104856"/>
                  <a:pt x="32727" y="106360"/>
                </a:cubicBezTo>
                <a:cubicBezTo>
                  <a:pt x="32727" y="107869"/>
                  <a:pt x="33950" y="109087"/>
                  <a:pt x="35455" y="109087"/>
                </a:cubicBezTo>
                <a:lnTo>
                  <a:pt x="40911" y="109087"/>
                </a:lnTo>
                <a:cubicBezTo>
                  <a:pt x="42411" y="109087"/>
                  <a:pt x="43638" y="107869"/>
                  <a:pt x="43638" y="106360"/>
                </a:cubicBezTo>
                <a:cubicBezTo>
                  <a:pt x="43638" y="104856"/>
                  <a:pt x="42411" y="103633"/>
                  <a:pt x="40911" y="103633"/>
                </a:cubicBezTo>
                <a:moveTo>
                  <a:pt x="24544" y="54535"/>
                </a:moveTo>
                <a:lnTo>
                  <a:pt x="19088" y="54535"/>
                </a:lnTo>
                <a:cubicBezTo>
                  <a:pt x="17588" y="54535"/>
                  <a:pt x="16361" y="55752"/>
                  <a:pt x="16361" y="57262"/>
                </a:cubicBezTo>
                <a:cubicBezTo>
                  <a:pt x="16361" y="58771"/>
                  <a:pt x="17588" y="59988"/>
                  <a:pt x="19088" y="59988"/>
                </a:cubicBezTo>
                <a:lnTo>
                  <a:pt x="24544" y="59988"/>
                </a:lnTo>
                <a:cubicBezTo>
                  <a:pt x="26050" y="59988"/>
                  <a:pt x="27272" y="58771"/>
                  <a:pt x="27272" y="57262"/>
                </a:cubicBezTo>
                <a:cubicBezTo>
                  <a:pt x="27272" y="55752"/>
                  <a:pt x="26050" y="54535"/>
                  <a:pt x="24544" y="5453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17787670" y="3995786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97500"/>
                </a:moveTo>
                <a:lnTo>
                  <a:pt x="68183" y="97500"/>
                </a:lnTo>
                <a:cubicBezTo>
                  <a:pt x="66672" y="97500"/>
                  <a:pt x="65455" y="99183"/>
                  <a:pt x="65455" y="101250"/>
                </a:cubicBezTo>
                <a:cubicBezTo>
                  <a:pt x="65455" y="103322"/>
                  <a:pt x="66672" y="105000"/>
                  <a:pt x="68183" y="105000"/>
                </a:cubicBezTo>
                <a:lnTo>
                  <a:pt x="73638" y="105000"/>
                </a:lnTo>
                <a:cubicBezTo>
                  <a:pt x="75144" y="105000"/>
                  <a:pt x="76361" y="103322"/>
                  <a:pt x="76361" y="101250"/>
                </a:cubicBezTo>
                <a:cubicBezTo>
                  <a:pt x="76361" y="99183"/>
                  <a:pt x="75144" y="97500"/>
                  <a:pt x="73638" y="97500"/>
                </a:cubicBezTo>
                <a:moveTo>
                  <a:pt x="57272" y="30000"/>
                </a:moveTo>
                <a:lnTo>
                  <a:pt x="51816" y="30000"/>
                </a:lnTo>
                <a:cubicBezTo>
                  <a:pt x="50311" y="30000"/>
                  <a:pt x="49088" y="31677"/>
                  <a:pt x="49088" y="33750"/>
                </a:cubicBezTo>
                <a:cubicBezTo>
                  <a:pt x="49088" y="35822"/>
                  <a:pt x="50311" y="37500"/>
                  <a:pt x="51816" y="37500"/>
                </a:cubicBezTo>
                <a:lnTo>
                  <a:pt x="57272" y="37500"/>
                </a:lnTo>
                <a:cubicBezTo>
                  <a:pt x="58777" y="37500"/>
                  <a:pt x="60000" y="35822"/>
                  <a:pt x="60000" y="33750"/>
                </a:cubicBezTo>
                <a:cubicBezTo>
                  <a:pt x="60000" y="31677"/>
                  <a:pt x="58777" y="30000"/>
                  <a:pt x="57272" y="30000"/>
                </a:cubicBezTo>
                <a:moveTo>
                  <a:pt x="90000" y="97500"/>
                </a:moveTo>
                <a:lnTo>
                  <a:pt x="84544" y="97500"/>
                </a:lnTo>
                <a:cubicBezTo>
                  <a:pt x="83038" y="97500"/>
                  <a:pt x="81816" y="99183"/>
                  <a:pt x="81816" y="101250"/>
                </a:cubicBezTo>
                <a:cubicBezTo>
                  <a:pt x="81816" y="103322"/>
                  <a:pt x="83038" y="105000"/>
                  <a:pt x="84544" y="105000"/>
                </a:cubicBezTo>
                <a:lnTo>
                  <a:pt x="90000" y="105000"/>
                </a:lnTo>
                <a:cubicBezTo>
                  <a:pt x="91505" y="105000"/>
                  <a:pt x="92727" y="103322"/>
                  <a:pt x="92727" y="101250"/>
                </a:cubicBezTo>
                <a:cubicBezTo>
                  <a:pt x="92727" y="99183"/>
                  <a:pt x="91505" y="97500"/>
                  <a:pt x="90000" y="97500"/>
                </a:cubicBezTo>
                <a:moveTo>
                  <a:pt x="73638" y="30000"/>
                </a:moveTo>
                <a:lnTo>
                  <a:pt x="68183" y="30000"/>
                </a:lnTo>
                <a:cubicBezTo>
                  <a:pt x="66672" y="30000"/>
                  <a:pt x="65455" y="31677"/>
                  <a:pt x="65455" y="33750"/>
                </a:cubicBezTo>
                <a:cubicBezTo>
                  <a:pt x="65455" y="35822"/>
                  <a:pt x="66672" y="37500"/>
                  <a:pt x="68183" y="37500"/>
                </a:cubicBezTo>
                <a:lnTo>
                  <a:pt x="73638" y="37500"/>
                </a:lnTo>
                <a:cubicBezTo>
                  <a:pt x="75144" y="37500"/>
                  <a:pt x="76361" y="35822"/>
                  <a:pt x="76361" y="33750"/>
                </a:cubicBezTo>
                <a:cubicBezTo>
                  <a:pt x="76361" y="31677"/>
                  <a:pt x="75144" y="30000"/>
                  <a:pt x="73638" y="30000"/>
                </a:cubicBezTo>
                <a:moveTo>
                  <a:pt x="57272" y="97500"/>
                </a:moveTo>
                <a:lnTo>
                  <a:pt x="51816" y="97500"/>
                </a:lnTo>
                <a:cubicBezTo>
                  <a:pt x="50311" y="97500"/>
                  <a:pt x="49088" y="99183"/>
                  <a:pt x="49088" y="101250"/>
                </a:cubicBezTo>
                <a:cubicBezTo>
                  <a:pt x="49088" y="103322"/>
                  <a:pt x="50311" y="105000"/>
                  <a:pt x="51816" y="105000"/>
                </a:cubicBezTo>
                <a:lnTo>
                  <a:pt x="57272" y="105000"/>
                </a:lnTo>
                <a:cubicBezTo>
                  <a:pt x="58777" y="105000"/>
                  <a:pt x="60000" y="103322"/>
                  <a:pt x="60000" y="101250"/>
                </a:cubicBezTo>
                <a:cubicBezTo>
                  <a:pt x="60000" y="99183"/>
                  <a:pt x="58777" y="97500"/>
                  <a:pt x="57272" y="97500"/>
                </a:cubicBezTo>
                <a:moveTo>
                  <a:pt x="24544" y="97500"/>
                </a:moveTo>
                <a:lnTo>
                  <a:pt x="19088" y="97500"/>
                </a:lnTo>
                <a:cubicBezTo>
                  <a:pt x="17583" y="97500"/>
                  <a:pt x="16361" y="99183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lnTo>
                  <a:pt x="24544" y="105000"/>
                </a:lnTo>
                <a:cubicBezTo>
                  <a:pt x="26055" y="105000"/>
                  <a:pt x="27272" y="103322"/>
                  <a:pt x="27272" y="101250"/>
                </a:cubicBezTo>
                <a:cubicBezTo>
                  <a:pt x="27272" y="99183"/>
                  <a:pt x="26055" y="97500"/>
                  <a:pt x="24544" y="97500"/>
                </a:cubicBezTo>
                <a:moveTo>
                  <a:pt x="84544" y="37500"/>
                </a:moveTo>
                <a:lnTo>
                  <a:pt x="90000" y="37500"/>
                </a:lnTo>
                <a:cubicBezTo>
                  <a:pt x="91505" y="37500"/>
                  <a:pt x="92727" y="35822"/>
                  <a:pt x="92727" y="33750"/>
                </a:cubicBezTo>
                <a:cubicBezTo>
                  <a:pt x="92727" y="31677"/>
                  <a:pt x="91505" y="30000"/>
                  <a:pt x="90000" y="30000"/>
                </a:cubicBezTo>
                <a:lnTo>
                  <a:pt x="84544" y="30000"/>
                </a:lnTo>
                <a:cubicBezTo>
                  <a:pt x="83038" y="30000"/>
                  <a:pt x="81816" y="31677"/>
                  <a:pt x="81816" y="33750"/>
                </a:cubicBezTo>
                <a:cubicBezTo>
                  <a:pt x="81816" y="35822"/>
                  <a:pt x="83038" y="37500"/>
                  <a:pt x="84544" y="37500"/>
                </a:cubicBezTo>
                <a:moveTo>
                  <a:pt x="114544" y="75000"/>
                </a:moveTo>
                <a:cubicBezTo>
                  <a:pt x="114544" y="79138"/>
                  <a:pt x="112100" y="82500"/>
                  <a:pt x="109088" y="82500"/>
                </a:cubicBezTo>
                <a:lnTo>
                  <a:pt x="92727" y="82500"/>
                </a:lnTo>
                <a:cubicBezTo>
                  <a:pt x="89716" y="82500"/>
                  <a:pt x="87272" y="79138"/>
                  <a:pt x="87272" y="75000"/>
                </a:cubicBezTo>
                <a:lnTo>
                  <a:pt x="87272" y="60000"/>
                </a:lnTo>
                <a:cubicBezTo>
                  <a:pt x="87272" y="55861"/>
                  <a:pt x="89716" y="52500"/>
                  <a:pt x="92727" y="52500"/>
                </a:cubicBezTo>
                <a:lnTo>
                  <a:pt x="109088" y="52500"/>
                </a:lnTo>
                <a:cubicBezTo>
                  <a:pt x="112100" y="52500"/>
                  <a:pt x="114544" y="55861"/>
                  <a:pt x="114544" y="60000"/>
                </a:cubicBezTo>
                <a:cubicBezTo>
                  <a:pt x="114544" y="60000"/>
                  <a:pt x="114544" y="75000"/>
                  <a:pt x="114544" y="75000"/>
                </a:cubicBezTo>
                <a:close/>
                <a:moveTo>
                  <a:pt x="103638" y="105000"/>
                </a:moveTo>
                <a:cubicBezTo>
                  <a:pt x="103638" y="109138"/>
                  <a:pt x="101188" y="112500"/>
                  <a:pt x="98183" y="112500"/>
                </a:cubicBezTo>
                <a:lnTo>
                  <a:pt x="10911" y="112500"/>
                </a:lnTo>
                <a:cubicBezTo>
                  <a:pt x="7900" y="112500"/>
                  <a:pt x="5455" y="109138"/>
                  <a:pt x="5455" y="105000"/>
                </a:cubicBezTo>
                <a:lnTo>
                  <a:pt x="5455" y="30000"/>
                </a:lnTo>
                <a:cubicBezTo>
                  <a:pt x="5455" y="25861"/>
                  <a:pt x="7900" y="22500"/>
                  <a:pt x="10911" y="22500"/>
                </a:cubicBezTo>
                <a:lnTo>
                  <a:pt x="98183" y="22500"/>
                </a:lnTo>
                <a:cubicBezTo>
                  <a:pt x="101188" y="22500"/>
                  <a:pt x="103638" y="25861"/>
                  <a:pt x="103638" y="30000"/>
                </a:cubicBezTo>
                <a:lnTo>
                  <a:pt x="103638" y="45000"/>
                </a:lnTo>
                <a:lnTo>
                  <a:pt x="92727" y="45000"/>
                </a:lnTo>
                <a:cubicBezTo>
                  <a:pt x="86700" y="45000"/>
                  <a:pt x="81816" y="51716"/>
                  <a:pt x="81816" y="60000"/>
                </a:cubicBezTo>
                <a:lnTo>
                  <a:pt x="81816" y="75000"/>
                </a:lnTo>
                <a:cubicBezTo>
                  <a:pt x="81816" y="83283"/>
                  <a:pt x="86700" y="90000"/>
                  <a:pt x="92727" y="90000"/>
                </a:cubicBezTo>
                <a:lnTo>
                  <a:pt x="103638" y="90000"/>
                </a:lnTo>
                <a:cubicBezTo>
                  <a:pt x="103638" y="90000"/>
                  <a:pt x="103638" y="105000"/>
                  <a:pt x="103638" y="105000"/>
                </a:cubicBezTo>
                <a:close/>
                <a:moveTo>
                  <a:pt x="5455" y="15000"/>
                </a:moveTo>
                <a:cubicBezTo>
                  <a:pt x="5455" y="10861"/>
                  <a:pt x="7900" y="7500"/>
                  <a:pt x="10911" y="7500"/>
                </a:cubicBezTo>
                <a:lnTo>
                  <a:pt x="98183" y="7500"/>
                </a:lnTo>
                <a:cubicBezTo>
                  <a:pt x="101188" y="7500"/>
                  <a:pt x="103638" y="10861"/>
                  <a:pt x="103638" y="15000"/>
                </a:cubicBezTo>
                <a:lnTo>
                  <a:pt x="103638" y="17083"/>
                </a:lnTo>
                <a:cubicBezTo>
                  <a:pt x="102027" y="15788"/>
                  <a:pt x="100177" y="15000"/>
                  <a:pt x="98183" y="15000"/>
                </a:cubicBezTo>
                <a:lnTo>
                  <a:pt x="10911" y="15000"/>
                </a:lnTo>
                <a:cubicBezTo>
                  <a:pt x="8911" y="15000"/>
                  <a:pt x="7061" y="15788"/>
                  <a:pt x="5455" y="17083"/>
                </a:cubicBezTo>
                <a:cubicBezTo>
                  <a:pt x="5455" y="17083"/>
                  <a:pt x="5455" y="15000"/>
                  <a:pt x="5455" y="15000"/>
                </a:cubicBezTo>
                <a:close/>
                <a:moveTo>
                  <a:pt x="109088" y="45000"/>
                </a:moveTo>
                <a:lnTo>
                  <a:pt x="109088" y="15000"/>
                </a:lnTo>
                <a:cubicBezTo>
                  <a:pt x="109088" y="6716"/>
                  <a:pt x="104205" y="0"/>
                  <a:pt x="98183" y="0"/>
                </a:cubicBezTo>
                <a:lnTo>
                  <a:pt x="10911" y="0"/>
                </a:lnTo>
                <a:cubicBezTo>
                  <a:pt x="4883" y="0"/>
                  <a:pt x="0" y="6716"/>
                  <a:pt x="0" y="15000"/>
                </a:cubicBezTo>
                <a:lnTo>
                  <a:pt x="0" y="105000"/>
                </a:lnTo>
                <a:cubicBezTo>
                  <a:pt x="0" y="11328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3283"/>
                  <a:pt x="109088" y="105000"/>
                </a:cubicBezTo>
                <a:lnTo>
                  <a:pt x="109088" y="90000"/>
                </a:lnTo>
                <a:cubicBezTo>
                  <a:pt x="115116" y="90000"/>
                  <a:pt x="120000" y="83283"/>
                  <a:pt x="120000" y="75000"/>
                </a:cubicBezTo>
                <a:lnTo>
                  <a:pt x="120000" y="60000"/>
                </a:lnTo>
                <a:cubicBezTo>
                  <a:pt x="120000" y="51716"/>
                  <a:pt x="115116" y="45000"/>
                  <a:pt x="109088" y="45000"/>
                </a:cubicBezTo>
                <a:moveTo>
                  <a:pt x="95455" y="63750"/>
                </a:moveTo>
                <a:cubicBezTo>
                  <a:pt x="93944" y="63750"/>
                  <a:pt x="92727" y="65427"/>
                  <a:pt x="92727" y="67500"/>
                </a:cubicBezTo>
                <a:cubicBezTo>
                  <a:pt x="92727" y="69572"/>
                  <a:pt x="93944" y="71250"/>
                  <a:pt x="95455" y="71250"/>
                </a:cubicBezTo>
                <a:cubicBezTo>
                  <a:pt x="96961" y="71250"/>
                  <a:pt x="98183" y="69572"/>
                  <a:pt x="98183" y="67500"/>
                </a:cubicBezTo>
                <a:cubicBezTo>
                  <a:pt x="98183" y="65427"/>
                  <a:pt x="96961" y="63750"/>
                  <a:pt x="95455" y="63750"/>
                </a:cubicBezTo>
                <a:moveTo>
                  <a:pt x="40911" y="97500"/>
                </a:moveTo>
                <a:lnTo>
                  <a:pt x="35455" y="97500"/>
                </a:lnTo>
                <a:cubicBezTo>
                  <a:pt x="33944" y="97500"/>
                  <a:pt x="32727" y="99183"/>
                  <a:pt x="32727" y="101250"/>
                </a:cubicBezTo>
                <a:cubicBezTo>
                  <a:pt x="32727" y="103322"/>
                  <a:pt x="33944" y="105000"/>
                  <a:pt x="35455" y="105000"/>
                </a:cubicBezTo>
                <a:lnTo>
                  <a:pt x="40911" y="105000"/>
                </a:lnTo>
                <a:cubicBezTo>
                  <a:pt x="42416" y="105000"/>
                  <a:pt x="43638" y="103322"/>
                  <a:pt x="43638" y="101250"/>
                </a:cubicBezTo>
                <a:cubicBezTo>
                  <a:pt x="43638" y="99183"/>
                  <a:pt x="42416" y="97500"/>
                  <a:pt x="40911" y="97500"/>
                </a:cubicBezTo>
                <a:moveTo>
                  <a:pt x="40911" y="30000"/>
                </a:moveTo>
                <a:lnTo>
                  <a:pt x="35455" y="30000"/>
                </a:lnTo>
                <a:cubicBezTo>
                  <a:pt x="33944" y="30000"/>
                  <a:pt x="32727" y="31677"/>
                  <a:pt x="32727" y="33750"/>
                </a:cubicBezTo>
                <a:cubicBezTo>
                  <a:pt x="32727" y="35822"/>
                  <a:pt x="33944" y="37500"/>
                  <a:pt x="35455" y="37500"/>
                </a:cubicBezTo>
                <a:lnTo>
                  <a:pt x="40911" y="37500"/>
                </a:lnTo>
                <a:cubicBezTo>
                  <a:pt x="42416" y="37500"/>
                  <a:pt x="43638" y="35822"/>
                  <a:pt x="43638" y="33750"/>
                </a:cubicBezTo>
                <a:cubicBezTo>
                  <a:pt x="43638" y="31677"/>
                  <a:pt x="42416" y="30000"/>
                  <a:pt x="40911" y="30000"/>
                </a:cubicBezTo>
                <a:moveTo>
                  <a:pt x="24544" y="30000"/>
                </a:moveTo>
                <a:lnTo>
                  <a:pt x="19088" y="30000"/>
                </a:lnTo>
                <a:cubicBezTo>
                  <a:pt x="17583" y="30000"/>
                  <a:pt x="16361" y="31677"/>
                  <a:pt x="16361" y="33750"/>
                </a:cubicBezTo>
                <a:cubicBezTo>
                  <a:pt x="16361" y="35822"/>
                  <a:pt x="17583" y="37500"/>
                  <a:pt x="19088" y="37500"/>
                </a:cubicBezTo>
                <a:lnTo>
                  <a:pt x="24544" y="37500"/>
                </a:lnTo>
                <a:cubicBezTo>
                  <a:pt x="26055" y="37500"/>
                  <a:pt x="27272" y="35822"/>
                  <a:pt x="27272" y="33750"/>
                </a:cubicBezTo>
                <a:cubicBezTo>
                  <a:pt x="27272" y="31677"/>
                  <a:pt x="26055" y="30000"/>
                  <a:pt x="24544" y="3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7" name="Shape 787"/>
          <p:cNvSpPr/>
          <p:nvPr/>
        </p:nvSpPr>
        <p:spPr>
          <a:xfrm>
            <a:off x="18854194" y="3970392"/>
            <a:ext cx="558655" cy="45752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272" y="40077"/>
                </a:moveTo>
                <a:lnTo>
                  <a:pt x="51816" y="40077"/>
                </a:lnTo>
                <a:cubicBezTo>
                  <a:pt x="50311" y="40077"/>
                  <a:pt x="49088" y="41566"/>
                  <a:pt x="49088" y="43405"/>
                </a:cubicBezTo>
                <a:cubicBezTo>
                  <a:pt x="49088" y="45250"/>
                  <a:pt x="50311" y="46738"/>
                  <a:pt x="51816" y="46738"/>
                </a:cubicBezTo>
                <a:lnTo>
                  <a:pt x="57272" y="46738"/>
                </a:lnTo>
                <a:cubicBezTo>
                  <a:pt x="58777" y="46738"/>
                  <a:pt x="60000" y="45250"/>
                  <a:pt x="60000" y="43405"/>
                </a:cubicBezTo>
                <a:cubicBezTo>
                  <a:pt x="60000" y="41566"/>
                  <a:pt x="58777" y="40077"/>
                  <a:pt x="57272" y="40077"/>
                </a:cubicBezTo>
                <a:moveTo>
                  <a:pt x="40911" y="40077"/>
                </a:moveTo>
                <a:lnTo>
                  <a:pt x="35455" y="40077"/>
                </a:lnTo>
                <a:cubicBezTo>
                  <a:pt x="33944" y="40077"/>
                  <a:pt x="32727" y="41566"/>
                  <a:pt x="32727" y="43405"/>
                </a:cubicBezTo>
                <a:cubicBezTo>
                  <a:pt x="32727" y="45250"/>
                  <a:pt x="33944" y="46738"/>
                  <a:pt x="35455" y="46738"/>
                </a:cubicBezTo>
                <a:lnTo>
                  <a:pt x="40911" y="46738"/>
                </a:lnTo>
                <a:cubicBezTo>
                  <a:pt x="42416" y="46738"/>
                  <a:pt x="43638" y="45250"/>
                  <a:pt x="43638" y="43405"/>
                </a:cubicBezTo>
                <a:cubicBezTo>
                  <a:pt x="43638" y="41566"/>
                  <a:pt x="42416" y="40077"/>
                  <a:pt x="40911" y="40077"/>
                </a:cubicBezTo>
                <a:moveTo>
                  <a:pt x="57272" y="100022"/>
                </a:moveTo>
                <a:lnTo>
                  <a:pt x="51816" y="100022"/>
                </a:lnTo>
                <a:cubicBezTo>
                  <a:pt x="50311" y="100022"/>
                  <a:pt x="49088" y="101511"/>
                  <a:pt x="49088" y="103350"/>
                </a:cubicBezTo>
                <a:cubicBezTo>
                  <a:pt x="49088" y="105194"/>
                  <a:pt x="50311" y="106677"/>
                  <a:pt x="51816" y="106677"/>
                </a:cubicBezTo>
                <a:lnTo>
                  <a:pt x="57272" y="106677"/>
                </a:lnTo>
                <a:cubicBezTo>
                  <a:pt x="58777" y="106677"/>
                  <a:pt x="60000" y="105194"/>
                  <a:pt x="60000" y="103350"/>
                </a:cubicBezTo>
                <a:cubicBezTo>
                  <a:pt x="60000" y="101511"/>
                  <a:pt x="58777" y="100022"/>
                  <a:pt x="57272" y="100022"/>
                </a:cubicBezTo>
                <a:moveTo>
                  <a:pt x="73638" y="100022"/>
                </a:moveTo>
                <a:lnTo>
                  <a:pt x="68183" y="100022"/>
                </a:lnTo>
                <a:cubicBezTo>
                  <a:pt x="66672" y="100022"/>
                  <a:pt x="65455" y="101511"/>
                  <a:pt x="65455" y="103350"/>
                </a:cubicBezTo>
                <a:cubicBezTo>
                  <a:pt x="65455" y="105194"/>
                  <a:pt x="66672" y="106677"/>
                  <a:pt x="68183" y="106677"/>
                </a:cubicBezTo>
                <a:lnTo>
                  <a:pt x="73638" y="106677"/>
                </a:lnTo>
                <a:cubicBezTo>
                  <a:pt x="75144" y="106677"/>
                  <a:pt x="76361" y="105194"/>
                  <a:pt x="76361" y="103350"/>
                </a:cubicBezTo>
                <a:cubicBezTo>
                  <a:pt x="76361" y="101511"/>
                  <a:pt x="75144" y="100022"/>
                  <a:pt x="73638" y="100022"/>
                </a:cubicBezTo>
                <a:moveTo>
                  <a:pt x="114544" y="80038"/>
                </a:moveTo>
                <a:cubicBezTo>
                  <a:pt x="114544" y="83716"/>
                  <a:pt x="112100" y="86700"/>
                  <a:pt x="109088" y="86700"/>
                </a:cubicBezTo>
                <a:lnTo>
                  <a:pt x="92727" y="86700"/>
                </a:lnTo>
                <a:cubicBezTo>
                  <a:pt x="89711" y="86700"/>
                  <a:pt x="87272" y="83716"/>
                  <a:pt x="87272" y="80038"/>
                </a:cubicBezTo>
                <a:lnTo>
                  <a:pt x="87272" y="66716"/>
                </a:lnTo>
                <a:cubicBezTo>
                  <a:pt x="87272" y="63044"/>
                  <a:pt x="89711" y="60061"/>
                  <a:pt x="92727" y="60061"/>
                </a:cubicBezTo>
                <a:lnTo>
                  <a:pt x="109088" y="60061"/>
                </a:lnTo>
                <a:cubicBezTo>
                  <a:pt x="112100" y="60061"/>
                  <a:pt x="114544" y="63044"/>
                  <a:pt x="114544" y="66716"/>
                </a:cubicBezTo>
                <a:cubicBezTo>
                  <a:pt x="114544" y="66716"/>
                  <a:pt x="114544" y="80038"/>
                  <a:pt x="114544" y="80038"/>
                </a:cubicBezTo>
                <a:close/>
                <a:moveTo>
                  <a:pt x="103638" y="106677"/>
                </a:moveTo>
                <a:cubicBezTo>
                  <a:pt x="103638" y="110355"/>
                  <a:pt x="101188" y="113338"/>
                  <a:pt x="98183" y="113338"/>
                </a:cubicBezTo>
                <a:lnTo>
                  <a:pt x="10911" y="113338"/>
                </a:lnTo>
                <a:cubicBezTo>
                  <a:pt x="7894" y="113338"/>
                  <a:pt x="5455" y="110355"/>
                  <a:pt x="5455" y="106677"/>
                </a:cubicBezTo>
                <a:lnTo>
                  <a:pt x="5455" y="40077"/>
                </a:lnTo>
                <a:cubicBezTo>
                  <a:pt x="5455" y="36405"/>
                  <a:pt x="7894" y="33416"/>
                  <a:pt x="10911" y="33416"/>
                </a:cubicBezTo>
                <a:lnTo>
                  <a:pt x="98183" y="33416"/>
                </a:lnTo>
                <a:cubicBezTo>
                  <a:pt x="101188" y="33416"/>
                  <a:pt x="103638" y="36405"/>
                  <a:pt x="103638" y="40077"/>
                </a:cubicBezTo>
                <a:lnTo>
                  <a:pt x="103638" y="53400"/>
                </a:lnTo>
                <a:lnTo>
                  <a:pt x="92727" y="53400"/>
                </a:lnTo>
                <a:cubicBezTo>
                  <a:pt x="86700" y="53400"/>
                  <a:pt x="81816" y="59361"/>
                  <a:pt x="81816" y="66716"/>
                </a:cubicBezTo>
                <a:lnTo>
                  <a:pt x="81816" y="80038"/>
                </a:lnTo>
                <a:cubicBezTo>
                  <a:pt x="81816" y="87394"/>
                  <a:pt x="86700" y="93361"/>
                  <a:pt x="92727" y="93361"/>
                </a:cubicBezTo>
                <a:lnTo>
                  <a:pt x="103638" y="93361"/>
                </a:lnTo>
                <a:cubicBezTo>
                  <a:pt x="103638" y="93361"/>
                  <a:pt x="103638" y="106677"/>
                  <a:pt x="103638" y="106677"/>
                </a:cubicBezTo>
                <a:close/>
                <a:moveTo>
                  <a:pt x="5455" y="26755"/>
                </a:moveTo>
                <a:cubicBezTo>
                  <a:pt x="5455" y="23083"/>
                  <a:pt x="7888" y="20100"/>
                  <a:pt x="10905" y="20100"/>
                </a:cubicBezTo>
                <a:lnTo>
                  <a:pt x="9400" y="26944"/>
                </a:lnTo>
                <a:cubicBezTo>
                  <a:pt x="7977" y="27188"/>
                  <a:pt x="6650" y="27755"/>
                  <a:pt x="5455" y="28605"/>
                </a:cubicBezTo>
                <a:cubicBezTo>
                  <a:pt x="5455" y="28605"/>
                  <a:pt x="5455" y="26755"/>
                  <a:pt x="5455" y="26755"/>
                </a:cubicBezTo>
                <a:close/>
                <a:moveTo>
                  <a:pt x="19172" y="8155"/>
                </a:moveTo>
                <a:lnTo>
                  <a:pt x="76022" y="26755"/>
                </a:lnTo>
                <a:lnTo>
                  <a:pt x="15088" y="26755"/>
                </a:lnTo>
                <a:cubicBezTo>
                  <a:pt x="15088" y="26755"/>
                  <a:pt x="19172" y="8155"/>
                  <a:pt x="19172" y="8155"/>
                </a:cubicBezTo>
                <a:close/>
                <a:moveTo>
                  <a:pt x="93200" y="14344"/>
                </a:moveTo>
                <a:lnTo>
                  <a:pt x="94344" y="25855"/>
                </a:lnTo>
                <a:lnTo>
                  <a:pt x="69777" y="17822"/>
                </a:lnTo>
                <a:cubicBezTo>
                  <a:pt x="69777" y="17822"/>
                  <a:pt x="93200" y="14344"/>
                  <a:pt x="93200" y="14344"/>
                </a:cubicBezTo>
                <a:close/>
                <a:moveTo>
                  <a:pt x="103638" y="26755"/>
                </a:moveTo>
                <a:lnTo>
                  <a:pt x="103638" y="28605"/>
                </a:lnTo>
                <a:cubicBezTo>
                  <a:pt x="102516" y="27805"/>
                  <a:pt x="101283" y="27244"/>
                  <a:pt x="99955" y="26977"/>
                </a:cubicBezTo>
                <a:lnTo>
                  <a:pt x="99283" y="20233"/>
                </a:lnTo>
                <a:cubicBezTo>
                  <a:pt x="101766" y="20855"/>
                  <a:pt x="103638" y="23538"/>
                  <a:pt x="103638" y="26755"/>
                </a:cubicBezTo>
                <a:moveTo>
                  <a:pt x="109088" y="53400"/>
                </a:moveTo>
                <a:lnTo>
                  <a:pt x="109088" y="26755"/>
                </a:lnTo>
                <a:cubicBezTo>
                  <a:pt x="109088" y="19583"/>
                  <a:pt x="104433" y="13772"/>
                  <a:pt x="98611" y="13488"/>
                </a:cubicBezTo>
                <a:lnTo>
                  <a:pt x="97961" y="6927"/>
                </a:lnTo>
                <a:lnTo>
                  <a:pt x="55666" y="13205"/>
                </a:lnTo>
                <a:lnTo>
                  <a:pt x="15316" y="0"/>
                </a:lnTo>
                <a:lnTo>
                  <a:pt x="12366" y="13438"/>
                </a:lnTo>
                <a:lnTo>
                  <a:pt x="10911" y="13438"/>
                </a:lnTo>
                <a:cubicBezTo>
                  <a:pt x="4883" y="13438"/>
                  <a:pt x="0" y="19400"/>
                  <a:pt x="0" y="26755"/>
                </a:cubicBezTo>
                <a:lnTo>
                  <a:pt x="0" y="106677"/>
                </a:lnTo>
                <a:cubicBezTo>
                  <a:pt x="0" y="114033"/>
                  <a:pt x="4883" y="120000"/>
                  <a:pt x="10911" y="120000"/>
                </a:cubicBezTo>
                <a:lnTo>
                  <a:pt x="98183" y="120000"/>
                </a:lnTo>
                <a:cubicBezTo>
                  <a:pt x="104205" y="120000"/>
                  <a:pt x="109088" y="114033"/>
                  <a:pt x="109088" y="106677"/>
                </a:cubicBezTo>
                <a:lnTo>
                  <a:pt x="109088" y="93361"/>
                </a:lnTo>
                <a:cubicBezTo>
                  <a:pt x="115116" y="93361"/>
                  <a:pt x="120000" y="87394"/>
                  <a:pt x="120000" y="80038"/>
                </a:cubicBezTo>
                <a:lnTo>
                  <a:pt x="120000" y="66716"/>
                </a:lnTo>
                <a:cubicBezTo>
                  <a:pt x="120000" y="59361"/>
                  <a:pt x="115116" y="53400"/>
                  <a:pt x="109088" y="53400"/>
                </a:cubicBezTo>
                <a:moveTo>
                  <a:pt x="73638" y="40077"/>
                </a:moveTo>
                <a:lnTo>
                  <a:pt x="68183" y="40077"/>
                </a:lnTo>
                <a:cubicBezTo>
                  <a:pt x="66672" y="40077"/>
                  <a:pt x="65455" y="41566"/>
                  <a:pt x="65455" y="43405"/>
                </a:cubicBezTo>
                <a:cubicBezTo>
                  <a:pt x="65455" y="45250"/>
                  <a:pt x="66672" y="46738"/>
                  <a:pt x="68183" y="46738"/>
                </a:cubicBezTo>
                <a:lnTo>
                  <a:pt x="73638" y="46738"/>
                </a:lnTo>
                <a:cubicBezTo>
                  <a:pt x="75144" y="46738"/>
                  <a:pt x="76361" y="45250"/>
                  <a:pt x="76361" y="43405"/>
                </a:cubicBezTo>
                <a:cubicBezTo>
                  <a:pt x="76361" y="41566"/>
                  <a:pt x="75144" y="40077"/>
                  <a:pt x="73638" y="40077"/>
                </a:cubicBezTo>
                <a:moveTo>
                  <a:pt x="90000" y="100022"/>
                </a:moveTo>
                <a:lnTo>
                  <a:pt x="84544" y="100022"/>
                </a:lnTo>
                <a:cubicBezTo>
                  <a:pt x="83038" y="100022"/>
                  <a:pt x="81816" y="101511"/>
                  <a:pt x="81816" y="103350"/>
                </a:cubicBezTo>
                <a:cubicBezTo>
                  <a:pt x="81816" y="105194"/>
                  <a:pt x="83038" y="106677"/>
                  <a:pt x="84544" y="106677"/>
                </a:cubicBezTo>
                <a:lnTo>
                  <a:pt x="90000" y="106677"/>
                </a:lnTo>
                <a:cubicBezTo>
                  <a:pt x="91505" y="106677"/>
                  <a:pt x="92727" y="105194"/>
                  <a:pt x="92727" y="103350"/>
                </a:cubicBezTo>
                <a:cubicBezTo>
                  <a:pt x="92727" y="101511"/>
                  <a:pt x="91505" y="100022"/>
                  <a:pt x="90000" y="100022"/>
                </a:cubicBezTo>
                <a:moveTo>
                  <a:pt x="95455" y="70050"/>
                </a:moveTo>
                <a:cubicBezTo>
                  <a:pt x="93944" y="70050"/>
                  <a:pt x="92727" y="71538"/>
                  <a:pt x="92727" y="73377"/>
                </a:cubicBezTo>
                <a:cubicBezTo>
                  <a:pt x="92727" y="75222"/>
                  <a:pt x="93944" y="76711"/>
                  <a:pt x="95455" y="76711"/>
                </a:cubicBezTo>
                <a:cubicBezTo>
                  <a:pt x="96961" y="76711"/>
                  <a:pt x="98183" y="75222"/>
                  <a:pt x="98183" y="73377"/>
                </a:cubicBezTo>
                <a:cubicBezTo>
                  <a:pt x="98183" y="71538"/>
                  <a:pt x="96961" y="70050"/>
                  <a:pt x="95455" y="70050"/>
                </a:cubicBezTo>
                <a:moveTo>
                  <a:pt x="24544" y="40077"/>
                </a:moveTo>
                <a:lnTo>
                  <a:pt x="19088" y="40077"/>
                </a:lnTo>
                <a:cubicBezTo>
                  <a:pt x="17583" y="40077"/>
                  <a:pt x="16361" y="41566"/>
                  <a:pt x="16361" y="43405"/>
                </a:cubicBezTo>
                <a:cubicBezTo>
                  <a:pt x="16361" y="45250"/>
                  <a:pt x="17583" y="46738"/>
                  <a:pt x="19088" y="46738"/>
                </a:cubicBezTo>
                <a:lnTo>
                  <a:pt x="24544" y="46738"/>
                </a:lnTo>
                <a:cubicBezTo>
                  <a:pt x="26055" y="46738"/>
                  <a:pt x="27272" y="45250"/>
                  <a:pt x="27272" y="43405"/>
                </a:cubicBezTo>
                <a:cubicBezTo>
                  <a:pt x="27272" y="41566"/>
                  <a:pt x="26055" y="40077"/>
                  <a:pt x="24544" y="40077"/>
                </a:cubicBezTo>
                <a:moveTo>
                  <a:pt x="84544" y="46738"/>
                </a:moveTo>
                <a:lnTo>
                  <a:pt x="90000" y="46738"/>
                </a:lnTo>
                <a:cubicBezTo>
                  <a:pt x="91505" y="46738"/>
                  <a:pt x="92727" y="45250"/>
                  <a:pt x="92727" y="43405"/>
                </a:cubicBezTo>
                <a:cubicBezTo>
                  <a:pt x="92727" y="41566"/>
                  <a:pt x="91505" y="40077"/>
                  <a:pt x="90000" y="40077"/>
                </a:cubicBezTo>
                <a:lnTo>
                  <a:pt x="84544" y="40077"/>
                </a:lnTo>
                <a:cubicBezTo>
                  <a:pt x="83038" y="40077"/>
                  <a:pt x="81816" y="41566"/>
                  <a:pt x="81816" y="43405"/>
                </a:cubicBezTo>
                <a:cubicBezTo>
                  <a:pt x="81816" y="45250"/>
                  <a:pt x="83038" y="46738"/>
                  <a:pt x="84544" y="46738"/>
                </a:cubicBezTo>
                <a:moveTo>
                  <a:pt x="40911" y="100022"/>
                </a:moveTo>
                <a:lnTo>
                  <a:pt x="35455" y="100022"/>
                </a:lnTo>
                <a:cubicBezTo>
                  <a:pt x="33944" y="100022"/>
                  <a:pt x="32727" y="101511"/>
                  <a:pt x="32727" y="103350"/>
                </a:cubicBezTo>
                <a:cubicBezTo>
                  <a:pt x="32727" y="105194"/>
                  <a:pt x="33944" y="106677"/>
                  <a:pt x="35455" y="106677"/>
                </a:cubicBezTo>
                <a:lnTo>
                  <a:pt x="40911" y="106677"/>
                </a:lnTo>
                <a:cubicBezTo>
                  <a:pt x="42416" y="106677"/>
                  <a:pt x="43638" y="105194"/>
                  <a:pt x="43638" y="103350"/>
                </a:cubicBezTo>
                <a:cubicBezTo>
                  <a:pt x="43638" y="101511"/>
                  <a:pt x="42416" y="100022"/>
                  <a:pt x="40911" y="100022"/>
                </a:cubicBezTo>
                <a:moveTo>
                  <a:pt x="24544" y="100022"/>
                </a:moveTo>
                <a:lnTo>
                  <a:pt x="19088" y="100022"/>
                </a:lnTo>
                <a:cubicBezTo>
                  <a:pt x="17583" y="100022"/>
                  <a:pt x="16361" y="101511"/>
                  <a:pt x="16361" y="103350"/>
                </a:cubicBezTo>
                <a:cubicBezTo>
                  <a:pt x="16361" y="105194"/>
                  <a:pt x="17583" y="106677"/>
                  <a:pt x="19088" y="106677"/>
                </a:cubicBezTo>
                <a:lnTo>
                  <a:pt x="24544" y="106677"/>
                </a:lnTo>
                <a:cubicBezTo>
                  <a:pt x="26055" y="106677"/>
                  <a:pt x="27272" y="105194"/>
                  <a:pt x="27272" y="103350"/>
                </a:cubicBezTo>
                <a:cubicBezTo>
                  <a:pt x="27272" y="101511"/>
                  <a:pt x="26055" y="100022"/>
                  <a:pt x="24544" y="10002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8" name="Shape 788"/>
          <p:cNvSpPr/>
          <p:nvPr/>
        </p:nvSpPr>
        <p:spPr>
          <a:xfrm>
            <a:off x="19996895" y="3919606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00" y="54544"/>
                </a:moveTo>
                <a:lnTo>
                  <a:pt x="15000" y="54544"/>
                </a:lnTo>
                <a:lnTo>
                  <a:pt x="15000" y="60000"/>
                </a:lnTo>
                <a:lnTo>
                  <a:pt x="75000" y="60000"/>
                </a:lnTo>
                <a:cubicBezTo>
                  <a:pt x="75000" y="60000"/>
                  <a:pt x="75000" y="54544"/>
                  <a:pt x="75000" y="54544"/>
                </a:cubicBezTo>
                <a:close/>
                <a:moveTo>
                  <a:pt x="105000" y="65455"/>
                </a:moveTo>
                <a:lnTo>
                  <a:pt x="15000" y="65455"/>
                </a:lnTo>
                <a:lnTo>
                  <a:pt x="15000" y="70911"/>
                </a:lnTo>
                <a:lnTo>
                  <a:pt x="105000" y="70911"/>
                </a:lnTo>
                <a:cubicBezTo>
                  <a:pt x="105000" y="70911"/>
                  <a:pt x="105000" y="65455"/>
                  <a:pt x="105000" y="65455"/>
                </a:cubicBezTo>
                <a:close/>
                <a:moveTo>
                  <a:pt x="22500" y="10911"/>
                </a:moveTo>
                <a:lnTo>
                  <a:pt x="15000" y="10911"/>
                </a:lnTo>
                <a:lnTo>
                  <a:pt x="15000" y="43638"/>
                </a:lnTo>
                <a:lnTo>
                  <a:pt x="22500" y="43638"/>
                </a:lnTo>
                <a:cubicBezTo>
                  <a:pt x="22500" y="43638"/>
                  <a:pt x="22500" y="10911"/>
                  <a:pt x="22500" y="10911"/>
                </a:cubicBezTo>
                <a:close/>
                <a:moveTo>
                  <a:pt x="105000" y="76361"/>
                </a:moveTo>
                <a:lnTo>
                  <a:pt x="15000" y="76361"/>
                </a:lnTo>
                <a:lnTo>
                  <a:pt x="15000" y="81816"/>
                </a:lnTo>
                <a:lnTo>
                  <a:pt x="105000" y="81816"/>
                </a:lnTo>
                <a:cubicBezTo>
                  <a:pt x="105000" y="81816"/>
                  <a:pt x="105000" y="76361"/>
                  <a:pt x="105000" y="76361"/>
                </a:cubicBezTo>
                <a:close/>
                <a:moveTo>
                  <a:pt x="90000" y="87272"/>
                </a:moveTo>
                <a:lnTo>
                  <a:pt x="15000" y="87272"/>
                </a:lnTo>
                <a:lnTo>
                  <a:pt x="15000" y="92727"/>
                </a:lnTo>
                <a:lnTo>
                  <a:pt x="90000" y="92727"/>
                </a:lnTo>
                <a:cubicBezTo>
                  <a:pt x="90000" y="92727"/>
                  <a:pt x="90000" y="87272"/>
                  <a:pt x="90000" y="87272"/>
                </a:cubicBezTo>
                <a:close/>
                <a:moveTo>
                  <a:pt x="112500" y="110688"/>
                </a:moveTo>
                <a:lnTo>
                  <a:pt x="103900" y="104433"/>
                </a:lnTo>
                <a:cubicBezTo>
                  <a:pt x="103222" y="103944"/>
                  <a:pt x="102288" y="103638"/>
                  <a:pt x="101250" y="103638"/>
                </a:cubicBezTo>
                <a:cubicBezTo>
                  <a:pt x="100216" y="103638"/>
                  <a:pt x="99277" y="103944"/>
                  <a:pt x="98600" y="104433"/>
                </a:cubicBezTo>
                <a:lnTo>
                  <a:pt x="86250" y="113416"/>
                </a:lnTo>
                <a:lnTo>
                  <a:pt x="73900" y="104433"/>
                </a:lnTo>
                <a:cubicBezTo>
                  <a:pt x="73222" y="103944"/>
                  <a:pt x="72288" y="103638"/>
                  <a:pt x="71250" y="103638"/>
                </a:cubicBezTo>
                <a:cubicBezTo>
                  <a:pt x="70022" y="103638"/>
                  <a:pt x="68988" y="104094"/>
                  <a:pt x="68300" y="104755"/>
                </a:cubicBezTo>
                <a:lnTo>
                  <a:pt x="68250" y="104727"/>
                </a:lnTo>
                <a:lnTo>
                  <a:pt x="60000" y="112727"/>
                </a:lnTo>
                <a:lnTo>
                  <a:pt x="51750" y="104727"/>
                </a:lnTo>
                <a:lnTo>
                  <a:pt x="51700" y="104755"/>
                </a:lnTo>
                <a:cubicBezTo>
                  <a:pt x="51011" y="104094"/>
                  <a:pt x="49977" y="103638"/>
                  <a:pt x="48750" y="103638"/>
                </a:cubicBezTo>
                <a:cubicBezTo>
                  <a:pt x="47716" y="103638"/>
                  <a:pt x="46777" y="103944"/>
                  <a:pt x="46100" y="104433"/>
                </a:cubicBezTo>
                <a:lnTo>
                  <a:pt x="33750" y="113416"/>
                </a:lnTo>
                <a:lnTo>
                  <a:pt x="21400" y="104433"/>
                </a:lnTo>
                <a:cubicBezTo>
                  <a:pt x="20722" y="103944"/>
                  <a:pt x="19788" y="103638"/>
                  <a:pt x="18750" y="103638"/>
                </a:cubicBezTo>
                <a:cubicBezTo>
                  <a:pt x="17711" y="103638"/>
                  <a:pt x="16777" y="103944"/>
                  <a:pt x="16100" y="104433"/>
                </a:cubicBezTo>
                <a:lnTo>
                  <a:pt x="7500" y="110688"/>
                </a:lnTo>
                <a:lnTo>
                  <a:pt x="7500" y="5455"/>
                </a:lnTo>
                <a:lnTo>
                  <a:pt x="112500" y="5455"/>
                </a:lnTo>
                <a:cubicBezTo>
                  <a:pt x="112500" y="5455"/>
                  <a:pt x="112500" y="110688"/>
                  <a:pt x="112500" y="110688"/>
                </a:cubicBezTo>
                <a:close/>
                <a:moveTo>
                  <a:pt x="116250" y="0"/>
                </a:moveTo>
                <a:lnTo>
                  <a:pt x="3750" y="0"/>
                </a:lnTo>
                <a:cubicBezTo>
                  <a:pt x="1677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4788" y="120000"/>
                  <a:pt x="5727" y="119694"/>
                  <a:pt x="6400" y="119200"/>
                </a:cubicBezTo>
                <a:lnTo>
                  <a:pt x="18750" y="110222"/>
                </a:lnTo>
                <a:lnTo>
                  <a:pt x="31100" y="119200"/>
                </a:lnTo>
                <a:cubicBezTo>
                  <a:pt x="31777" y="119694"/>
                  <a:pt x="32711" y="120000"/>
                  <a:pt x="33750" y="120000"/>
                </a:cubicBezTo>
                <a:cubicBezTo>
                  <a:pt x="34788" y="120000"/>
                  <a:pt x="35727" y="119694"/>
                  <a:pt x="36400" y="119200"/>
                </a:cubicBezTo>
                <a:lnTo>
                  <a:pt x="48344" y="110516"/>
                </a:lnTo>
                <a:lnTo>
                  <a:pt x="57000" y="118911"/>
                </a:lnTo>
                <a:lnTo>
                  <a:pt x="57050" y="118883"/>
                </a:lnTo>
                <a:cubicBezTo>
                  <a:pt x="57738" y="119544"/>
                  <a:pt x="58772" y="120000"/>
                  <a:pt x="60000" y="120000"/>
                </a:cubicBezTo>
                <a:cubicBezTo>
                  <a:pt x="61227" y="120000"/>
                  <a:pt x="62261" y="119544"/>
                  <a:pt x="62950" y="118883"/>
                </a:cubicBezTo>
                <a:lnTo>
                  <a:pt x="63000" y="118911"/>
                </a:lnTo>
                <a:lnTo>
                  <a:pt x="71655" y="110516"/>
                </a:lnTo>
                <a:lnTo>
                  <a:pt x="83600" y="119200"/>
                </a:lnTo>
                <a:cubicBezTo>
                  <a:pt x="84277" y="119694"/>
                  <a:pt x="85211" y="120000"/>
                  <a:pt x="86250" y="120000"/>
                </a:cubicBezTo>
                <a:cubicBezTo>
                  <a:pt x="87288" y="120000"/>
                  <a:pt x="88227" y="119694"/>
                  <a:pt x="88900" y="119200"/>
                </a:cubicBezTo>
                <a:lnTo>
                  <a:pt x="101250" y="110222"/>
                </a:lnTo>
                <a:lnTo>
                  <a:pt x="113600" y="119200"/>
                </a:lnTo>
                <a:cubicBezTo>
                  <a:pt x="114277" y="119694"/>
                  <a:pt x="115211" y="120000"/>
                  <a:pt x="116250" y="120000"/>
                </a:cubicBezTo>
                <a:cubicBezTo>
                  <a:pt x="118322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322" y="0"/>
                  <a:pt x="116250" y="0"/>
                </a:cubicBezTo>
                <a:moveTo>
                  <a:pt x="90000" y="10911"/>
                </a:moveTo>
                <a:lnTo>
                  <a:pt x="82500" y="10911"/>
                </a:lnTo>
                <a:lnTo>
                  <a:pt x="82500" y="43638"/>
                </a:lnTo>
                <a:lnTo>
                  <a:pt x="90000" y="43638"/>
                </a:lnTo>
                <a:cubicBezTo>
                  <a:pt x="90000" y="43638"/>
                  <a:pt x="90000" y="10911"/>
                  <a:pt x="90000" y="10911"/>
                </a:cubicBezTo>
                <a:close/>
                <a:moveTo>
                  <a:pt x="105000" y="10911"/>
                </a:moveTo>
                <a:lnTo>
                  <a:pt x="97500" y="10911"/>
                </a:lnTo>
                <a:lnTo>
                  <a:pt x="97500" y="43638"/>
                </a:lnTo>
                <a:lnTo>
                  <a:pt x="105000" y="43638"/>
                </a:lnTo>
                <a:cubicBezTo>
                  <a:pt x="105000" y="43638"/>
                  <a:pt x="105000" y="10911"/>
                  <a:pt x="105000" y="10911"/>
                </a:cubicBezTo>
                <a:close/>
                <a:moveTo>
                  <a:pt x="60000" y="10911"/>
                </a:moveTo>
                <a:lnTo>
                  <a:pt x="52500" y="10911"/>
                </a:lnTo>
                <a:lnTo>
                  <a:pt x="52500" y="43638"/>
                </a:lnTo>
                <a:lnTo>
                  <a:pt x="60000" y="43638"/>
                </a:lnTo>
                <a:cubicBezTo>
                  <a:pt x="60000" y="43638"/>
                  <a:pt x="60000" y="10911"/>
                  <a:pt x="60000" y="10911"/>
                </a:cubicBezTo>
                <a:close/>
                <a:moveTo>
                  <a:pt x="45000" y="10911"/>
                </a:moveTo>
                <a:lnTo>
                  <a:pt x="30000" y="10911"/>
                </a:lnTo>
                <a:lnTo>
                  <a:pt x="30000" y="43638"/>
                </a:lnTo>
                <a:lnTo>
                  <a:pt x="45000" y="43638"/>
                </a:lnTo>
                <a:cubicBezTo>
                  <a:pt x="45000" y="43638"/>
                  <a:pt x="45000" y="10911"/>
                  <a:pt x="45000" y="10911"/>
                </a:cubicBezTo>
                <a:close/>
                <a:moveTo>
                  <a:pt x="75000" y="10911"/>
                </a:moveTo>
                <a:lnTo>
                  <a:pt x="67500" y="10911"/>
                </a:lnTo>
                <a:lnTo>
                  <a:pt x="67500" y="43638"/>
                </a:lnTo>
                <a:lnTo>
                  <a:pt x="75000" y="43638"/>
                </a:lnTo>
                <a:cubicBezTo>
                  <a:pt x="75000" y="43638"/>
                  <a:pt x="75000" y="10911"/>
                  <a:pt x="75000" y="1091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9" name="Shape 789"/>
          <p:cNvSpPr/>
          <p:nvPr/>
        </p:nvSpPr>
        <p:spPr>
          <a:xfrm>
            <a:off x="21038023" y="391960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76361"/>
                </a:moveTo>
                <a:lnTo>
                  <a:pt x="13333" y="76361"/>
                </a:lnTo>
                <a:lnTo>
                  <a:pt x="13333" y="81816"/>
                </a:lnTo>
                <a:lnTo>
                  <a:pt x="80000" y="81816"/>
                </a:lnTo>
                <a:cubicBezTo>
                  <a:pt x="80000" y="81816"/>
                  <a:pt x="80000" y="76361"/>
                  <a:pt x="80000" y="76361"/>
                </a:cubicBezTo>
                <a:close/>
                <a:moveTo>
                  <a:pt x="86666" y="111622"/>
                </a:moveTo>
                <a:lnTo>
                  <a:pt x="75688" y="104433"/>
                </a:lnTo>
                <a:cubicBezTo>
                  <a:pt x="75083" y="103944"/>
                  <a:pt x="74255" y="103638"/>
                  <a:pt x="73333" y="103638"/>
                </a:cubicBezTo>
                <a:cubicBezTo>
                  <a:pt x="72416" y="103638"/>
                  <a:pt x="71583" y="103944"/>
                  <a:pt x="70977" y="104433"/>
                </a:cubicBezTo>
                <a:lnTo>
                  <a:pt x="60000" y="113416"/>
                </a:lnTo>
                <a:lnTo>
                  <a:pt x="49022" y="104433"/>
                </a:lnTo>
                <a:cubicBezTo>
                  <a:pt x="48422" y="103944"/>
                  <a:pt x="47588" y="103638"/>
                  <a:pt x="46666" y="103638"/>
                </a:cubicBezTo>
                <a:cubicBezTo>
                  <a:pt x="45750" y="103638"/>
                  <a:pt x="44916" y="103944"/>
                  <a:pt x="44311" y="104433"/>
                </a:cubicBezTo>
                <a:lnTo>
                  <a:pt x="33333" y="113416"/>
                </a:lnTo>
                <a:lnTo>
                  <a:pt x="22355" y="104433"/>
                </a:lnTo>
                <a:cubicBezTo>
                  <a:pt x="21750" y="103944"/>
                  <a:pt x="20922" y="103638"/>
                  <a:pt x="20000" y="103638"/>
                </a:cubicBezTo>
                <a:cubicBezTo>
                  <a:pt x="19083" y="103638"/>
                  <a:pt x="18250" y="103944"/>
                  <a:pt x="17644" y="104433"/>
                </a:cubicBezTo>
                <a:lnTo>
                  <a:pt x="6666" y="111622"/>
                </a:lnTo>
                <a:lnTo>
                  <a:pt x="6666" y="21816"/>
                </a:lnTo>
                <a:lnTo>
                  <a:pt x="86666" y="21816"/>
                </a:lnTo>
                <a:cubicBezTo>
                  <a:pt x="86666" y="21816"/>
                  <a:pt x="86666" y="111622"/>
                  <a:pt x="86666" y="111622"/>
                </a:cubicBezTo>
                <a:close/>
                <a:moveTo>
                  <a:pt x="90000" y="16361"/>
                </a:moveTo>
                <a:lnTo>
                  <a:pt x="3333" y="16361"/>
                </a:lnTo>
                <a:cubicBezTo>
                  <a:pt x="1488" y="16361"/>
                  <a:pt x="0" y="17583"/>
                  <a:pt x="0" y="19088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4255" y="120000"/>
                  <a:pt x="5088" y="119694"/>
                  <a:pt x="5688" y="119200"/>
                </a:cubicBezTo>
                <a:lnTo>
                  <a:pt x="19738" y="110005"/>
                </a:lnTo>
                <a:lnTo>
                  <a:pt x="30977" y="119200"/>
                </a:lnTo>
                <a:cubicBezTo>
                  <a:pt x="31577" y="119694"/>
                  <a:pt x="32411" y="120000"/>
                  <a:pt x="33333" y="120000"/>
                </a:cubicBezTo>
                <a:cubicBezTo>
                  <a:pt x="34255" y="120000"/>
                  <a:pt x="35088" y="119694"/>
                  <a:pt x="35688" y="119200"/>
                </a:cubicBezTo>
                <a:lnTo>
                  <a:pt x="46666" y="110222"/>
                </a:lnTo>
                <a:lnTo>
                  <a:pt x="57644" y="119200"/>
                </a:lnTo>
                <a:cubicBezTo>
                  <a:pt x="58244" y="119694"/>
                  <a:pt x="59077" y="120000"/>
                  <a:pt x="60000" y="120000"/>
                </a:cubicBezTo>
                <a:cubicBezTo>
                  <a:pt x="60922" y="120000"/>
                  <a:pt x="61755" y="119694"/>
                  <a:pt x="62355" y="119200"/>
                </a:cubicBezTo>
                <a:lnTo>
                  <a:pt x="73594" y="110005"/>
                </a:lnTo>
                <a:lnTo>
                  <a:pt x="87644" y="119200"/>
                </a:lnTo>
                <a:cubicBezTo>
                  <a:pt x="88244" y="119694"/>
                  <a:pt x="89077" y="120000"/>
                  <a:pt x="90000" y="120000"/>
                </a:cubicBezTo>
                <a:cubicBezTo>
                  <a:pt x="91844" y="120000"/>
                  <a:pt x="93333" y="118777"/>
                  <a:pt x="93333" y="117272"/>
                </a:cubicBezTo>
                <a:lnTo>
                  <a:pt x="93333" y="19088"/>
                </a:lnTo>
                <a:cubicBezTo>
                  <a:pt x="93333" y="17583"/>
                  <a:pt x="91844" y="16361"/>
                  <a:pt x="90000" y="16361"/>
                </a:cubicBezTo>
                <a:moveTo>
                  <a:pt x="46666" y="65455"/>
                </a:moveTo>
                <a:lnTo>
                  <a:pt x="13333" y="65455"/>
                </a:lnTo>
                <a:lnTo>
                  <a:pt x="13333" y="70911"/>
                </a:lnTo>
                <a:lnTo>
                  <a:pt x="46666" y="70911"/>
                </a:lnTo>
                <a:cubicBezTo>
                  <a:pt x="46666" y="70911"/>
                  <a:pt x="46666" y="65455"/>
                  <a:pt x="46666" y="65455"/>
                </a:cubicBezTo>
                <a:close/>
                <a:moveTo>
                  <a:pt x="116666" y="0"/>
                </a:moveTo>
                <a:lnTo>
                  <a:pt x="30000" y="0"/>
                </a:lnTo>
                <a:cubicBezTo>
                  <a:pt x="28155" y="0"/>
                  <a:pt x="26666" y="1222"/>
                  <a:pt x="26666" y="2727"/>
                </a:cubicBezTo>
                <a:lnTo>
                  <a:pt x="26666" y="10911"/>
                </a:lnTo>
                <a:lnTo>
                  <a:pt x="33333" y="10911"/>
                </a:lnTo>
                <a:lnTo>
                  <a:pt x="33333" y="5455"/>
                </a:lnTo>
                <a:lnTo>
                  <a:pt x="113333" y="5455"/>
                </a:lnTo>
                <a:lnTo>
                  <a:pt x="113333" y="95255"/>
                </a:lnTo>
                <a:lnTo>
                  <a:pt x="102355" y="88072"/>
                </a:lnTo>
                <a:cubicBezTo>
                  <a:pt x="101755" y="87577"/>
                  <a:pt x="100922" y="87272"/>
                  <a:pt x="100000" y="87272"/>
                </a:cubicBezTo>
                <a:lnTo>
                  <a:pt x="100000" y="93855"/>
                </a:lnTo>
                <a:lnTo>
                  <a:pt x="100261" y="93644"/>
                </a:lnTo>
                <a:lnTo>
                  <a:pt x="114311" y="102838"/>
                </a:lnTo>
                <a:cubicBezTo>
                  <a:pt x="114911" y="103327"/>
                  <a:pt x="115744" y="103638"/>
                  <a:pt x="116666" y="103638"/>
                </a:cubicBezTo>
                <a:cubicBezTo>
                  <a:pt x="118511" y="103638"/>
                  <a:pt x="120000" y="102416"/>
                  <a:pt x="120000" y="100911"/>
                </a:cubicBezTo>
                <a:lnTo>
                  <a:pt x="120000" y="2727"/>
                </a:lnTo>
                <a:cubicBezTo>
                  <a:pt x="120000" y="1222"/>
                  <a:pt x="118511" y="0"/>
                  <a:pt x="116666" y="0"/>
                </a:cubicBezTo>
                <a:moveTo>
                  <a:pt x="60000" y="87272"/>
                </a:moveTo>
                <a:lnTo>
                  <a:pt x="13333" y="87272"/>
                </a:lnTo>
                <a:lnTo>
                  <a:pt x="13333" y="92727"/>
                </a:lnTo>
                <a:lnTo>
                  <a:pt x="60000" y="92727"/>
                </a:lnTo>
                <a:cubicBezTo>
                  <a:pt x="60000" y="92727"/>
                  <a:pt x="60000" y="87272"/>
                  <a:pt x="60000" y="87272"/>
                </a:cubicBezTo>
                <a:close/>
                <a:moveTo>
                  <a:pt x="66666" y="27272"/>
                </a:moveTo>
                <a:lnTo>
                  <a:pt x="60000" y="27272"/>
                </a:lnTo>
                <a:lnTo>
                  <a:pt x="60000" y="54544"/>
                </a:lnTo>
                <a:lnTo>
                  <a:pt x="66666" y="54544"/>
                </a:lnTo>
                <a:cubicBezTo>
                  <a:pt x="66666" y="54544"/>
                  <a:pt x="66666" y="27272"/>
                  <a:pt x="66666" y="27272"/>
                </a:cubicBezTo>
                <a:close/>
                <a:moveTo>
                  <a:pt x="80000" y="27272"/>
                </a:moveTo>
                <a:lnTo>
                  <a:pt x="73333" y="27272"/>
                </a:lnTo>
                <a:lnTo>
                  <a:pt x="73333" y="54544"/>
                </a:lnTo>
                <a:lnTo>
                  <a:pt x="80000" y="54544"/>
                </a:lnTo>
                <a:cubicBezTo>
                  <a:pt x="80000" y="54544"/>
                  <a:pt x="80000" y="27272"/>
                  <a:pt x="80000" y="27272"/>
                </a:cubicBezTo>
                <a:close/>
                <a:moveTo>
                  <a:pt x="40000" y="27272"/>
                </a:moveTo>
                <a:lnTo>
                  <a:pt x="26666" y="27272"/>
                </a:lnTo>
                <a:lnTo>
                  <a:pt x="26666" y="54544"/>
                </a:lnTo>
                <a:lnTo>
                  <a:pt x="40000" y="54544"/>
                </a:lnTo>
                <a:cubicBezTo>
                  <a:pt x="40000" y="54544"/>
                  <a:pt x="40000" y="27272"/>
                  <a:pt x="40000" y="27272"/>
                </a:cubicBezTo>
                <a:close/>
                <a:moveTo>
                  <a:pt x="20000" y="27272"/>
                </a:moveTo>
                <a:lnTo>
                  <a:pt x="13333" y="27272"/>
                </a:lnTo>
                <a:lnTo>
                  <a:pt x="13333" y="54544"/>
                </a:lnTo>
                <a:lnTo>
                  <a:pt x="20000" y="54544"/>
                </a:lnTo>
                <a:cubicBezTo>
                  <a:pt x="20000" y="54544"/>
                  <a:pt x="20000" y="27272"/>
                  <a:pt x="20000" y="27272"/>
                </a:cubicBezTo>
                <a:close/>
                <a:moveTo>
                  <a:pt x="53333" y="27272"/>
                </a:moveTo>
                <a:lnTo>
                  <a:pt x="46666" y="27272"/>
                </a:lnTo>
                <a:lnTo>
                  <a:pt x="46666" y="54544"/>
                </a:lnTo>
                <a:lnTo>
                  <a:pt x="53333" y="54544"/>
                </a:lnTo>
                <a:cubicBezTo>
                  <a:pt x="53333" y="54544"/>
                  <a:pt x="53333" y="27272"/>
                  <a:pt x="53333" y="272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0" name="Shape 790"/>
          <p:cNvSpPr/>
          <p:nvPr/>
        </p:nvSpPr>
        <p:spPr>
          <a:xfrm>
            <a:off x="22053759" y="391960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0911"/>
                </a:moveTo>
                <a:cubicBezTo>
                  <a:pt x="58494" y="70911"/>
                  <a:pt x="57272" y="69688"/>
                  <a:pt x="57272" y="68183"/>
                </a:cubicBezTo>
                <a:cubicBezTo>
                  <a:pt x="57272" y="66672"/>
                  <a:pt x="58494" y="65455"/>
                  <a:pt x="60000" y="65455"/>
                </a:cubicBezTo>
                <a:cubicBezTo>
                  <a:pt x="61505" y="65455"/>
                  <a:pt x="62727" y="66672"/>
                  <a:pt x="62727" y="68183"/>
                </a:cubicBezTo>
                <a:cubicBezTo>
                  <a:pt x="62727" y="69688"/>
                  <a:pt x="61505" y="70911"/>
                  <a:pt x="60000" y="70911"/>
                </a:cubicBezTo>
                <a:moveTo>
                  <a:pt x="60000" y="60000"/>
                </a:moveTo>
                <a:cubicBezTo>
                  <a:pt x="55483" y="60000"/>
                  <a:pt x="51816" y="63666"/>
                  <a:pt x="51816" y="68183"/>
                </a:cubicBezTo>
                <a:cubicBezTo>
                  <a:pt x="51816" y="72700"/>
                  <a:pt x="55483" y="76361"/>
                  <a:pt x="60000" y="76361"/>
                </a:cubicBezTo>
                <a:cubicBezTo>
                  <a:pt x="64516" y="76361"/>
                  <a:pt x="68183" y="72700"/>
                  <a:pt x="68183" y="68183"/>
                </a:cubicBezTo>
                <a:cubicBezTo>
                  <a:pt x="68183" y="63666"/>
                  <a:pt x="64516" y="60000"/>
                  <a:pt x="60000" y="60000"/>
                </a:cubicBezTo>
                <a:moveTo>
                  <a:pt x="113716" y="64238"/>
                </a:moveTo>
                <a:lnTo>
                  <a:pt x="109694" y="76033"/>
                </a:lnTo>
                <a:cubicBezTo>
                  <a:pt x="97177" y="82950"/>
                  <a:pt x="80200" y="87272"/>
                  <a:pt x="61361" y="87272"/>
                </a:cubicBezTo>
                <a:cubicBezTo>
                  <a:pt x="40761" y="87272"/>
                  <a:pt x="22355" y="82127"/>
                  <a:pt x="9622" y="74033"/>
                </a:cubicBezTo>
                <a:lnTo>
                  <a:pt x="6288" y="64266"/>
                </a:lnTo>
                <a:cubicBezTo>
                  <a:pt x="6288" y="64266"/>
                  <a:pt x="5455" y="62061"/>
                  <a:pt x="5455" y="60000"/>
                </a:cubicBezTo>
                <a:cubicBezTo>
                  <a:pt x="5455" y="53988"/>
                  <a:pt x="10350" y="49088"/>
                  <a:pt x="16361" y="49088"/>
                </a:cubicBezTo>
                <a:lnTo>
                  <a:pt x="103638" y="49088"/>
                </a:lnTo>
                <a:cubicBezTo>
                  <a:pt x="109655" y="49088"/>
                  <a:pt x="114544" y="53988"/>
                  <a:pt x="114544" y="60000"/>
                </a:cubicBezTo>
                <a:cubicBezTo>
                  <a:pt x="114544" y="62072"/>
                  <a:pt x="113716" y="64238"/>
                  <a:pt x="113716" y="64238"/>
                </a:cubicBezTo>
                <a:moveTo>
                  <a:pt x="98000" y="110333"/>
                </a:moveTo>
                <a:cubicBezTo>
                  <a:pt x="97977" y="110338"/>
                  <a:pt x="96877" y="114544"/>
                  <a:pt x="92727" y="114544"/>
                </a:cubicBezTo>
                <a:lnTo>
                  <a:pt x="27272" y="114544"/>
                </a:lnTo>
                <a:cubicBezTo>
                  <a:pt x="23161" y="114544"/>
                  <a:pt x="22000" y="110333"/>
                  <a:pt x="22000" y="110333"/>
                </a:cubicBezTo>
                <a:lnTo>
                  <a:pt x="12200" y="81594"/>
                </a:lnTo>
                <a:cubicBezTo>
                  <a:pt x="25372" y="88488"/>
                  <a:pt x="42505" y="92727"/>
                  <a:pt x="61361" y="92727"/>
                </a:cubicBezTo>
                <a:cubicBezTo>
                  <a:pt x="78683" y="92727"/>
                  <a:pt x="94550" y="89144"/>
                  <a:pt x="107244" y="83227"/>
                </a:cubicBezTo>
                <a:cubicBezTo>
                  <a:pt x="107244" y="83227"/>
                  <a:pt x="98000" y="110333"/>
                  <a:pt x="98000" y="110333"/>
                </a:cubicBezTo>
                <a:close/>
                <a:moveTo>
                  <a:pt x="60000" y="5455"/>
                </a:moveTo>
                <a:cubicBezTo>
                  <a:pt x="74644" y="5455"/>
                  <a:pt x="86983" y="21527"/>
                  <a:pt x="91161" y="43638"/>
                </a:cubicBezTo>
                <a:lnTo>
                  <a:pt x="28838" y="43638"/>
                </a:lnTo>
                <a:cubicBezTo>
                  <a:pt x="33016" y="21527"/>
                  <a:pt x="45355" y="5455"/>
                  <a:pt x="60000" y="5455"/>
                </a:cubicBezTo>
                <a:moveTo>
                  <a:pt x="103638" y="43638"/>
                </a:moveTo>
                <a:lnTo>
                  <a:pt x="96672" y="43638"/>
                </a:lnTo>
                <a:cubicBezTo>
                  <a:pt x="92133" y="18472"/>
                  <a:pt x="77466" y="0"/>
                  <a:pt x="60000" y="0"/>
                </a:cubicBezTo>
                <a:cubicBezTo>
                  <a:pt x="42533" y="0"/>
                  <a:pt x="27866" y="18472"/>
                  <a:pt x="23333" y="43638"/>
                </a:cubicBezTo>
                <a:lnTo>
                  <a:pt x="16361" y="43638"/>
                </a:lnTo>
                <a:cubicBezTo>
                  <a:pt x="7327" y="43638"/>
                  <a:pt x="0" y="50966"/>
                  <a:pt x="0" y="60000"/>
                </a:cubicBezTo>
                <a:cubicBezTo>
                  <a:pt x="0" y="63044"/>
                  <a:pt x="838" y="65177"/>
                  <a:pt x="838" y="65177"/>
                </a:cubicBezTo>
                <a:lnTo>
                  <a:pt x="17322" y="113527"/>
                </a:lnTo>
                <a:cubicBezTo>
                  <a:pt x="17322" y="113527"/>
                  <a:pt x="19177" y="120000"/>
                  <a:pt x="27272" y="120000"/>
                </a:cubicBezTo>
                <a:lnTo>
                  <a:pt x="92727" y="120000"/>
                </a:lnTo>
                <a:cubicBezTo>
                  <a:pt x="100850" y="120000"/>
                  <a:pt x="103138" y="112188"/>
                  <a:pt x="103166" y="112094"/>
                </a:cubicBezTo>
                <a:lnTo>
                  <a:pt x="119094" y="65150"/>
                </a:lnTo>
                <a:cubicBezTo>
                  <a:pt x="119633" y="63522"/>
                  <a:pt x="120000" y="61811"/>
                  <a:pt x="120000" y="60000"/>
                </a:cubicBezTo>
                <a:cubicBezTo>
                  <a:pt x="120000" y="50966"/>
                  <a:pt x="112672" y="43638"/>
                  <a:pt x="103638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1" name="Shape 791"/>
          <p:cNvSpPr/>
          <p:nvPr/>
        </p:nvSpPr>
        <p:spPr>
          <a:xfrm>
            <a:off x="10942580" y="1783275"/>
            <a:ext cx="36456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E-Commerce</a:t>
            </a:r>
          </a:p>
        </p:txBody>
      </p:sp>
      <p:sp>
        <p:nvSpPr>
          <p:cNvPr id="792" name="Shape 792"/>
          <p:cNvSpPr/>
          <p:nvPr/>
        </p:nvSpPr>
        <p:spPr>
          <a:xfrm>
            <a:off x="1834722" y="6662092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250" y="38183"/>
                </a:moveTo>
                <a:lnTo>
                  <a:pt x="75000" y="38183"/>
                </a:lnTo>
                <a:cubicBezTo>
                  <a:pt x="72933" y="38183"/>
                  <a:pt x="71250" y="39405"/>
                  <a:pt x="71250" y="40911"/>
                </a:cubicBezTo>
                <a:cubicBezTo>
                  <a:pt x="71250" y="42416"/>
                  <a:pt x="72933" y="43638"/>
                  <a:pt x="75000" y="43638"/>
                </a:cubicBezTo>
                <a:lnTo>
                  <a:pt x="112500" y="43638"/>
                </a:lnTo>
                <a:lnTo>
                  <a:pt x="112500" y="114544"/>
                </a:lnTo>
                <a:lnTo>
                  <a:pt x="7500" y="114544"/>
                </a:lnTo>
                <a:lnTo>
                  <a:pt x="7500" y="43638"/>
                </a:lnTo>
                <a:lnTo>
                  <a:pt x="45000" y="43638"/>
                </a:lnTo>
                <a:cubicBezTo>
                  <a:pt x="47066" y="43638"/>
                  <a:pt x="48750" y="42416"/>
                  <a:pt x="48750" y="40911"/>
                </a:cubicBezTo>
                <a:cubicBezTo>
                  <a:pt x="48750" y="39405"/>
                  <a:pt x="47066" y="38183"/>
                  <a:pt x="45000" y="38183"/>
                </a:cubicBezTo>
                <a:lnTo>
                  <a:pt x="3750" y="38183"/>
                </a:lnTo>
                <a:cubicBezTo>
                  <a:pt x="1683" y="38183"/>
                  <a:pt x="0" y="39405"/>
                  <a:pt x="0" y="40911"/>
                </a:cubicBezTo>
                <a:lnTo>
                  <a:pt x="0" y="117272"/>
                </a:lnTo>
                <a:cubicBezTo>
                  <a:pt x="0" y="118783"/>
                  <a:pt x="1683" y="120000"/>
                  <a:pt x="3750" y="120000"/>
                </a:cubicBezTo>
                <a:lnTo>
                  <a:pt x="116250" y="120000"/>
                </a:lnTo>
                <a:cubicBezTo>
                  <a:pt x="118316" y="120000"/>
                  <a:pt x="120000" y="118783"/>
                  <a:pt x="120000" y="117272"/>
                </a:cubicBezTo>
                <a:lnTo>
                  <a:pt x="120000" y="40911"/>
                </a:lnTo>
                <a:cubicBezTo>
                  <a:pt x="120000" y="39405"/>
                  <a:pt x="118316" y="38183"/>
                  <a:pt x="116250" y="38183"/>
                </a:cubicBezTo>
                <a:moveTo>
                  <a:pt x="30000" y="70911"/>
                </a:moveTo>
                <a:cubicBezTo>
                  <a:pt x="27933" y="70911"/>
                  <a:pt x="26250" y="72127"/>
                  <a:pt x="26250" y="73638"/>
                </a:cubicBezTo>
                <a:cubicBezTo>
                  <a:pt x="26250" y="74388"/>
                  <a:pt x="26666" y="75072"/>
                  <a:pt x="27350" y="75566"/>
                </a:cubicBezTo>
                <a:lnTo>
                  <a:pt x="57350" y="97383"/>
                </a:lnTo>
                <a:cubicBezTo>
                  <a:pt x="58027" y="97877"/>
                  <a:pt x="58966" y="98183"/>
                  <a:pt x="60000" y="98183"/>
                </a:cubicBezTo>
                <a:cubicBezTo>
                  <a:pt x="61033" y="98183"/>
                  <a:pt x="61972" y="97877"/>
                  <a:pt x="62650" y="97383"/>
                </a:cubicBezTo>
                <a:lnTo>
                  <a:pt x="92650" y="75566"/>
                </a:lnTo>
                <a:cubicBezTo>
                  <a:pt x="93333" y="75072"/>
                  <a:pt x="93750" y="74388"/>
                  <a:pt x="93750" y="73638"/>
                </a:cubicBezTo>
                <a:cubicBezTo>
                  <a:pt x="93750" y="72127"/>
                  <a:pt x="92066" y="70911"/>
                  <a:pt x="90000" y="70911"/>
                </a:cubicBezTo>
                <a:cubicBezTo>
                  <a:pt x="88966" y="70911"/>
                  <a:pt x="88027" y="71216"/>
                  <a:pt x="87350" y="71705"/>
                </a:cubicBezTo>
                <a:lnTo>
                  <a:pt x="63750" y="88872"/>
                </a:lnTo>
                <a:lnTo>
                  <a:pt x="63750" y="2727"/>
                </a:lnTo>
                <a:cubicBezTo>
                  <a:pt x="63750" y="1222"/>
                  <a:pt x="62066" y="0"/>
                  <a:pt x="60000" y="0"/>
                </a:cubicBezTo>
                <a:cubicBezTo>
                  <a:pt x="57933" y="0"/>
                  <a:pt x="56250" y="1222"/>
                  <a:pt x="56250" y="2727"/>
                </a:cubicBezTo>
                <a:lnTo>
                  <a:pt x="56250" y="88872"/>
                </a:lnTo>
                <a:lnTo>
                  <a:pt x="32650" y="71705"/>
                </a:lnTo>
                <a:cubicBezTo>
                  <a:pt x="31972" y="71216"/>
                  <a:pt x="31033" y="70911"/>
                  <a:pt x="30000" y="7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3" name="Shape 793"/>
          <p:cNvSpPr/>
          <p:nvPr/>
        </p:nvSpPr>
        <p:spPr>
          <a:xfrm>
            <a:off x="2901244" y="6662092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27272"/>
                </a:moveTo>
                <a:cubicBezTo>
                  <a:pt x="31033" y="27272"/>
                  <a:pt x="31972" y="26972"/>
                  <a:pt x="32650" y="26472"/>
                </a:cubicBezTo>
                <a:lnTo>
                  <a:pt x="56250" y="9311"/>
                </a:lnTo>
                <a:lnTo>
                  <a:pt x="56250" y="95455"/>
                </a:lnTo>
                <a:cubicBezTo>
                  <a:pt x="56250" y="96961"/>
                  <a:pt x="57933" y="98183"/>
                  <a:pt x="60000" y="98183"/>
                </a:cubicBezTo>
                <a:cubicBezTo>
                  <a:pt x="62066" y="98183"/>
                  <a:pt x="63750" y="96961"/>
                  <a:pt x="63750" y="95455"/>
                </a:cubicBezTo>
                <a:lnTo>
                  <a:pt x="63750" y="9311"/>
                </a:lnTo>
                <a:lnTo>
                  <a:pt x="87350" y="26472"/>
                </a:lnTo>
                <a:cubicBezTo>
                  <a:pt x="88027" y="26972"/>
                  <a:pt x="88966" y="27272"/>
                  <a:pt x="90000" y="27272"/>
                </a:cubicBezTo>
                <a:cubicBezTo>
                  <a:pt x="92066" y="27272"/>
                  <a:pt x="93750" y="26055"/>
                  <a:pt x="93750" y="24544"/>
                </a:cubicBezTo>
                <a:cubicBezTo>
                  <a:pt x="93750" y="23794"/>
                  <a:pt x="93333" y="23116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66" y="23116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moveTo>
                  <a:pt x="116250" y="38183"/>
                </a:moveTo>
                <a:lnTo>
                  <a:pt x="75000" y="38183"/>
                </a:lnTo>
                <a:cubicBezTo>
                  <a:pt x="72933" y="38183"/>
                  <a:pt x="71250" y="39405"/>
                  <a:pt x="71250" y="40911"/>
                </a:cubicBezTo>
                <a:cubicBezTo>
                  <a:pt x="71250" y="42416"/>
                  <a:pt x="72933" y="43638"/>
                  <a:pt x="75000" y="43638"/>
                </a:cubicBezTo>
                <a:lnTo>
                  <a:pt x="112500" y="43638"/>
                </a:lnTo>
                <a:lnTo>
                  <a:pt x="112500" y="114544"/>
                </a:lnTo>
                <a:lnTo>
                  <a:pt x="7500" y="114544"/>
                </a:lnTo>
                <a:lnTo>
                  <a:pt x="7500" y="43638"/>
                </a:lnTo>
                <a:lnTo>
                  <a:pt x="45000" y="43638"/>
                </a:lnTo>
                <a:cubicBezTo>
                  <a:pt x="47066" y="43638"/>
                  <a:pt x="48750" y="42416"/>
                  <a:pt x="48750" y="40911"/>
                </a:cubicBezTo>
                <a:cubicBezTo>
                  <a:pt x="48750" y="39405"/>
                  <a:pt x="47066" y="38183"/>
                  <a:pt x="45000" y="38183"/>
                </a:cubicBezTo>
                <a:lnTo>
                  <a:pt x="3750" y="38183"/>
                </a:lnTo>
                <a:cubicBezTo>
                  <a:pt x="1683" y="38183"/>
                  <a:pt x="0" y="39405"/>
                  <a:pt x="0" y="40911"/>
                </a:cubicBezTo>
                <a:lnTo>
                  <a:pt x="0" y="117272"/>
                </a:lnTo>
                <a:cubicBezTo>
                  <a:pt x="0" y="118783"/>
                  <a:pt x="1683" y="120000"/>
                  <a:pt x="3750" y="120000"/>
                </a:cubicBezTo>
                <a:lnTo>
                  <a:pt x="116250" y="120000"/>
                </a:lnTo>
                <a:cubicBezTo>
                  <a:pt x="118316" y="120000"/>
                  <a:pt x="120000" y="118783"/>
                  <a:pt x="120000" y="117272"/>
                </a:cubicBezTo>
                <a:lnTo>
                  <a:pt x="120000" y="40911"/>
                </a:lnTo>
                <a:cubicBezTo>
                  <a:pt x="120000" y="39405"/>
                  <a:pt x="118316" y="38183"/>
                  <a:pt x="116250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3891586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55" y="10911"/>
                </a:moveTo>
                <a:cubicBezTo>
                  <a:pt x="33950" y="10911"/>
                  <a:pt x="32727" y="12133"/>
                  <a:pt x="32727" y="13638"/>
                </a:cubicBezTo>
                <a:cubicBezTo>
                  <a:pt x="32727" y="15144"/>
                  <a:pt x="33950" y="16361"/>
                  <a:pt x="35455" y="16361"/>
                </a:cubicBezTo>
                <a:cubicBezTo>
                  <a:pt x="36961" y="16361"/>
                  <a:pt x="38183" y="15144"/>
                  <a:pt x="38183" y="13638"/>
                </a:cubicBezTo>
                <a:cubicBezTo>
                  <a:pt x="38183" y="12133"/>
                  <a:pt x="36961" y="10911"/>
                  <a:pt x="35455" y="10911"/>
                </a:cubicBezTo>
                <a:moveTo>
                  <a:pt x="24544" y="10911"/>
                </a:moveTo>
                <a:cubicBezTo>
                  <a:pt x="23038" y="10911"/>
                  <a:pt x="21816" y="12133"/>
                  <a:pt x="21816" y="13638"/>
                </a:cubicBezTo>
                <a:cubicBezTo>
                  <a:pt x="21816" y="15144"/>
                  <a:pt x="23038" y="16361"/>
                  <a:pt x="24544" y="16361"/>
                </a:cubicBezTo>
                <a:cubicBezTo>
                  <a:pt x="26050" y="16361"/>
                  <a:pt x="27272" y="15144"/>
                  <a:pt x="27272" y="13638"/>
                </a:cubicBezTo>
                <a:cubicBezTo>
                  <a:pt x="27272" y="12133"/>
                  <a:pt x="26050" y="10911"/>
                  <a:pt x="24544" y="10911"/>
                </a:cubicBezTo>
                <a:moveTo>
                  <a:pt x="106361" y="10911"/>
                </a:moveTo>
                <a:lnTo>
                  <a:pt x="46361" y="10911"/>
                </a:lnTo>
                <a:cubicBezTo>
                  <a:pt x="44861" y="10911"/>
                  <a:pt x="43638" y="12133"/>
                  <a:pt x="43638" y="13638"/>
                </a:cubicBezTo>
                <a:cubicBezTo>
                  <a:pt x="43638" y="15144"/>
                  <a:pt x="44861" y="16361"/>
                  <a:pt x="46361" y="16361"/>
                </a:cubicBezTo>
                <a:lnTo>
                  <a:pt x="106361" y="16361"/>
                </a:lnTo>
                <a:cubicBezTo>
                  <a:pt x="107866" y="16361"/>
                  <a:pt x="109088" y="15144"/>
                  <a:pt x="109088" y="13638"/>
                </a:cubicBezTo>
                <a:cubicBezTo>
                  <a:pt x="109088" y="12133"/>
                  <a:pt x="107866" y="10911"/>
                  <a:pt x="106361" y="10911"/>
                </a:cubicBezTo>
                <a:moveTo>
                  <a:pt x="114544" y="21816"/>
                </a:moveTo>
                <a:lnTo>
                  <a:pt x="5455" y="2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21816"/>
                  <a:pt x="114544" y="21816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27272"/>
                </a:lnTo>
                <a:lnTo>
                  <a:pt x="114544" y="27272"/>
                </a:lnTo>
                <a:cubicBezTo>
                  <a:pt x="114544" y="27272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3638" y="10911"/>
                </a:moveTo>
                <a:cubicBezTo>
                  <a:pt x="12133" y="10911"/>
                  <a:pt x="10911" y="12133"/>
                  <a:pt x="10911" y="13638"/>
                </a:cubicBezTo>
                <a:cubicBezTo>
                  <a:pt x="10911" y="15144"/>
                  <a:pt x="12133" y="16361"/>
                  <a:pt x="13638" y="16361"/>
                </a:cubicBezTo>
                <a:cubicBezTo>
                  <a:pt x="15138" y="16361"/>
                  <a:pt x="16361" y="15144"/>
                  <a:pt x="16361" y="13638"/>
                </a:cubicBezTo>
                <a:cubicBezTo>
                  <a:pt x="16361" y="12133"/>
                  <a:pt x="15138" y="10911"/>
                  <a:pt x="13638" y="10911"/>
                </a:cubicBezTo>
                <a:moveTo>
                  <a:pt x="39666" y="78783"/>
                </a:moveTo>
                <a:cubicBezTo>
                  <a:pt x="38722" y="76338"/>
                  <a:pt x="38183" y="73688"/>
                  <a:pt x="38183" y="70911"/>
                </a:cubicBezTo>
                <a:cubicBezTo>
                  <a:pt x="38183" y="58861"/>
                  <a:pt x="47950" y="49088"/>
                  <a:pt x="60000" y="49088"/>
                </a:cubicBezTo>
                <a:cubicBezTo>
                  <a:pt x="62777" y="49088"/>
                  <a:pt x="65427" y="49633"/>
                  <a:pt x="67872" y="50577"/>
                </a:cubicBezTo>
                <a:lnTo>
                  <a:pt x="73427" y="47188"/>
                </a:lnTo>
                <a:cubicBezTo>
                  <a:pt x="69461" y="44938"/>
                  <a:pt x="64888" y="43638"/>
                  <a:pt x="60000" y="43638"/>
                </a:cubicBezTo>
                <a:cubicBezTo>
                  <a:pt x="44938" y="43638"/>
                  <a:pt x="32727" y="55850"/>
                  <a:pt x="32727" y="70911"/>
                </a:cubicBezTo>
                <a:cubicBezTo>
                  <a:pt x="32727" y="75794"/>
                  <a:pt x="34027" y="80372"/>
                  <a:pt x="36277" y="84338"/>
                </a:cubicBezTo>
                <a:cubicBezTo>
                  <a:pt x="36277" y="84338"/>
                  <a:pt x="39666" y="78783"/>
                  <a:pt x="39666" y="78783"/>
                </a:cubicBezTo>
                <a:close/>
                <a:moveTo>
                  <a:pt x="80333" y="63038"/>
                </a:moveTo>
                <a:cubicBezTo>
                  <a:pt x="81277" y="65483"/>
                  <a:pt x="81816" y="68127"/>
                  <a:pt x="81816" y="70911"/>
                </a:cubicBezTo>
                <a:cubicBezTo>
                  <a:pt x="81816" y="82955"/>
                  <a:pt x="72050" y="92727"/>
                  <a:pt x="60000" y="92727"/>
                </a:cubicBezTo>
                <a:cubicBezTo>
                  <a:pt x="57222" y="92727"/>
                  <a:pt x="54572" y="92188"/>
                  <a:pt x="52127" y="91238"/>
                </a:cubicBezTo>
                <a:lnTo>
                  <a:pt x="46572" y="94633"/>
                </a:lnTo>
                <a:cubicBezTo>
                  <a:pt x="50538" y="96883"/>
                  <a:pt x="55111" y="98183"/>
                  <a:pt x="60000" y="98183"/>
                </a:cubicBezTo>
                <a:cubicBezTo>
                  <a:pt x="75061" y="98183"/>
                  <a:pt x="87272" y="85972"/>
                  <a:pt x="87272" y="70911"/>
                </a:cubicBezTo>
                <a:cubicBezTo>
                  <a:pt x="87272" y="66022"/>
                  <a:pt x="85972" y="61450"/>
                  <a:pt x="83722" y="57477"/>
                </a:cubicBezTo>
                <a:cubicBezTo>
                  <a:pt x="83722" y="57477"/>
                  <a:pt x="80333" y="63038"/>
                  <a:pt x="80333" y="63038"/>
                </a:cubicBezTo>
                <a:close/>
                <a:moveTo>
                  <a:pt x="58072" y="68983"/>
                </a:moveTo>
                <a:cubicBezTo>
                  <a:pt x="59138" y="67916"/>
                  <a:pt x="60861" y="67916"/>
                  <a:pt x="61927" y="68983"/>
                </a:cubicBezTo>
                <a:cubicBezTo>
                  <a:pt x="62994" y="70050"/>
                  <a:pt x="62994" y="71772"/>
                  <a:pt x="61927" y="72838"/>
                </a:cubicBezTo>
                <a:cubicBezTo>
                  <a:pt x="60861" y="73905"/>
                  <a:pt x="59138" y="73905"/>
                  <a:pt x="58072" y="72838"/>
                </a:cubicBezTo>
                <a:cubicBezTo>
                  <a:pt x="57005" y="71772"/>
                  <a:pt x="57005" y="70050"/>
                  <a:pt x="58072" y="68983"/>
                </a:cubicBezTo>
                <a:moveTo>
                  <a:pt x="34133" y="96777"/>
                </a:moveTo>
                <a:lnTo>
                  <a:pt x="65788" y="76694"/>
                </a:lnTo>
                <a:lnTo>
                  <a:pt x="85866" y="45038"/>
                </a:lnTo>
                <a:lnTo>
                  <a:pt x="54216" y="65122"/>
                </a:lnTo>
                <a:cubicBezTo>
                  <a:pt x="54216" y="65122"/>
                  <a:pt x="34133" y="96777"/>
                  <a:pt x="34133" y="96777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5" name="Shape 795"/>
          <p:cNvSpPr/>
          <p:nvPr/>
        </p:nvSpPr>
        <p:spPr>
          <a:xfrm>
            <a:off x="4958108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361" y="10911"/>
                </a:moveTo>
                <a:lnTo>
                  <a:pt x="46361" y="10911"/>
                </a:lnTo>
                <a:cubicBezTo>
                  <a:pt x="44861" y="10911"/>
                  <a:pt x="43638" y="12133"/>
                  <a:pt x="43638" y="13638"/>
                </a:cubicBezTo>
                <a:cubicBezTo>
                  <a:pt x="43638" y="15144"/>
                  <a:pt x="44861" y="16361"/>
                  <a:pt x="46361" y="16361"/>
                </a:cubicBezTo>
                <a:lnTo>
                  <a:pt x="106361" y="16361"/>
                </a:lnTo>
                <a:cubicBezTo>
                  <a:pt x="107866" y="16361"/>
                  <a:pt x="109088" y="15144"/>
                  <a:pt x="109088" y="13638"/>
                </a:cubicBezTo>
                <a:cubicBezTo>
                  <a:pt x="109088" y="12133"/>
                  <a:pt x="107866" y="10911"/>
                  <a:pt x="106361" y="10911"/>
                </a:cubicBezTo>
                <a:moveTo>
                  <a:pt x="114544" y="21816"/>
                </a:moveTo>
                <a:lnTo>
                  <a:pt x="5455" y="21816"/>
                </a:ln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21816"/>
                  <a:pt x="114544" y="21816"/>
                </a:cubicBezTo>
                <a:close/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27272"/>
                </a:lnTo>
                <a:lnTo>
                  <a:pt x="114544" y="27272"/>
                </a:lnTo>
                <a:cubicBezTo>
                  <a:pt x="114544" y="27272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35455" y="10911"/>
                </a:moveTo>
                <a:cubicBezTo>
                  <a:pt x="33950" y="10911"/>
                  <a:pt x="32727" y="12133"/>
                  <a:pt x="32727" y="13638"/>
                </a:cubicBezTo>
                <a:cubicBezTo>
                  <a:pt x="32727" y="15144"/>
                  <a:pt x="33950" y="16361"/>
                  <a:pt x="35455" y="16361"/>
                </a:cubicBezTo>
                <a:cubicBezTo>
                  <a:pt x="36961" y="16361"/>
                  <a:pt x="38183" y="15144"/>
                  <a:pt x="38183" y="13638"/>
                </a:cubicBezTo>
                <a:cubicBezTo>
                  <a:pt x="38183" y="12133"/>
                  <a:pt x="36961" y="10911"/>
                  <a:pt x="35455" y="10911"/>
                </a:cubicBezTo>
                <a:moveTo>
                  <a:pt x="24544" y="10911"/>
                </a:moveTo>
                <a:cubicBezTo>
                  <a:pt x="23038" y="10911"/>
                  <a:pt x="21816" y="12133"/>
                  <a:pt x="21816" y="13638"/>
                </a:cubicBezTo>
                <a:cubicBezTo>
                  <a:pt x="21816" y="15144"/>
                  <a:pt x="23038" y="16361"/>
                  <a:pt x="24544" y="16361"/>
                </a:cubicBezTo>
                <a:cubicBezTo>
                  <a:pt x="26050" y="16361"/>
                  <a:pt x="27272" y="15144"/>
                  <a:pt x="27272" y="13638"/>
                </a:cubicBezTo>
                <a:cubicBezTo>
                  <a:pt x="27272" y="12133"/>
                  <a:pt x="26050" y="10911"/>
                  <a:pt x="24544" y="10911"/>
                </a:cubicBezTo>
                <a:moveTo>
                  <a:pt x="13638" y="10911"/>
                </a:moveTo>
                <a:cubicBezTo>
                  <a:pt x="12133" y="10911"/>
                  <a:pt x="10911" y="12133"/>
                  <a:pt x="10911" y="13638"/>
                </a:cubicBezTo>
                <a:cubicBezTo>
                  <a:pt x="10911" y="15144"/>
                  <a:pt x="12133" y="16361"/>
                  <a:pt x="13638" y="16361"/>
                </a:cubicBezTo>
                <a:cubicBezTo>
                  <a:pt x="15138" y="16361"/>
                  <a:pt x="16361" y="15144"/>
                  <a:pt x="16361" y="13638"/>
                </a:cubicBezTo>
                <a:cubicBezTo>
                  <a:pt x="16361" y="12133"/>
                  <a:pt x="15138" y="10911"/>
                  <a:pt x="13638" y="1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6024630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4544" y="32727"/>
                </a:moveTo>
                <a:lnTo>
                  <a:pt x="46361" y="32727"/>
                </a:lnTo>
                <a:cubicBezTo>
                  <a:pt x="44861" y="32727"/>
                  <a:pt x="43638" y="33950"/>
                  <a:pt x="43638" y="35455"/>
                </a:cubicBezTo>
                <a:cubicBezTo>
                  <a:pt x="43638" y="36961"/>
                  <a:pt x="44861" y="38183"/>
                  <a:pt x="46361" y="38183"/>
                </a:cubicBezTo>
                <a:lnTo>
                  <a:pt x="84544" y="38183"/>
                </a:lnTo>
                <a:cubicBezTo>
                  <a:pt x="86050" y="38183"/>
                  <a:pt x="87272" y="36961"/>
                  <a:pt x="87272" y="35455"/>
                </a:cubicBezTo>
                <a:cubicBezTo>
                  <a:pt x="87272" y="33950"/>
                  <a:pt x="86050" y="32727"/>
                  <a:pt x="84544" y="32727"/>
                </a:cubicBezTo>
                <a:moveTo>
                  <a:pt x="35455" y="32727"/>
                </a:moveTo>
                <a:cubicBezTo>
                  <a:pt x="33950" y="32727"/>
                  <a:pt x="32727" y="33950"/>
                  <a:pt x="32727" y="35455"/>
                </a:cubicBezTo>
                <a:cubicBezTo>
                  <a:pt x="32727" y="36961"/>
                  <a:pt x="33950" y="38183"/>
                  <a:pt x="35455" y="38183"/>
                </a:cubicBezTo>
                <a:cubicBezTo>
                  <a:pt x="36961" y="38183"/>
                  <a:pt x="38183" y="36961"/>
                  <a:pt x="38183" y="35455"/>
                </a:cubicBezTo>
                <a:cubicBezTo>
                  <a:pt x="38183" y="33950"/>
                  <a:pt x="36961" y="32727"/>
                  <a:pt x="35455" y="32727"/>
                </a:cubicBezTo>
                <a:moveTo>
                  <a:pt x="109088" y="0"/>
                </a:moveTo>
                <a:lnTo>
                  <a:pt x="32727" y="0"/>
                </a:lnTo>
                <a:cubicBezTo>
                  <a:pt x="26700" y="0"/>
                  <a:pt x="21816" y="4883"/>
                  <a:pt x="21816" y="10911"/>
                </a:cubicBezTo>
                <a:lnTo>
                  <a:pt x="21816" y="13638"/>
                </a:lnTo>
                <a:cubicBezTo>
                  <a:pt x="21816" y="15144"/>
                  <a:pt x="23038" y="16361"/>
                  <a:pt x="24544" y="16361"/>
                </a:cubicBezTo>
                <a:cubicBezTo>
                  <a:pt x="26050" y="16361"/>
                  <a:pt x="27272" y="15144"/>
                  <a:pt x="27272" y="13638"/>
                </a:cubicBezTo>
                <a:lnTo>
                  <a:pt x="27272" y="10911"/>
                </a:lnTo>
                <a:cubicBezTo>
                  <a:pt x="27272" y="7900"/>
                  <a:pt x="29716" y="5455"/>
                  <a:pt x="32727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lnTo>
                  <a:pt x="114544" y="87272"/>
                </a:lnTo>
                <a:cubicBezTo>
                  <a:pt x="114544" y="90288"/>
                  <a:pt x="112100" y="92727"/>
                  <a:pt x="109088" y="92727"/>
                </a:cubicBezTo>
                <a:lnTo>
                  <a:pt x="106361" y="92727"/>
                </a:lnTo>
                <a:cubicBezTo>
                  <a:pt x="104861" y="92727"/>
                  <a:pt x="103638" y="93944"/>
                  <a:pt x="103638" y="95455"/>
                </a:cubicBezTo>
                <a:cubicBezTo>
                  <a:pt x="103638" y="96961"/>
                  <a:pt x="104861" y="98183"/>
                  <a:pt x="106361" y="98183"/>
                </a:cubicBezTo>
                <a:lnTo>
                  <a:pt x="109088" y="98183"/>
                </a:lnTo>
                <a:cubicBezTo>
                  <a:pt x="115116" y="98183"/>
                  <a:pt x="120000" y="93300"/>
                  <a:pt x="120000" y="87272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13638" y="32727"/>
                </a:moveTo>
                <a:cubicBezTo>
                  <a:pt x="12133" y="32727"/>
                  <a:pt x="10911" y="33950"/>
                  <a:pt x="10911" y="35455"/>
                </a:cubicBezTo>
                <a:cubicBezTo>
                  <a:pt x="10911" y="36961"/>
                  <a:pt x="12133" y="38183"/>
                  <a:pt x="13638" y="38183"/>
                </a:cubicBezTo>
                <a:cubicBezTo>
                  <a:pt x="15138" y="38183"/>
                  <a:pt x="16361" y="36961"/>
                  <a:pt x="16361" y="35455"/>
                </a:cubicBezTo>
                <a:cubicBezTo>
                  <a:pt x="16361" y="33950"/>
                  <a:pt x="15138" y="32727"/>
                  <a:pt x="13638" y="32727"/>
                </a:cubicBezTo>
                <a:moveTo>
                  <a:pt x="24544" y="32727"/>
                </a:moveTo>
                <a:cubicBezTo>
                  <a:pt x="23038" y="32727"/>
                  <a:pt x="21816" y="33950"/>
                  <a:pt x="21816" y="35455"/>
                </a:cubicBezTo>
                <a:cubicBezTo>
                  <a:pt x="21816" y="36961"/>
                  <a:pt x="23038" y="38183"/>
                  <a:pt x="24544" y="38183"/>
                </a:cubicBezTo>
                <a:cubicBezTo>
                  <a:pt x="26050" y="38183"/>
                  <a:pt x="27272" y="36961"/>
                  <a:pt x="27272" y="35455"/>
                </a:cubicBezTo>
                <a:cubicBezTo>
                  <a:pt x="27272" y="33950"/>
                  <a:pt x="26050" y="32727"/>
                  <a:pt x="24544" y="32727"/>
                </a:cubicBezTo>
                <a:moveTo>
                  <a:pt x="92727" y="43638"/>
                </a:moveTo>
                <a:lnTo>
                  <a:pt x="5455" y="43638"/>
                </a:ln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87272" y="27272"/>
                </a:lnTo>
                <a:cubicBezTo>
                  <a:pt x="90283" y="27272"/>
                  <a:pt x="92727" y="29716"/>
                  <a:pt x="92727" y="32727"/>
                </a:cubicBezTo>
                <a:cubicBezTo>
                  <a:pt x="92727" y="32727"/>
                  <a:pt x="92727" y="43638"/>
                  <a:pt x="92727" y="43638"/>
                </a:cubicBezTo>
                <a:close/>
                <a:moveTo>
                  <a:pt x="92727" y="109088"/>
                </a:moveTo>
                <a:cubicBezTo>
                  <a:pt x="92727" y="112100"/>
                  <a:pt x="90283" y="114544"/>
                  <a:pt x="87272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49088"/>
                </a:lnTo>
                <a:lnTo>
                  <a:pt x="92727" y="49088"/>
                </a:lnTo>
                <a:cubicBezTo>
                  <a:pt x="92727" y="49088"/>
                  <a:pt x="92727" y="109088"/>
                  <a:pt x="92727" y="109088"/>
                </a:cubicBezTo>
                <a:close/>
                <a:moveTo>
                  <a:pt x="87272" y="21816"/>
                </a:move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5116"/>
                  <a:pt x="98183" y="109088"/>
                </a:cubicBezTo>
                <a:lnTo>
                  <a:pt x="98183" y="32727"/>
                </a:lnTo>
                <a:cubicBezTo>
                  <a:pt x="98183" y="26700"/>
                  <a:pt x="93300" y="21816"/>
                  <a:pt x="87272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7" name="Shape 797"/>
          <p:cNvSpPr/>
          <p:nvPr/>
        </p:nvSpPr>
        <p:spPr>
          <a:xfrm>
            <a:off x="7091153" y="6738272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5000"/>
                </a:moveTo>
                <a:cubicBezTo>
                  <a:pt x="114544" y="105444"/>
                  <a:pt x="114505" y="105877"/>
                  <a:pt x="114450" y="106305"/>
                </a:cubicBezTo>
                <a:lnTo>
                  <a:pt x="80772" y="60000"/>
                </a:lnTo>
                <a:lnTo>
                  <a:pt x="114450" y="13694"/>
                </a:lnTo>
                <a:cubicBezTo>
                  <a:pt x="114505" y="14122"/>
                  <a:pt x="114544" y="14555"/>
                  <a:pt x="114544" y="15000"/>
                </a:cubicBezTo>
                <a:cubicBezTo>
                  <a:pt x="114544" y="15000"/>
                  <a:pt x="114544" y="105000"/>
                  <a:pt x="114544" y="105000"/>
                </a:cubicBezTo>
                <a:close/>
                <a:moveTo>
                  <a:pt x="109088" y="112500"/>
                </a:moveTo>
                <a:lnTo>
                  <a:pt x="10911" y="112500"/>
                </a:lnTo>
                <a:cubicBezTo>
                  <a:pt x="10272" y="112500"/>
                  <a:pt x="9661" y="112322"/>
                  <a:pt x="9094" y="112044"/>
                </a:cubicBezTo>
                <a:lnTo>
                  <a:pt x="43083" y="65300"/>
                </a:lnTo>
                <a:lnTo>
                  <a:pt x="52444" y="78177"/>
                </a:lnTo>
                <a:cubicBezTo>
                  <a:pt x="54533" y="81050"/>
                  <a:pt x="57266" y="82483"/>
                  <a:pt x="60000" y="82483"/>
                </a:cubicBezTo>
                <a:cubicBezTo>
                  <a:pt x="62733" y="82483"/>
                  <a:pt x="65466" y="81050"/>
                  <a:pt x="67550" y="78177"/>
                </a:cubicBezTo>
                <a:lnTo>
                  <a:pt x="76916" y="65300"/>
                </a:lnTo>
                <a:lnTo>
                  <a:pt x="110911" y="112044"/>
                </a:lnTo>
                <a:cubicBezTo>
                  <a:pt x="110338" y="112322"/>
                  <a:pt x="109733" y="112500"/>
                  <a:pt x="109088" y="112500"/>
                </a:cubicBezTo>
                <a:moveTo>
                  <a:pt x="5455" y="105000"/>
                </a:moveTo>
                <a:lnTo>
                  <a:pt x="5455" y="15000"/>
                </a:lnTo>
                <a:cubicBezTo>
                  <a:pt x="5455" y="14555"/>
                  <a:pt x="5494" y="14122"/>
                  <a:pt x="5550" y="13694"/>
                </a:cubicBezTo>
                <a:lnTo>
                  <a:pt x="39227" y="60000"/>
                </a:lnTo>
                <a:lnTo>
                  <a:pt x="5550" y="106305"/>
                </a:lnTo>
                <a:cubicBezTo>
                  <a:pt x="5494" y="105877"/>
                  <a:pt x="5455" y="105444"/>
                  <a:pt x="5455" y="105000"/>
                </a:cubicBezTo>
                <a:moveTo>
                  <a:pt x="10911" y="7500"/>
                </a:moveTo>
                <a:lnTo>
                  <a:pt x="109088" y="7500"/>
                </a:lnTo>
                <a:cubicBezTo>
                  <a:pt x="109733" y="7500"/>
                  <a:pt x="110338" y="7677"/>
                  <a:pt x="110911" y="7961"/>
                </a:cubicBezTo>
                <a:lnTo>
                  <a:pt x="63694" y="72877"/>
                </a:lnTo>
                <a:cubicBezTo>
                  <a:pt x="62711" y="74233"/>
                  <a:pt x="61394" y="74983"/>
                  <a:pt x="60000" y="74983"/>
                </a:cubicBezTo>
                <a:cubicBezTo>
                  <a:pt x="58605" y="74983"/>
                  <a:pt x="57288" y="74233"/>
                  <a:pt x="56300" y="72877"/>
                </a:cubicBezTo>
                <a:lnTo>
                  <a:pt x="9094" y="7961"/>
                </a:lnTo>
                <a:cubicBezTo>
                  <a:pt x="9661" y="7677"/>
                  <a:pt x="10272" y="7500"/>
                  <a:pt x="10911" y="7500"/>
                </a:cubicBezTo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6716"/>
                  <a:pt x="0" y="15000"/>
                </a:cubicBezTo>
                <a:lnTo>
                  <a:pt x="0" y="105000"/>
                </a:lnTo>
                <a:cubicBezTo>
                  <a:pt x="0" y="11328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8157675" y="6725575"/>
            <a:ext cx="558655" cy="43168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03705"/>
                </a:moveTo>
                <a:lnTo>
                  <a:pt x="69866" y="74116"/>
                </a:lnTo>
                <a:lnTo>
                  <a:pt x="92727" y="44533"/>
                </a:lnTo>
                <a:cubicBezTo>
                  <a:pt x="92727" y="44533"/>
                  <a:pt x="92727" y="103705"/>
                  <a:pt x="92727" y="103705"/>
                </a:cubicBezTo>
                <a:close/>
                <a:moveTo>
                  <a:pt x="87272" y="112938"/>
                </a:moveTo>
                <a:lnTo>
                  <a:pt x="10911" y="112938"/>
                </a:lnTo>
                <a:cubicBezTo>
                  <a:pt x="9550" y="112938"/>
                  <a:pt x="8322" y="112277"/>
                  <a:pt x="7366" y="111211"/>
                </a:cubicBezTo>
                <a:lnTo>
                  <a:pt x="32172" y="79111"/>
                </a:lnTo>
                <a:lnTo>
                  <a:pt x="41538" y="91227"/>
                </a:lnTo>
                <a:cubicBezTo>
                  <a:pt x="43627" y="93927"/>
                  <a:pt x="46355" y="95277"/>
                  <a:pt x="49088" y="95277"/>
                </a:cubicBezTo>
                <a:cubicBezTo>
                  <a:pt x="51827" y="95277"/>
                  <a:pt x="54561" y="93927"/>
                  <a:pt x="56638" y="91227"/>
                </a:cubicBezTo>
                <a:lnTo>
                  <a:pt x="66011" y="79111"/>
                </a:lnTo>
                <a:lnTo>
                  <a:pt x="90816" y="111211"/>
                </a:lnTo>
                <a:cubicBezTo>
                  <a:pt x="89861" y="112277"/>
                  <a:pt x="88633" y="112938"/>
                  <a:pt x="87272" y="112938"/>
                </a:cubicBezTo>
                <a:moveTo>
                  <a:pt x="5455" y="44533"/>
                </a:moveTo>
                <a:lnTo>
                  <a:pt x="28316" y="74116"/>
                </a:lnTo>
                <a:lnTo>
                  <a:pt x="5455" y="103705"/>
                </a:lnTo>
                <a:cubicBezTo>
                  <a:pt x="5455" y="103705"/>
                  <a:pt x="5455" y="44533"/>
                  <a:pt x="5455" y="44533"/>
                </a:cubicBezTo>
                <a:close/>
                <a:moveTo>
                  <a:pt x="10911" y="35294"/>
                </a:moveTo>
                <a:lnTo>
                  <a:pt x="87272" y="35294"/>
                </a:lnTo>
                <a:cubicBezTo>
                  <a:pt x="88633" y="35294"/>
                  <a:pt x="89861" y="35966"/>
                  <a:pt x="90816" y="37027"/>
                </a:cubicBezTo>
                <a:lnTo>
                  <a:pt x="52788" y="86238"/>
                </a:lnTo>
                <a:cubicBezTo>
                  <a:pt x="51800" y="87511"/>
                  <a:pt x="50488" y="88222"/>
                  <a:pt x="49088" y="88222"/>
                </a:cubicBezTo>
                <a:cubicBezTo>
                  <a:pt x="47694" y="88222"/>
                  <a:pt x="46383" y="87511"/>
                  <a:pt x="45388" y="86238"/>
                </a:cubicBezTo>
                <a:lnTo>
                  <a:pt x="7366" y="37022"/>
                </a:lnTo>
                <a:cubicBezTo>
                  <a:pt x="8322" y="35966"/>
                  <a:pt x="9550" y="35294"/>
                  <a:pt x="10911" y="35294"/>
                </a:cubicBezTo>
                <a:moveTo>
                  <a:pt x="87272" y="28233"/>
                </a:moveTo>
                <a:lnTo>
                  <a:pt x="10911" y="28233"/>
                </a:lnTo>
                <a:cubicBezTo>
                  <a:pt x="4883" y="28233"/>
                  <a:pt x="0" y="34555"/>
                  <a:pt x="0" y="42355"/>
                </a:cubicBezTo>
                <a:lnTo>
                  <a:pt x="0" y="105883"/>
                </a:lnTo>
                <a:cubicBezTo>
                  <a:pt x="0" y="113677"/>
                  <a:pt x="4883" y="120000"/>
                  <a:pt x="10911" y="120000"/>
                </a:cubicBezTo>
                <a:lnTo>
                  <a:pt x="87272" y="120000"/>
                </a:lnTo>
                <a:cubicBezTo>
                  <a:pt x="93300" y="120000"/>
                  <a:pt x="98183" y="113677"/>
                  <a:pt x="98183" y="105883"/>
                </a:cubicBezTo>
                <a:lnTo>
                  <a:pt x="98183" y="42355"/>
                </a:lnTo>
                <a:cubicBezTo>
                  <a:pt x="98183" y="34555"/>
                  <a:pt x="93300" y="28233"/>
                  <a:pt x="87272" y="28233"/>
                </a:cubicBezTo>
                <a:moveTo>
                  <a:pt x="109088" y="0"/>
                </a:moveTo>
                <a:lnTo>
                  <a:pt x="32727" y="0"/>
                </a:lnTo>
                <a:cubicBezTo>
                  <a:pt x="26700" y="0"/>
                  <a:pt x="21816" y="6322"/>
                  <a:pt x="21816" y="14116"/>
                </a:cubicBezTo>
                <a:lnTo>
                  <a:pt x="21816" y="17644"/>
                </a:lnTo>
                <a:cubicBezTo>
                  <a:pt x="21816" y="19600"/>
                  <a:pt x="23038" y="21177"/>
                  <a:pt x="24544" y="21177"/>
                </a:cubicBezTo>
                <a:cubicBezTo>
                  <a:pt x="26055" y="21177"/>
                  <a:pt x="27272" y="19600"/>
                  <a:pt x="27272" y="17644"/>
                </a:cubicBezTo>
                <a:lnTo>
                  <a:pt x="27272" y="14116"/>
                </a:lnTo>
                <a:cubicBezTo>
                  <a:pt x="27272" y="10222"/>
                  <a:pt x="29711" y="7061"/>
                  <a:pt x="32727" y="7061"/>
                </a:cubicBezTo>
                <a:lnTo>
                  <a:pt x="109088" y="7061"/>
                </a:lnTo>
                <a:cubicBezTo>
                  <a:pt x="112100" y="7061"/>
                  <a:pt x="114544" y="10222"/>
                  <a:pt x="114544" y="14116"/>
                </a:cubicBezTo>
                <a:lnTo>
                  <a:pt x="114544" y="77644"/>
                </a:lnTo>
                <a:cubicBezTo>
                  <a:pt x="114544" y="81544"/>
                  <a:pt x="112100" y="84705"/>
                  <a:pt x="109088" y="84705"/>
                </a:cubicBezTo>
                <a:lnTo>
                  <a:pt x="106361" y="84705"/>
                </a:lnTo>
                <a:cubicBezTo>
                  <a:pt x="104855" y="84705"/>
                  <a:pt x="103638" y="86288"/>
                  <a:pt x="103638" y="88233"/>
                </a:cubicBezTo>
                <a:cubicBezTo>
                  <a:pt x="103638" y="90188"/>
                  <a:pt x="104855" y="91766"/>
                  <a:pt x="106361" y="91766"/>
                </a:cubicBezTo>
                <a:lnTo>
                  <a:pt x="109088" y="91766"/>
                </a:lnTo>
                <a:cubicBezTo>
                  <a:pt x="115116" y="91766"/>
                  <a:pt x="120000" y="85444"/>
                  <a:pt x="120000" y="77644"/>
                </a:cubicBezTo>
                <a:lnTo>
                  <a:pt x="120000" y="14116"/>
                </a:lnTo>
                <a:cubicBezTo>
                  <a:pt x="120000" y="6322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9224197" y="6712878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333"/>
                </a:moveTo>
                <a:lnTo>
                  <a:pt x="5455" y="113333"/>
                </a:lnTo>
                <a:lnTo>
                  <a:pt x="5455" y="73333"/>
                </a:lnTo>
                <a:lnTo>
                  <a:pt x="38372" y="73333"/>
                </a:lnTo>
                <a:cubicBezTo>
                  <a:pt x="39716" y="86483"/>
                  <a:pt x="48877" y="96666"/>
                  <a:pt x="60000" y="96666"/>
                </a:cubicBezTo>
                <a:cubicBezTo>
                  <a:pt x="71122" y="96666"/>
                  <a:pt x="80283" y="86483"/>
                  <a:pt x="81633" y="73333"/>
                </a:cubicBezTo>
                <a:lnTo>
                  <a:pt x="114544" y="73333"/>
                </a:lnTo>
                <a:cubicBezTo>
                  <a:pt x="114544" y="73333"/>
                  <a:pt x="114544" y="113333"/>
                  <a:pt x="114544" y="113333"/>
                </a:cubicBezTo>
                <a:close/>
                <a:moveTo>
                  <a:pt x="31683" y="6666"/>
                </a:moveTo>
                <a:lnTo>
                  <a:pt x="88316" y="6666"/>
                </a:lnTo>
                <a:lnTo>
                  <a:pt x="112861" y="66666"/>
                </a:lnTo>
                <a:lnTo>
                  <a:pt x="79088" y="66666"/>
                </a:lnTo>
                <a:cubicBezTo>
                  <a:pt x="77583" y="66666"/>
                  <a:pt x="76361" y="68161"/>
                  <a:pt x="76361" y="70000"/>
                </a:cubicBezTo>
                <a:cubicBezTo>
                  <a:pt x="76361" y="81050"/>
                  <a:pt x="69033" y="90000"/>
                  <a:pt x="60000" y="90000"/>
                </a:cubicBezTo>
                <a:cubicBezTo>
                  <a:pt x="50961" y="90000"/>
                  <a:pt x="43638" y="81050"/>
                  <a:pt x="43638" y="70000"/>
                </a:cubicBezTo>
                <a:cubicBezTo>
                  <a:pt x="43638" y="68161"/>
                  <a:pt x="42416" y="66666"/>
                  <a:pt x="40911" y="66666"/>
                </a:cubicBezTo>
                <a:lnTo>
                  <a:pt x="7138" y="66666"/>
                </a:lnTo>
                <a:cubicBezTo>
                  <a:pt x="7138" y="66666"/>
                  <a:pt x="31683" y="6666"/>
                  <a:pt x="31683" y="6666"/>
                </a:cubicBezTo>
                <a:close/>
                <a:moveTo>
                  <a:pt x="119683" y="68527"/>
                </a:moveTo>
                <a:lnTo>
                  <a:pt x="119711" y="68511"/>
                </a:lnTo>
                <a:lnTo>
                  <a:pt x="92438" y="1844"/>
                </a:lnTo>
                <a:lnTo>
                  <a:pt x="92411" y="1861"/>
                </a:lnTo>
                <a:cubicBezTo>
                  <a:pt x="91966" y="766"/>
                  <a:pt x="91066" y="0"/>
                  <a:pt x="90000" y="0"/>
                </a:cubicBezTo>
                <a:lnTo>
                  <a:pt x="30000" y="0"/>
                </a:lnTo>
                <a:cubicBezTo>
                  <a:pt x="28933" y="0"/>
                  <a:pt x="28033" y="766"/>
                  <a:pt x="27588" y="1861"/>
                </a:cubicBezTo>
                <a:lnTo>
                  <a:pt x="27561" y="1844"/>
                </a:lnTo>
                <a:lnTo>
                  <a:pt x="288" y="68511"/>
                </a:lnTo>
                <a:lnTo>
                  <a:pt x="316" y="68527"/>
                </a:lnTo>
                <a:cubicBezTo>
                  <a:pt x="127" y="68972"/>
                  <a:pt x="0" y="69461"/>
                  <a:pt x="0" y="70000"/>
                </a:cubicBezTo>
                <a:lnTo>
                  <a:pt x="0" y="116666"/>
                </a:lnTo>
                <a:cubicBezTo>
                  <a:pt x="0" y="11851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lnTo>
                  <a:pt x="120000" y="70000"/>
                </a:lnTo>
                <a:cubicBezTo>
                  <a:pt x="120000" y="69461"/>
                  <a:pt x="119872" y="68972"/>
                  <a:pt x="119683" y="685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10290719" y="6687485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4000"/>
                </a:moveTo>
                <a:lnTo>
                  <a:pt x="5455" y="114000"/>
                </a:lnTo>
                <a:lnTo>
                  <a:pt x="5455" y="78000"/>
                </a:lnTo>
                <a:lnTo>
                  <a:pt x="38372" y="78000"/>
                </a:lnTo>
                <a:cubicBezTo>
                  <a:pt x="39716" y="89833"/>
                  <a:pt x="48877" y="99000"/>
                  <a:pt x="60000" y="99000"/>
                </a:cubicBezTo>
                <a:cubicBezTo>
                  <a:pt x="71122" y="99000"/>
                  <a:pt x="80283" y="89833"/>
                  <a:pt x="81633" y="78000"/>
                </a:cubicBezTo>
                <a:lnTo>
                  <a:pt x="114544" y="78000"/>
                </a:lnTo>
                <a:cubicBezTo>
                  <a:pt x="114544" y="78000"/>
                  <a:pt x="114544" y="114000"/>
                  <a:pt x="114544" y="114000"/>
                </a:cubicBezTo>
                <a:close/>
                <a:moveTo>
                  <a:pt x="119683" y="73672"/>
                </a:moveTo>
                <a:lnTo>
                  <a:pt x="119711" y="73661"/>
                </a:lnTo>
                <a:lnTo>
                  <a:pt x="92438" y="13661"/>
                </a:lnTo>
                <a:lnTo>
                  <a:pt x="92411" y="13672"/>
                </a:lnTo>
                <a:cubicBezTo>
                  <a:pt x="91966" y="12688"/>
                  <a:pt x="91066" y="12000"/>
                  <a:pt x="90000" y="12000"/>
                </a:cubicBezTo>
                <a:lnTo>
                  <a:pt x="70911" y="12000"/>
                </a:lnTo>
                <a:cubicBezTo>
                  <a:pt x="69400" y="12000"/>
                  <a:pt x="68183" y="13344"/>
                  <a:pt x="68183" y="15000"/>
                </a:cubicBezTo>
                <a:cubicBezTo>
                  <a:pt x="68183" y="16661"/>
                  <a:pt x="69400" y="18000"/>
                  <a:pt x="70911" y="18000"/>
                </a:cubicBezTo>
                <a:lnTo>
                  <a:pt x="88316" y="18000"/>
                </a:lnTo>
                <a:lnTo>
                  <a:pt x="112861" y="72000"/>
                </a:lnTo>
                <a:lnTo>
                  <a:pt x="79088" y="72000"/>
                </a:lnTo>
                <a:cubicBezTo>
                  <a:pt x="77583" y="72000"/>
                  <a:pt x="76361" y="73344"/>
                  <a:pt x="76361" y="75000"/>
                </a:cubicBezTo>
                <a:cubicBezTo>
                  <a:pt x="76361" y="84944"/>
                  <a:pt x="69033" y="93000"/>
                  <a:pt x="60000" y="93000"/>
                </a:cubicBezTo>
                <a:cubicBezTo>
                  <a:pt x="50961" y="93000"/>
                  <a:pt x="43638" y="84944"/>
                  <a:pt x="43638" y="75000"/>
                </a:cubicBezTo>
                <a:cubicBezTo>
                  <a:pt x="43638" y="73344"/>
                  <a:pt x="42416" y="72000"/>
                  <a:pt x="40911" y="72000"/>
                </a:cubicBezTo>
                <a:lnTo>
                  <a:pt x="7138" y="72000"/>
                </a:lnTo>
                <a:lnTo>
                  <a:pt x="31683" y="18000"/>
                </a:lnTo>
                <a:lnTo>
                  <a:pt x="49088" y="18000"/>
                </a:lnTo>
                <a:cubicBezTo>
                  <a:pt x="50600" y="18000"/>
                  <a:pt x="51816" y="16661"/>
                  <a:pt x="51816" y="15000"/>
                </a:cubicBezTo>
                <a:cubicBezTo>
                  <a:pt x="51816" y="13344"/>
                  <a:pt x="50600" y="12000"/>
                  <a:pt x="49088" y="12000"/>
                </a:cubicBezTo>
                <a:lnTo>
                  <a:pt x="30000" y="12000"/>
                </a:lnTo>
                <a:cubicBezTo>
                  <a:pt x="28933" y="12000"/>
                  <a:pt x="28033" y="12688"/>
                  <a:pt x="27588" y="13672"/>
                </a:cubicBezTo>
                <a:lnTo>
                  <a:pt x="27561" y="13661"/>
                </a:lnTo>
                <a:lnTo>
                  <a:pt x="288" y="73661"/>
                </a:lnTo>
                <a:lnTo>
                  <a:pt x="316" y="73672"/>
                </a:lnTo>
                <a:cubicBezTo>
                  <a:pt x="127" y="74077"/>
                  <a:pt x="0" y="74516"/>
                  <a:pt x="0" y="75000"/>
                </a:cubicBezTo>
                <a:lnTo>
                  <a:pt x="0" y="117000"/>
                </a:lnTo>
                <a:cubicBezTo>
                  <a:pt x="0" y="11866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661"/>
                  <a:pt x="120000" y="117000"/>
                </a:cubicBezTo>
                <a:lnTo>
                  <a:pt x="120000" y="75000"/>
                </a:lnTo>
                <a:cubicBezTo>
                  <a:pt x="120000" y="74516"/>
                  <a:pt x="119872" y="74077"/>
                  <a:pt x="119683" y="73672"/>
                </a:cubicBezTo>
                <a:moveTo>
                  <a:pt x="43638" y="48000"/>
                </a:moveTo>
                <a:cubicBezTo>
                  <a:pt x="42127" y="48000"/>
                  <a:pt x="40911" y="49344"/>
                  <a:pt x="40911" y="51000"/>
                </a:cubicBezTo>
                <a:cubicBezTo>
                  <a:pt x="40911" y="51827"/>
                  <a:pt x="41211" y="52577"/>
                  <a:pt x="41705" y="53122"/>
                </a:cubicBezTo>
                <a:lnTo>
                  <a:pt x="58072" y="71122"/>
                </a:lnTo>
                <a:cubicBezTo>
                  <a:pt x="58566" y="71666"/>
                  <a:pt x="59250" y="72000"/>
                  <a:pt x="60000" y="72000"/>
                </a:cubicBezTo>
                <a:cubicBezTo>
                  <a:pt x="60755" y="72000"/>
                  <a:pt x="61433" y="71666"/>
                  <a:pt x="61927" y="71122"/>
                </a:cubicBezTo>
                <a:lnTo>
                  <a:pt x="78294" y="53122"/>
                </a:lnTo>
                <a:cubicBezTo>
                  <a:pt x="78788" y="52577"/>
                  <a:pt x="79088" y="51827"/>
                  <a:pt x="79088" y="51000"/>
                </a:cubicBezTo>
                <a:cubicBezTo>
                  <a:pt x="79088" y="49344"/>
                  <a:pt x="77872" y="48000"/>
                  <a:pt x="76361" y="48000"/>
                </a:cubicBezTo>
                <a:cubicBezTo>
                  <a:pt x="75611" y="48000"/>
                  <a:pt x="74927" y="48338"/>
                  <a:pt x="74433" y="48877"/>
                </a:cubicBezTo>
                <a:lnTo>
                  <a:pt x="62727" y="61755"/>
                </a:lnTo>
                <a:lnTo>
                  <a:pt x="62727" y="3000"/>
                </a:lnTo>
                <a:cubicBezTo>
                  <a:pt x="62727" y="1344"/>
                  <a:pt x="61505" y="0"/>
                  <a:pt x="60000" y="0"/>
                </a:cubicBezTo>
                <a:cubicBezTo>
                  <a:pt x="58494" y="0"/>
                  <a:pt x="57272" y="1344"/>
                  <a:pt x="57272" y="3000"/>
                </a:cubicBezTo>
                <a:lnTo>
                  <a:pt x="57272" y="61755"/>
                </a:lnTo>
                <a:lnTo>
                  <a:pt x="45566" y="48877"/>
                </a:lnTo>
                <a:cubicBezTo>
                  <a:pt x="45072" y="48338"/>
                  <a:pt x="44388" y="48000"/>
                  <a:pt x="43638" y="48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11357241" y="6687485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4000"/>
                </a:moveTo>
                <a:lnTo>
                  <a:pt x="5455" y="114000"/>
                </a:lnTo>
                <a:lnTo>
                  <a:pt x="5455" y="78000"/>
                </a:lnTo>
                <a:lnTo>
                  <a:pt x="38372" y="78000"/>
                </a:lnTo>
                <a:cubicBezTo>
                  <a:pt x="39716" y="89833"/>
                  <a:pt x="48877" y="99000"/>
                  <a:pt x="60000" y="99000"/>
                </a:cubicBezTo>
                <a:cubicBezTo>
                  <a:pt x="71122" y="99000"/>
                  <a:pt x="80283" y="89833"/>
                  <a:pt x="81627" y="78000"/>
                </a:cubicBezTo>
                <a:lnTo>
                  <a:pt x="114544" y="78000"/>
                </a:lnTo>
                <a:cubicBezTo>
                  <a:pt x="114544" y="78000"/>
                  <a:pt x="114544" y="114000"/>
                  <a:pt x="114544" y="114000"/>
                </a:cubicBezTo>
                <a:close/>
                <a:moveTo>
                  <a:pt x="119688" y="73672"/>
                </a:moveTo>
                <a:lnTo>
                  <a:pt x="119711" y="73661"/>
                </a:lnTo>
                <a:lnTo>
                  <a:pt x="92438" y="13661"/>
                </a:lnTo>
                <a:lnTo>
                  <a:pt x="92416" y="13672"/>
                </a:lnTo>
                <a:cubicBezTo>
                  <a:pt x="91966" y="12688"/>
                  <a:pt x="91066" y="12000"/>
                  <a:pt x="90000" y="12000"/>
                </a:cubicBezTo>
                <a:lnTo>
                  <a:pt x="87272" y="12000"/>
                </a:lnTo>
                <a:cubicBezTo>
                  <a:pt x="85766" y="12000"/>
                  <a:pt x="84544" y="13344"/>
                  <a:pt x="84544" y="15000"/>
                </a:cubicBezTo>
                <a:cubicBezTo>
                  <a:pt x="84544" y="16661"/>
                  <a:pt x="85766" y="18000"/>
                  <a:pt x="87272" y="18000"/>
                </a:cubicBezTo>
                <a:lnTo>
                  <a:pt x="88316" y="18000"/>
                </a:lnTo>
                <a:lnTo>
                  <a:pt x="112861" y="72000"/>
                </a:lnTo>
                <a:lnTo>
                  <a:pt x="79088" y="72000"/>
                </a:lnTo>
                <a:cubicBezTo>
                  <a:pt x="77583" y="72000"/>
                  <a:pt x="76361" y="73344"/>
                  <a:pt x="76361" y="75000"/>
                </a:cubicBezTo>
                <a:cubicBezTo>
                  <a:pt x="76361" y="84944"/>
                  <a:pt x="69033" y="93000"/>
                  <a:pt x="60000" y="93000"/>
                </a:cubicBezTo>
                <a:cubicBezTo>
                  <a:pt x="50961" y="93000"/>
                  <a:pt x="43638" y="84944"/>
                  <a:pt x="43638" y="75000"/>
                </a:cubicBezTo>
                <a:cubicBezTo>
                  <a:pt x="43638" y="73344"/>
                  <a:pt x="42416" y="72000"/>
                  <a:pt x="40911" y="72000"/>
                </a:cubicBezTo>
                <a:lnTo>
                  <a:pt x="7138" y="72000"/>
                </a:lnTo>
                <a:lnTo>
                  <a:pt x="31683" y="18000"/>
                </a:lnTo>
                <a:lnTo>
                  <a:pt x="32727" y="18000"/>
                </a:lnTo>
                <a:cubicBezTo>
                  <a:pt x="34233" y="18000"/>
                  <a:pt x="35455" y="16661"/>
                  <a:pt x="35455" y="15000"/>
                </a:cubicBezTo>
                <a:cubicBezTo>
                  <a:pt x="35455" y="13344"/>
                  <a:pt x="34233" y="12000"/>
                  <a:pt x="32727" y="12000"/>
                </a:cubicBezTo>
                <a:lnTo>
                  <a:pt x="30000" y="12000"/>
                </a:lnTo>
                <a:cubicBezTo>
                  <a:pt x="28933" y="12000"/>
                  <a:pt x="28033" y="12688"/>
                  <a:pt x="27588" y="13672"/>
                </a:cubicBezTo>
                <a:lnTo>
                  <a:pt x="27561" y="13661"/>
                </a:lnTo>
                <a:lnTo>
                  <a:pt x="288" y="73661"/>
                </a:lnTo>
                <a:lnTo>
                  <a:pt x="316" y="73672"/>
                </a:lnTo>
                <a:cubicBezTo>
                  <a:pt x="127" y="74077"/>
                  <a:pt x="0" y="74516"/>
                  <a:pt x="0" y="75000"/>
                </a:cubicBezTo>
                <a:lnTo>
                  <a:pt x="0" y="117000"/>
                </a:lnTo>
                <a:cubicBezTo>
                  <a:pt x="0" y="11866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661"/>
                  <a:pt x="120000" y="117000"/>
                </a:cubicBezTo>
                <a:lnTo>
                  <a:pt x="120000" y="75000"/>
                </a:lnTo>
                <a:cubicBezTo>
                  <a:pt x="120000" y="74516"/>
                  <a:pt x="119872" y="74077"/>
                  <a:pt x="119688" y="73672"/>
                </a:cubicBezTo>
                <a:moveTo>
                  <a:pt x="43638" y="24000"/>
                </a:moveTo>
                <a:cubicBezTo>
                  <a:pt x="44388" y="24000"/>
                  <a:pt x="45072" y="23666"/>
                  <a:pt x="45566" y="23122"/>
                </a:cubicBezTo>
                <a:lnTo>
                  <a:pt x="57272" y="10244"/>
                </a:lnTo>
                <a:lnTo>
                  <a:pt x="57272" y="69000"/>
                </a:lnTo>
                <a:cubicBezTo>
                  <a:pt x="57272" y="70661"/>
                  <a:pt x="58494" y="72000"/>
                  <a:pt x="60000" y="72000"/>
                </a:cubicBezTo>
                <a:cubicBezTo>
                  <a:pt x="61505" y="72000"/>
                  <a:pt x="62727" y="70661"/>
                  <a:pt x="62727" y="69000"/>
                </a:cubicBezTo>
                <a:lnTo>
                  <a:pt x="62727" y="10244"/>
                </a:lnTo>
                <a:lnTo>
                  <a:pt x="74433" y="23122"/>
                </a:lnTo>
                <a:cubicBezTo>
                  <a:pt x="74927" y="23666"/>
                  <a:pt x="75611" y="24000"/>
                  <a:pt x="76361" y="24000"/>
                </a:cubicBezTo>
                <a:cubicBezTo>
                  <a:pt x="77872" y="24000"/>
                  <a:pt x="79088" y="22661"/>
                  <a:pt x="79088" y="21000"/>
                </a:cubicBezTo>
                <a:cubicBezTo>
                  <a:pt x="79088" y="20172"/>
                  <a:pt x="78783" y="19427"/>
                  <a:pt x="78294" y="18877"/>
                </a:cubicBezTo>
                <a:lnTo>
                  <a:pt x="61927" y="877"/>
                </a:lnTo>
                <a:cubicBezTo>
                  <a:pt x="61433" y="338"/>
                  <a:pt x="60755" y="0"/>
                  <a:pt x="60000" y="0"/>
                </a:cubicBezTo>
                <a:cubicBezTo>
                  <a:pt x="59244" y="0"/>
                  <a:pt x="58566" y="338"/>
                  <a:pt x="58072" y="877"/>
                </a:cubicBezTo>
                <a:lnTo>
                  <a:pt x="41705" y="18877"/>
                </a:lnTo>
                <a:cubicBezTo>
                  <a:pt x="41216" y="19427"/>
                  <a:pt x="40911" y="20172"/>
                  <a:pt x="40911" y="21000"/>
                </a:cubicBezTo>
                <a:cubicBezTo>
                  <a:pt x="40911" y="22661"/>
                  <a:pt x="42127" y="24000"/>
                  <a:pt x="43638" y="24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1758542" y="7779400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333"/>
                </a:moveTo>
                <a:lnTo>
                  <a:pt x="5455" y="113333"/>
                </a:lnTo>
                <a:lnTo>
                  <a:pt x="5455" y="73333"/>
                </a:lnTo>
                <a:lnTo>
                  <a:pt x="38372" y="73333"/>
                </a:lnTo>
                <a:cubicBezTo>
                  <a:pt x="39716" y="86483"/>
                  <a:pt x="48877" y="96666"/>
                  <a:pt x="60000" y="96666"/>
                </a:cubicBezTo>
                <a:cubicBezTo>
                  <a:pt x="71122" y="96666"/>
                  <a:pt x="80283" y="86483"/>
                  <a:pt x="81627" y="73333"/>
                </a:cubicBezTo>
                <a:lnTo>
                  <a:pt x="114544" y="73333"/>
                </a:lnTo>
                <a:cubicBezTo>
                  <a:pt x="114544" y="73333"/>
                  <a:pt x="114544" y="113333"/>
                  <a:pt x="114544" y="113333"/>
                </a:cubicBezTo>
                <a:close/>
                <a:moveTo>
                  <a:pt x="31683" y="6666"/>
                </a:moveTo>
                <a:lnTo>
                  <a:pt x="88316" y="6666"/>
                </a:lnTo>
                <a:lnTo>
                  <a:pt x="112861" y="66666"/>
                </a:lnTo>
                <a:lnTo>
                  <a:pt x="79088" y="66666"/>
                </a:lnTo>
                <a:cubicBezTo>
                  <a:pt x="77588" y="66666"/>
                  <a:pt x="76361" y="68161"/>
                  <a:pt x="76361" y="70000"/>
                </a:cubicBezTo>
                <a:cubicBezTo>
                  <a:pt x="76361" y="81044"/>
                  <a:pt x="69038" y="90000"/>
                  <a:pt x="60000" y="90000"/>
                </a:cubicBezTo>
                <a:cubicBezTo>
                  <a:pt x="50961" y="90000"/>
                  <a:pt x="43638" y="81044"/>
                  <a:pt x="43638" y="70000"/>
                </a:cubicBezTo>
                <a:cubicBezTo>
                  <a:pt x="43638" y="68161"/>
                  <a:pt x="42411" y="66666"/>
                  <a:pt x="40911" y="66666"/>
                </a:cubicBezTo>
                <a:lnTo>
                  <a:pt x="7138" y="66666"/>
                </a:lnTo>
                <a:cubicBezTo>
                  <a:pt x="7138" y="66666"/>
                  <a:pt x="31683" y="6666"/>
                  <a:pt x="31683" y="6666"/>
                </a:cubicBezTo>
                <a:close/>
                <a:moveTo>
                  <a:pt x="119683" y="68522"/>
                </a:moveTo>
                <a:lnTo>
                  <a:pt x="119711" y="68511"/>
                </a:lnTo>
                <a:lnTo>
                  <a:pt x="92438" y="1844"/>
                </a:lnTo>
                <a:lnTo>
                  <a:pt x="92411" y="1861"/>
                </a:lnTo>
                <a:cubicBezTo>
                  <a:pt x="91966" y="766"/>
                  <a:pt x="91066" y="0"/>
                  <a:pt x="90000" y="0"/>
                </a:cubicBezTo>
                <a:lnTo>
                  <a:pt x="30000" y="0"/>
                </a:lnTo>
                <a:cubicBezTo>
                  <a:pt x="28933" y="0"/>
                  <a:pt x="28033" y="766"/>
                  <a:pt x="27588" y="1861"/>
                </a:cubicBezTo>
                <a:lnTo>
                  <a:pt x="27561" y="1844"/>
                </a:lnTo>
                <a:lnTo>
                  <a:pt x="288" y="68511"/>
                </a:lnTo>
                <a:lnTo>
                  <a:pt x="316" y="68522"/>
                </a:lnTo>
                <a:cubicBezTo>
                  <a:pt x="127" y="68977"/>
                  <a:pt x="0" y="69461"/>
                  <a:pt x="0" y="70000"/>
                </a:cubicBezTo>
                <a:lnTo>
                  <a:pt x="0" y="116666"/>
                </a:lnTo>
                <a:cubicBezTo>
                  <a:pt x="0" y="11851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lnTo>
                  <a:pt x="120000" y="70000"/>
                </a:lnTo>
                <a:cubicBezTo>
                  <a:pt x="120000" y="69461"/>
                  <a:pt x="119872" y="68977"/>
                  <a:pt x="119683" y="68522"/>
                </a:cubicBezTo>
                <a:moveTo>
                  <a:pt x="92727" y="50000"/>
                </a:moveTo>
                <a:cubicBezTo>
                  <a:pt x="92727" y="48161"/>
                  <a:pt x="91505" y="46666"/>
                  <a:pt x="90000" y="46666"/>
                </a:cubicBezTo>
                <a:lnTo>
                  <a:pt x="30000" y="46666"/>
                </a:lnTo>
                <a:cubicBezTo>
                  <a:pt x="28494" y="46666"/>
                  <a:pt x="27272" y="48161"/>
                  <a:pt x="27272" y="50000"/>
                </a:cubicBezTo>
                <a:cubicBezTo>
                  <a:pt x="27272" y="51844"/>
                  <a:pt x="28494" y="53333"/>
                  <a:pt x="30000" y="53333"/>
                </a:cubicBezTo>
                <a:lnTo>
                  <a:pt x="90000" y="53333"/>
                </a:lnTo>
                <a:cubicBezTo>
                  <a:pt x="91505" y="53333"/>
                  <a:pt x="92727" y="51844"/>
                  <a:pt x="92727" y="50000"/>
                </a:cubicBezTo>
                <a:moveTo>
                  <a:pt x="35455" y="40000"/>
                </a:moveTo>
                <a:lnTo>
                  <a:pt x="84544" y="40000"/>
                </a:lnTo>
                <a:cubicBezTo>
                  <a:pt x="86050" y="40000"/>
                  <a:pt x="87272" y="38511"/>
                  <a:pt x="87272" y="36666"/>
                </a:cubicBezTo>
                <a:cubicBezTo>
                  <a:pt x="87272" y="34827"/>
                  <a:pt x="86050" y="33333"/>
                  <a:pt x="84544" y="33333"/>
                </a:cubicBezTo>
                <a:lnTo>
                  <a:pt x="35455" y="33333"/>
                </a:lnTo>
                <a:cubicBezTo>
                  <a:pt x="33950" y="33333"/>
                  <a:pt x="32727" y="34827"/>
                  <a:pt x="32727" y="36666"/>
                </a:cubicBezTo>
                <a:cubicBezTo>
                  <a:pt x="32727" y="38511"/>
                  <a:pt x="33950" y="40000"/>
                  <a:pt x="35455" y="40000"/>
                </a:cubicBezTo>
                <a:moveTo>
                  <a:pt x="40911" y="26666"/>
                </a:moveTo>
                <a:lnTo>
                  <a:pt x="79088" y="26666"/>
                </a:lnTo>
                <a:cubicBezTo>
                  <a:pt x="80594" y="26666"/>
                  <a:pt x="81816" y="25177"/>
                  <a:pt x="81816" y="23333"/>
                </a:cubicBezTo>
                <a:cubicBezTo>
                  <a:pt x="81816" y="21494"/>
                  <a:pt x="80594" y="20000"/>
                  <a:pt x="79088" y="20000"/>
                </a:cubicBezTo>
                <a:lnTo>
                  <a:pt x="40911" y="20000"/>
                </a:lnTo>
                <a:cubicBezTo>
                  <a:pt x="39405" y="20000"/>
                  <a:pt x="38183" y="21494"/>
                  <a:pt x="38183" y="23333"/>
                </a:cubicBezTo>
                <a:cubicBezTo>
                  <a:pt x="38183" y="25177"/>
                  <a:pt x="39405" y="26666"/>
                  <a:pt x="40911" y="2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2825064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38372" y="38183"/>
                </a:lnTo>
                <a:cubicBezTo>
                  <a:pt x="39716" y="48944"/>
                  <a:pt x="48877" y="57272"/>
                  <a:pt x="60000" y="57272"/>
                </a:cubicBezTo>
                <a:cubicBezTo>
                  <a:pt x="71122" y="57272"/>
                  <a:pt x="80283" y="48944"/>
                  <a:pt x="81627" y="38183"/>
                </a:cubicBezTo>
                <a:lnTo>
                  <a:pt x="114544" y="38183"/>
                </a:lnTo>
                <a:cubicBezTo>
                  <a:pt x="114544" y="38183"/>
                  <a:pt x="114544" y="65455"/>
                  <a:pt x="114544" y="65455"/>
                </a:cubicBezTo>
                <a:close/>
                <a:moveTo>
                  <a:pt x="112577" y="81816"/>
                </a:moveTo>
                <a:lnTo>
                  <a:pt x="79088" y="81816"/>
                </a:lnTo>
                <a:cubicBezTo>
                  <a:pt x="77588" y="81816"/>
                  <a:pt x="76361" y="83038"/>
                  <a:pt x="76361" y="84544"/>
                </a:cubicBezTo>
                <a:cubicBezTo>
                  <a:pt x="76361" y="93583"/>
                  <a:pt x="69038" y="100911"/>
                  <a:pt x="60000" y="100911"/>
                </a:cubicBezTo>
                <a:cubicBezTo>
                  <a:pt x="50961" y="100911"/>
                  <a:pt x="43638" y="93583"/>
                  <a:pt x="43638" y="84544"/>
                </a:cubicBezTo>
                <a:cubicBezTo>
                  <a:pt x="43638" y="83038"/>
                  <a:pt x="42411" y="81816"/>
                  <a:pt x="40911" y="81816"/>
                </a:cubicBezTo>
                <a:lnTo>
                  <a:pt x="7422" y="81816"/>
                </a:lnTo>
                <a:lnTo>
                  <a:pt x="14900" y="70911"/>
                </a:lnTo>
                <a:lnTo>
                  <a:pt x="105100" y="70911"/>
                </a:lnTo>
                <a:cubicBezTo>
                  <a:pt x="105100" y="70911"/>
                  <a:pt x="112577" y="81816"/>
                  <a:pt x="112577" y="81816"/>
                </a:cubicBezTo>
                <a:close/>
                <a:moveTo>
                  <a:pt x="114544" y="114544"/>
                </a:moveTo>
                <a:lnTo>
                  <a:pt x="5455" y="114544"/>
                </a:lnTo>
                <a:lnTo>
                  <a:pt x="5455" y="87272"/>
                </a:lnTo>
                <a:lnTo>
                  <a:pt x="38372" y="87272"/>
                </a:lnTo>
                <a:cubicBezTo>
                  <a:pt x="39716" y="98033"/>
                  <a:pt x="48877" y="106361"/>
                  <a:pt x="60000" y="106361"/>
                </a:cubicBezTo>
                <a:cubicBezTo>
                  <a:pt x="71122" y="106361"/>
                  <a:pt x="80283" y="98033"/>
                  <a:pt x="81627" y="87272"/>
                </a:cubicBezTo>
                <a:lnTo>
                  <a:pt x="114544" y="87272"/>
                </a:lnTo>
                <a:cubicBezTo>
                  <a:pt x="114544" y="87272"/>
                  <a:pt x="114544" y="114544"/>
                  <a:pt x="114544" y="114544"/>
                </a:cubicBezTo>
                <a:close/>
                <a:moveTo>
                  <a:pt x="26122" y="5455"/>
                </a:moveTo>
                <a:lnTo>
                  <a:pt x="93877" y="5455"/>
                </a:lnTo>
                <a:lnTo>
                  <a:pt x="112577" y="32727"/>
                </a:lnTo>
                <a:lnTo>
                  <a:pt x="79088" y="32727"/>
                </a:lnTo>
                <a:cubicBezTo>
                  <a:pt x="77588" y="32727"/>
                  <a:pt x="76361" y="33950"/>
                  <a:pt x="76361" y="35455"/>
                </a:cubicBezTo>
                <a:cubicBezTo>
                  <a:pt x="76361" y="44494"/>
                  <a:pt x="69038" y="51816"/>
                  <a:pt x="60000" y="51816"/>
                </a:cubicBezTo>
                <a:cubicBezTo>
                  <a:pt x="50961" y="51816"/>
                  <a:pt x="43638" y="44494"/>
                  <a:pt x="43638" y="35455"/>
                </a:cubicBezTo>
                <a:cubicBezTo>
                  <a:pt x="43638" y="33950"/>
                  <a:pt x="42411" y="32727"/>
                  <a:pt x="40911" y="32727"/>
                </a:cubicBezTo>
                <a:lnTo>
                  <a:pt x="7422" y="32727"/>
                </a:lnTo>
                <a:cubicBezTo>
                  <a:pt x="7422" y="32727"/>
                  <a:pt x="26122" y="5455"/>
                  <a:pt x="26122" y="5455"/>
                </a:cubicBezTo>
                <a:close/>
                <a:moveTo>
                  <a:pt x="120000" y="68183"/>
                </a:moveTo>
                <a:lnTo>
                  <a:pt x="120000" y="35455"/>
                </a:lnTo>
                <a:cubicBezTo>
                  <a:pt x="120000" y="35016"/>
                  <a:pt x="119872" y="34616"/>
                  <a:pt x="119683" y="34250"/>
                </a:cubicBezTo>
                <a:lnTo>
                  <a:pt x="119711" y="34233"/>
                </a:lnTo>
                <a:lnTo>
                  <a:pt x="97894" y="1511"/>
                </a:lnTo>
                <a:lnTo>
                  <a:pt x="97866" y="1522"/>
                </a:lnTo>
                <a:cubicBezTo>
                  <a:pt x="97422" y="627"/>
                  <a:pt x="96522" y="0"/>
                  <a:pt x="95455" y="0"/>
                </a:cubicBezTo>
                <a:lnTo>
                  <a:pt x="24544" y="0"/>
                </a:lnTo>
                <a:cubicBezTo>
                  <a:pt x="23477" y="0"/>
                  <a:pt x="22577" y="627"/>
                  <a:pt x="22133" y="1522"/>
                </a:cubicBezTo>
                <a:lnTo>
                  <a:pt x="22105" y="1511"/>
                </a:lnTo>
                <a:lnTo>
                  <a:pt x="288" y="34233"/>
                </a:lnTo>
                <a:lnTo>
                  <a:pt x="316" y="34250"/>
                </a:lnTo>
                <a:cubicBezTo>
                  <a:pt x="127" y="34616"/>
                  <a:pt x="0" y="35016"/>
                  <a:pt x="0" y="35455"/>
                </a:cubicBezTo>
                <a:lnTo>
                  <a:pt x="0" y="68183"/>
                </a:lnTo>
                <a:cubicBezTo>
                  <a:pt x="0" y="69688"/>
                  <a:pt x="1222" y="70911"/>
                  <a:pt x="2727" y="70911"/>
                </a:cubicBezTo>
                <a:lnTo>
                  <a:pt x="8566" y="70911"/>
                </a:lnTo>
                <a:lnTo>
                  <a:pt x="288" y="83327"/>
                </a:lnTo>
                <a:lnTo>
                  <a:pt x="316" y="83338"/>
                </a:lnTo>
                <a:cubicBezTo>
                  <a:pt x="127" y="83705"/>
                  <a:pt x="0" y="84105"/>
                  <a:pt x="0" y="84544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lnTo>
                  <a:pt x="120000" y="84544"/>
                </a:lnTo>
                <a:cubicBezTo>
                  <a:pt x="120000" y="84105"/>
                  <a:pt x="119872" y="83705"/>
                  <a:pt x="119683" y="83338"/>
                </a:cubicBezTo>
                <a:lnTo>
                  <a:pt x="119711" y="83327"/>
                </a:lnTo>
                <a:lnTo>
                  <a:pt x="111433" y="70911"/>
                </a:lnTo>
                <a:lnTo>
                  <a:pt x="117272" y="70911"/>
                </a:lnTo>
                <a:cubicBezTo>
                  <a:pt x="118777" y="70911"/>
                  <a:pt x="120000" y="69688"/>
                  <a:pt x="120000" y="6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3891586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7272"/>
                </a:moveTo>
                <a:cubicBezTo>
                  <a:pt x="115766" y="57272"/>
                  <a:pt x="114544" y="58494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77844" y="5455"/>
                  <a:pt x="93666" y="14033"/>
                  <a:pt x="103622" y="27272"/>
                </a:cubicBezTo>
                <a:lnTo>
                  <a:pt x="81816" y="27272"/>
                </a:lnTo>
                <a:cubicBezTo>
                  <a:pt x="80311" y="27272"/>
                  <a:pt x="79088" y="28494"/>
                  <a:pt x="79088" y="30000"/>
                </a:cubicBezTo>
                <a:cubicBezTo>
                  <a:pt x="79088" y="31511"/>
                  <a:pt x="80311" y="32727"/>
                  <a:pt x="81816" y="32727"/>
                </a:cubicBezTo>
                <a:lnTo>
                  <a:pt x="109088" y="32727"/>
                </a:lnTo>
                <a:cubicBezTo>
                  <a:pt x="110594" y="32727"/>
                  <a:pt x="111816" y="31511"/>
                  <a:pt x="111816" y="30000"/>
                </a:cubicBezTo>
                <a:lnTo>
                  <a:pt x="111816" y="2727"/>
                </a:lnTo>
                <a:cubicBezTo>
                  <a:pt x="111816" y="1222"/>
                  <a:pt x="110594" y="0"/>
                  <a:pt x="109088" y="0"/>
                </a:cubicBezTo>
                <a:cubicBezTo>
                  <a:pt x="107588" y="0"/>
                  <a:pt x="106361" y="1222"/>
                  <a:pt x="106361" y="2727"/>
                </a:cubicBezTo>
                <a:lnTo>
                  <a:pt x="106361" y="22011"/>
                </a:lnTo>
                <a:cubicBezTo>
                  <a:pt x="95366" y="8588"/>
                  <a:pt x="78705" y="0"/>
                  <a:pt x="60000" y="0"/>
                </a:cubicBezTo>
                <a:cubicBezTo>
                  <a:pt x="26866" y="0"/>
                  <a:pt x="0" y="26866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4958108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455"/>
                </a:moveTo>
                <a:cubicBezTo>
                  <a:pt x="77844" y="5455"/>
                  <a:pt x="93666" y="14033"/>
                  <a:pt x="103622" y="27272"/>
                </a:cubicBezTo>
                <a:lnTo>
                  <a:pt x="81816" y="27272"/>
                </a:lnTo>
                <a:cubicBezTo>
                  <a:pt x="80311" y="27272"/>
                  <a:pt x="79088" y="28494"/>
                  <a:pt x="79088" y="30000"/>
                </a:cubicBezTo>
                <a:cubicBezTo>
                  <a:pt x="79088" y="31511"/>
                  <a:pt x="80311" y="32727"/>
                  <a:pt x="81816" y="32727"/>
                </a:cubicBezTo>
                <a:lnTo>
                  <a:pt x="109088" y="32727"/>
                </a:lnTo>
                <a:cubicBezTo>
                  <a:pt x="110594" y="32727"/>
                  <a:pt x="111816" y="31511"/>
                  <a:pt x="111816" y="30000"/>
                </a:cubicBezTo>
                <a:lnTo>
                  <a:pt x="111816" y="2727"/>
                </a:lnTo>
                <a:cubicBezTo>
                  <a:pt x="111816" y="1222"/>
                  <a:pt x="110594" y="0"/>
                  <a:pt x="109088" y="0"/>
                </a:cubicBezTo>
                <a:cubicBezTo>
                  <a:pt x="107588" y="0"/>
                  <a:pt x="106361" y="1222"/>
                  <a:pt x="106361" y="2727"/>
                </a:cubicBezTo>
                <a:lnTo>
                  <a:pt x="106361" y="22011"/>
                </a:lnTo>
                <a:cubicBezTo>
                  <a:pt x="95366" y="8588"/>
                  <a:pt x="78705" y="0"/>
                  <a:pt x="60000" y="0"/>
                </a:cubicBezTo>
                <a:cubicBezTo>
                  <a:pt x="26866" y="0"/>
                  <a:pt x="0" y="26866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cubicBezTo>
                  <a:pt x="4233" y="62727"/>
                  <a:pt x="5455" y="61505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moveTo>
                  <a:pt x="117272" y="57272"/>
                </a:moveTo>
                <a:cubicBezTo>
                  <a:pt x="115766" y="57272"/>
                  <a:pt x="114544" y="58494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42155" y="114544"/>
                  <a:pt x="26333" y="105972"/>
                  <a:pt x="16377" y="92727"/>
                </a:cubicBezTo>
                <a:lnTo>
                  <a:pt x="38183" y="92727"/>
                </a:lnTo>
                <a:cubicBezTo>
                  <a:pt x="39688" y="92727"/>
                  <a:pt x="40911" y="91505"/>
                  <a:pt x="40911" y="90000"/>
                </a:cubicBezTo>
                <a:cubicBezTo>
                  <a:pt x="40911" y="88494"/>
                  <a:pt x="39688" y="87272"/>
                  <a:pt x="38183" y="87272"/>
                </a:cubicBezTo>
                <a:lnTo>
                  <a:pt x="10911" y="87272"/>
                </a:lnTo>
                <a:cubicBezTo>
                  <a:pt x="9405" y="87272"/>
                  <a:pt x="8183" y="88494"/>
                  <a:pt x="8183" y="90000"/>
                </a:cubicBezTo>
                <a:lnTo>
                  <a:pt x="8183" y="117272"/>
                </a:lnTo>
                <a:cubicBezTo>
                  <a:pt x="8183" y="118777"/>
                  <a:pt x="9405" y="120000"/>
                  <a:pt x="10911" y="120000"/>
                </a:cubicBezTo>
                <a:cubicBezTo>
                  <a:pt x="12411" y="120000"/>
                  <a:pt x="13638" y="118777"/>
                  <a:pt x="13638" y="117272"/>
                </a:cubicBezTo>
                <a:lnTo>
                  <a:pt x="13638" y="97994"/>
                </a:lnTo>
                <a:cubicBezTo>
                  <a:pt x="24633" y="111411"/>
                  <a:pt x="41294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6075417" y="772861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666" y="7822"/>
                </a:moveTo>
                <a:lnTo>
                  <a:pt x="97322" y="24544"/>
                </a:lnTo>
                <a:lnTo>
                  <a:pt x="66666" y="41272"/>
                </a:lnTo>
                <a:cubicBezTo>
                  <a:pt x="66666" y="41272"/>
                  <a:pt x="66666" y="7822"/>
                  <a:pt x="66666" y="7822"/>
                </a:cubicBezTo>
                <a:close/>
                <a:moveTo>
                  <a:pt x="116666" y="68183"/>
                </a:moveTo>
                <a:cubicBezTo>
                  <a:pt x="114827" y="68183"/>
                  <a:pt x="113333" y="69400"/>
                  <a:pt x="113333" y="70911"/>
                </a:cubicBezTo>
                <a:cubicBezTo>
                  <a:pt x="113333" y="95011"/>
                  <a:pt x="89455" y="114544"/>
                  <a:pt x="60000" y="114544"/>
                </a:cubicBezTo>
                <a:cubicBezTo>
                  <a:pt x="30544" y="114544"/>
                  <a:pt x="6666" y="95011"/>
                  <a:pt x="6666" y="70911"/>
                </a:cubicBezTo>
                <a:cubicBezTo>
                  <a:pt x="6666" y="46811"/>
                  <a:pt x="30544" y="27272"/>
                  <a:pt x="60000" y="27272"/>
                </a:cubicBezTo>
                <a:lnTo>
                  <a:pt x="60000" y="46361"/>
                </a:lnTo>
                <a:cubicBezTo>
                  <a:pt x="60000" y="47872"/>
                  <a:pt x="61494" y="49088"/>
                  <a:pt x="63333" y="49088"/>
                </a:cubicBezTo>
                <a:cubicBezTo>
                  <a:pt x="64022" y="49088"/>
                  <a:pt x="64616" y="48883"/>
                  <a:pt x="65144" y="48594"/>
                </a:cubicBezTo>
                <a:lnTo>
                  <a:pt x="65183" y="48633"/>
                </a:lnTo>
                <a:lnTo>
                  <a:pt x="105183" y="26816"/>
                </a:lnTo>
                <a:lnTo>
                  <a:pt x="105144" y="26772"/>
                </a:lnTo>
                <a:cubicBezTo>
                  <a:pt x="106038" y="26283"/>
                  <a:pt x="106666" y="25494"/>
                  <a:pt x="106666" y="24544"/>
                </a:cubicBezTo>
                <a:cubicBezTo>
                  <a:pt x="106666" y="23600"/>
                  <a:pt x="106038" y="22811"/>
                  <a:pt x="105144" y="22316"/>
                </a:cubicBezTo>
                <a:lnTo>
                  <a:pt x="105183" y="22277"/>
                </a:lnTo>
                <a:lnTo>
                  <a:pt x="65183" y="455"/>
                </a:lnTo>
                <a:lnTo>
                  <a:pt x="65144" y="500"/>
                </a:lnTo>
                <a:cubicBezTo>
                  <a:pt x="64616" y="211"/>
                  <a:pt x="64022" y="0"/>
                  <a:pt x="63333" y="0"/>
                </a:cubicBezTo>
                <a:cubicBezTo>
                  <a:pt x="61494" y="0"/>
                  <a:pt x="60000" y="1222"/>
                  <a:pt x="60000" y="2727"/>
                </a:cubicBezTo>
                <a:lnTo>
                  <a:pt x="60000" y="21816"/>
                </a:lnTo>
                <a:cubicBezTo>
                  <a:pt x="26861" y="21816"/>
                  <a:pt x="0" y="43794"/>
                  <a:pt x="0" y="70911"/>
                </a:cubicBezTo>
                <a:cubicBezTo>
                  <a:pt x="0" y="98022"/>
                  <a:pt x="26861" y="120000"/>
                  <a:pt x="60000" y="120000"/>
                </a:cubicBezTo>
                <a:cubicBezTo>
                  <a:pt x="93138" y="120000"/>
                  <a:pt x="120000" y="98022"/>
                  <a:pt x="120000" y="70911"/>
                </a:cubicBezTo>
                <a:cubicBezTo>
                  <a:pt x="120000" y="69400"/>
                  <a:pt x="118505" y="68183"/>
                  <a:pt x="116666" y="6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7" name="Shape 807"/>
          <p:cNvSpPr/>
          <p:nvPr/>
        </p:nvSpPr>
        <p:spPr>
          <a:xfrm>
            <a:off x="7141939" y="7728614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666" y="68183"/>
                </a:moveTo>
                <a:cubicBezTo>
                  <a:pt x="114822" y="68183"/>
                  <a:pt x="113333" y="69400"/>
                  <a:pt x="113333" y="70911"/>
                </a:cubicBezTo>
                <a:cubicBezTo>
                  <a:pt x="113333" y="95011"/>
                  <a:pt x="89455" y="114544"/>
                  <a:pt x="60000" y="114544"/>
                </a:cubicBezTo>
                <a:cubicBezTo>
                  <a:pt x="30544" y="114544"/>
                  <a:pt x="6666" y="95011"/>
                  <a:pt x="6666" y="70911"/>
                </a:cubicBezTo>
                <a:cubicBezTo>
                  <a:pt x="6666" y="46811"/>
                  <a:pt x="30544" y="27272"/>
                  <a:pt x="60000" y="27272"/>
                </a:cubicBezTo>
                <a:lnTo>
                  <a:pt x="82044" y="27272"/>
                </a:lnTo>
                <a:lnTo>
                  <a:pt x="61483" y="44094"/>
                </a:lnTo>
                <a:lnTo>
                  <a:pt x="61516" y="44138"/>
                </a:lnTo>
                <a:cubicBezTo>
                  <a:pt x="60622" y="44627"/>
                  <a:pt x="60000" y="45416"/>
                  <a:pt x="60000" y="46361"/>
                </a:cubicBezTo>
                <a:cubicBezTo>
                  <a:pt x="60000" y="47872"/>
                  <a:pt x="61488" y="49088"/>
                  <a:pt x="63333" y="49088"/>
                </a:cubicBezTo>
                <a:cubicBezTo>
                  <a:pt x="64016" y="49088"/>
                  <a:pt x="64616" y="48877"/>
                  <a:pt x="65150" y="48594"/>
                </a:cubicBezTo>
                <a:lnTo>
                  <a:pt x="65183" y="48633"/>
                </a:lnTo>
                <a:lnTo>
                  <a:pt x="65411" y="48450"/>
                </a:lnTo>
                <a:cubicBezTo>
                  <a:pt x="65583" y="48333"/>
                  <a:pt x="65733" y="48205"/>
                  <a:pt x="65877" y="48061"/>
                </a:cubicBezTo>
                <a:lnTo>
                  <a:pt x="91850" y="26816"/>
                </a:lnTo>
                <a:lnTo>
                  <a:pt x="91816" y="26772"/>
                </a:lnTo>
                <a:cubicBezTo>
                  <a:pt x="92711" y="26283"/>
                  <a:pt x="93333" y="25494"/>
                  <a:pt x="93333" y="24544"/>
                </a:cubicBezTo>
                <a:cubicBezTo>
                  <a:pt x="93333" y="23600"/>
                  <a:pt x="92711" y="22811"/>
                  <a:pt x="91816" y="22322"/>
                </a:cubicBezTo>
                <a:lnTo>
                  <a:pt x="91850" y="22277"/>
                </a:lnTo>
                <a:lnTo>
                  <a:pt x="65877" y="1027"/>
                </a:lnTo>
                <a:cubicBezTo>
                  <a:pt x="65733" y="883"/>
                  <a:pt x="65583" y="761"/>
                  <a:pt x="65411" y="644"/>
                </a:cubicBezTo>
                <a:lnTo>
                  <a:pt x="65183" y="455"/>
                </a:lnTo>
                <a:lnTo>
                  <a:pt x="65150" y="500"/>
                </a:lnTo>
                <a:cubicBezTo>
                  <a:pt x="64616" y="211"/>
                  <a:pt x="64016" y="0"/>
                  <a:pt x="63333" y="0"/>
                </a:cubicBezTo>
                <a:cubicBezTo>
                  <a:pt x="61488" y="0"/>
                  <a:pt x="60000" y="1222"/>
                  <a:pt x="60000" y="2727"/>
                </a:cubicBezTo>
                <a:cubicBezTo>
                  <a:pt x="60000" y="3677"/>
                  <a:pt x="60622" y="4466"/>
                  <a:pt x="61516" y="4955"/>
                </a:cubicBezTo>
                <a:lnTo>
                  <a:pt x="61483" y="4994"/>
                </a:lnTo>
                <a:lnTo>
                  <a:pt x="82044" y="21816"/>
                </a:lnTo>
                <a:lnTo>
                  <a:pt x="60000" y="21816"/>
                </a:lnTo>
                <a:cubicBezTo>
                  <a:pt x="26861" y="21816"/>
                  <a:pt x="0" y="43800"/>
                  <a:pt x="0" y="70911"/>
                </a:cubicBezTo>
                <a:cubicBezTo>
                  <a:pt x="0" y="98022"/>
                  <a:pt x="26861" y="120000"/>
                  <a:pt x="60000" y="120000"/>
                </a:cubicBezTo>
                <a:cubicBezTo>
                  <a:pt x="93138" y="120000"/>
                  <a:pt x="120000" y="98022"/>
                  <a:pt x="120000" y="70911"/>
                </a:cubicBezTo>
                <a:cubicBezTo>
                  <a:pt x="120000" y="69400"/>
                  <a:pt x="118511" y="68183"/>
                  <a:pt x="116666" y="6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8" name="Shape 808"/>
          <p:cNvSpPr/>
          <p:nvPr/>
        </p:nvSpPr>
        <p:spPr>
          <a:xfrm>
            <a:off x="8157675" y="7728614"/>
            <a:ext cx="558655" cy="5586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22" y="34955"/>
                </a:moveTo>
                <a:cubicBezTo>
                  <a:pt x="103572" y="34216"/>
                  <a:pt x="103638" y="33477"/>
                  <a:pt x="103638" y="32727"/>
                </a:cubicBezTo>
                <a:cubicBezTo>
                  <a:pt x="103638" y="14655"/>
                  <a:pt x="88983" y="0"/>
                  <a:pt x="70911" y="0"/>
                </a:cubicBezTo>
                <a:cubicBezTo>
                  <a:pt x="58327" y="0"/>
                  <a:pt x="47422" y="7105"/>
                  <a:pt x="41944" y="17516"/>
                </a:cubicBezTo>
                <a:cubicBezTo>
                  <a:pt x="39916" y="16783"/>
                  <a:pt x="37738" y="16361"/>
                  <a:pt x="35455" y="16361"/>
                </a:cubicBezTo>
                <a:cubicBezTo>
                  <a:pt x="24911" y="16361"/>
                  <a:pt x="16361" y="24911"/>
                  <a:pt x="16361" y="35455"/>
                </a:cubicBezTo>
                <a:cubicBezTo>
                  <a:pt x="16361" y="36827"/>
                  <a:pt x="16516" y="38161"/>
                  <a:pt x="16788" y="39450"/>
                </a:cubicBezTo>
                <a:cubicBezTo>
                  <a:pt x="7038" y="42700"/>
                  <a:pt x="0" y="51883"/>
                  <a:pt x="0" y="62727"/>
                </a:cubicBezTo>
                <a:cubicBezTo>
                  <a:pt x="0" y="76283"/>
                  <a:pt x="10988" y="87272"/>
                  <a:pt x="24544" y="87272"/>
                </a:cubicBezTo>
                <a:lnTo>
                  <a:pt x="49088" y="87272"/>
                </a:lnTo>
                <a:cubicBezTo>
                  <a:pt x="50600" y="87272"/>
                  <a:pt x="51816" y="86050"/>
                  <a:pt x="51816" y="84544"/>
                </a:cubicBezTo>
                <a:cubicBezTo>
                  <a:pt x="51816" y="83038"/>
                  <a:pt x="50600" y="81816"/>
                  <a:pt x="49088" y="81816"/>
                </a:cubicBezTo>
                <a:lnTo>
                  <a:pt x="24544" y="81816"/>
                </a:lnTo>
                <a:cubicBezTo>
                  <a:pt x="14022" y="81816"/>
                  <a:pt x="5455" y="73250"/>
                  <a:pt x="5455" y="62727"/>
                </a:cubicBezTo>
                <a:cubicBezTo>
                  <a:pt x="5455" y="54500"/>
                  <a:pt x="10700" y="47233"/>
                  <a:pt x="18516" y="44627"/>
                </a:cubicBezTo>
                <a:lnTo>
                  <a:pt x="23138" y="43088"/>
                </a:lnTo>
                <a:lnTo>
                  <a:pt x="22122" y="38316"/>
                </a:lnTo>
                <a:cubicBezTo>
                  <a:pt x="21922" y="37361"/>
                  <a:pt x="21816" y="36394"/>
                  <a:pt x="21816" y="35455"/>
                </a:cubicBezTo>
                <a:cubicBezTo>
                  <a:pt x="21816" y="27933"/>
                  <a:pt x="27933" y="21816"/>
                  <a:pt x="35455" y="21816"/>
                </a:cubicBezTo>
                <a:cubicBezTo>
                  <a:pt x="37011" y="21816"/>
                  <a:pt x="38566" y="22094"/>
                  <a:pt x="40083" y="22650"/>
                </a:cubicBezTo>
                <a:lnTo>
                  <a:pt x="44550" y="24266"/>
                </a:lnTo>
                <a:lnTo>
                  <a:pt x="46766" y="20061"/>
                </a:lnTo>
                <a:cubicBezTo>
                  <a:pt x="51511" y="11050"/>
                  <a:pt x="60761" y="5455"/>
                  <a:pt x="70911" y="5455"/>
                </a:cubicBezTo>
                <a:cubicBezTo>
                  <a:pt x="85944" y="5455"/>
                  <a:pt x="98183" y="17688"/>
                  <a:pt x="98183" y="32727"/>
                </a:cubicBezTo>
                <a:cubicBezTo>
                  <a:pt x="98183" y="33205"/>
                  <a:pt x="98144" y="33666"/>
                  <a:pt x="98111" y="34138"/>
                </a:cubicBezTo>
                <a:lnTo>
                  <a:pt x="98083" y="34605"/>
                </a:lnTo>
                <a:lnTo>
                  <a:pt x="97833" y="38444"/>
                </a:lnTo>
                <a:lnTo>
                  <a:pt x="101361" y="39966"/>
                </a:lnTo>
                <a:cubicBezTo>
                  <a:pt x="109366" y="43422"/>
                  <a:pt x="114544" y="51288"/>
                  <a:pt x="114544" y="60000"/>
                </a:cubicBezTo>
                <a:cubicBezTo>
                  <a:pt x="114544" y="72027"/>
                  <a:pt x="104755" y="81816"/>
                  <a:pt x="92727" y="81816"/>
                </a:cubicBezTo>
                <a:lnTo>
                  <a:pt x="70911" y="81816"/>
                </a:lnTo>
                <a:cubicBezTo>
                  <a:pt x="69400" y="81816"/>
                  <a:pt x="68183" y="83038"/>
                  <a:pt x="68183" y="84544"/>
                </a:cubicBezTo>
                <a:cubicBezTo>
                  <a:pt x="68183" y="86050"/>
                  <a:pt x="69400" y="87272"/>
                  <a:pt x="70911" y="87272"/>
                </a:cubicBezTo>
                <a:lnTo>
                  <a:pt x="92727" y="87272"/>
                </a:lnTo>
                <a:cubicBezTo>
                  <a:pt x="107783" y="87272"/>
                  <a:pt x="120000" y="75061"/>
                  <a:pt x="120000" y="60000"/>
                </a:cubicBezTo>
                <a:cubicBezTo>
                  <a:pt x="120000" y="48777"/>
                  <a:pt x="113211" y="39138"/>
                  <a:pt x="103522" y="34955"/>
                </a:cubicBezTo>
                <a:moveTo>
                  <a:pt x="76361" y="98183"/>
                </a:moveTo>
                <a:cubicBezTo>
                  <a:pt x="75611" y="98183"/>
                  <a:pt x="74933" y="98488"/>
                  <a:pt x="74433" y="98983"/>
                </a:cubicBezTo>
                <a:lnTo>
                  <a:pt x="62727" y="110688"/>
                </a:lnTo>
                <a:lnTo>
                  <a:pt x="62727" y="46366"/>
                </a:lnTo>
                <a:cubicBezTo>
                  <a:pt x="62727" y="44855"/>
                  <a:pt x="61505" y="43638"/>
                  <a:pt x="60000" y="43638"/>
                </a:cubicBezTo>
                <a:cubicBezTo>
                  <a:pt x="58494" y="43638"/>
                  <a:pt x="57272" y="44855"/>
                  <a:pt x="57272" y="46366"/>
                </a:cubicBezTo>
                <a:lnTo>
                  <a:pt x="57272" y="110688"/>
                </a:lnTo>
                <a:lnTo>
                  <a:pt x="45566" y="98983"/>
                </a:lnTo>
                <a:cubicBezTo>
                  <a:pt x="45072" y="98488"/>
                  <a:pt x="44388" y="98183"/>
                  <a:pt x="43638" y="98183"/>
                </a:cubicBezTo>
                <a:cubicBezTo>
                  <a:pt x="42127" y="98183"/>
                  <a:pt x="40911" y="99405"/>
                  <a:pt x="40911" y="100911"/>
                </a:cubicBezTo>
                <a:cubicBezTo>
                  <a:pt x="40911" y="101666"/>
                  <a:pt x="41216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44" y="120000"/>
                  <a:pt x="60000" y="120000"/>
                </a:cubicBezTo>
                <a:cubicBezTo>
                  <a:pt x="60755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8" y="102344"/>
                  <a:pt x="79088" y="101666"/>
                  <a:pt x="79088" y="100911"/>
                </a:cubicBezTo>
                <a:cubicBezTo>
                  <a:pt x="79088" y="99405"/>
                  <a:pt x="77872" y="98183"/>
                  <a:pt x="76361" y="9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9224197" y="7728614"/>
            <a:ext cx="558655" cy="5586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22" y="34955"/>
                </a:moveTo>
                <a:cubicBezTo>
                  <a:pt x="103572" y="34216"/>
                  <a:pt x="103638" y="33477"/>
                  <a:pt x="103638" y="32727"/>
                </a:cubicBezTo>
                <a:cubicBezTo>
                  <a:pt x="103638" y="14655"/>
                  <a:pt x="88983" y="0"/>
                  <a:pt x="70911" y="0"/>
                </a:cubicBezTo>
                <a:cubicBezTo>
                  <a:pt x="58327" y="0"/>
                  <a:pt x="47422" y="7105"/>
                  <a:pt x="41944" y="17516"/>
                </a:cubicBezTo>
                <a:cubicBezTo>
                  <a:pt x="39916" y="16783"/>
                  <a:pt x="37738" y="16361"/>
                  <a:pt x="35455" y="16361"/>
                </a:cubicBezTo>
                <a:cubicBezTo>
                  <a:pt x="24911" y="16361"/>
                  <a:pt x="16361" y="24911"/>
                  <a:pt x="16361" y="35455"/>
                </a:cubicBezTo>
                <a:cubicBezTo>
                  <a:pt x="16361" y="36827"/>
                  <a:pt x="16516" y="38161"/>
                  <a:pt x="16788" y="39450"/>
                </a:cubicBezTo>
                <a:cubicBezTo>
                  <a:pt x="7038" y="42700"/>
                  <a:pt x="0" y="51883"/>
                  <a:pt x="0" y="62727"/>
                </a:cubicBezTo>
                <a:cubicBezTo>
                  <a:pt x="0" y="76283"/>
                  <a:pt x="10988" y="87272"/>
                  <a:pt x="24544" y="87272"/>
                </a:cubicBezTo>
                <a:lnTo>
                  <a:pt x="49088" y="87272"/>
                </a:lnTo>
                <a:cubicBezTo>
                  <a:pt x="50600" y="87272"/>
                  <a:pt x="51816" y="86050"/>
                  <a:pt x="51816" y="84544"/>
                </a:cubicBezTo>
                <a:cubicBezTo>
                  <a:pt x="51816" y="83038"/>
                  <a:pt x="50600" y="81816"/>
                  <a:pt x="49088" y="81816"/>
                </a:cubicBezTo>
                <a:lnTo>
                  <a:pt x="24544" y="81816"/>
                </a:lnTo>
                <a:cubicBezTo>
                  <a:pt x="14022" y="81816"/>
                  <a:pt x="5455" y="73250"/>
                  <a:pt x="5455" y="62727"/>
                </a:cubicBezTo>
                <a:cubicBezTo>
                  <a:pt x="5455" y="54500"/>
                  <a:pt x="10700" y="47233"/>
                  <a:pt x="18516" y="44627"/>
                </a:cubicBezTo>
                <a:lnTo>
                  <a:pt x="23138" y="43088"/>
                </a:lnTo>
                <a:lnTo>
                  <a:pt x="22122" y="38316"/>
                </a:lnTo>
                <a:cubicBezTo>
                  <a:pt x="21922" y="37361"/>
                  <a:pt x="21816" y="36394"/>
                  <a:pt x="21816" y="35455"/>
                </a:cubicBezTo>
                <a:cubicBezTo>
                  <a:pt x="21816" y="27933"/>
                  <a:pt x="27933" y="21816"/>
                  <a:pt x="35455" y="21816"/>
                </a:cubicBezTo>
                <a:cubicBezTo>
                  <a:pt x="37011" y="21816"/>
                  <a:pt x="38566" y="22094"/>
                  <a:pt x="40083" y="22650"/>
                </a:cubicBezTo>
                <a:lnTo>
                  <a:pt x="44550" y="24266"/>
                </a:lnTo>
                <a:lnTo>
                  <a:pt x="46766" y="20061"/>
                </a:lnTo>
                <a:cubicBezTo>
                  <a:pt x="51511" y="11050"/>
                  <a:pt x="60761" y="5455"/>
                  <a:pt x="70911" y="5455"/>
                </a:cubicBezTo>
                <a:cubicBezTo>
                  <a:pt x="85944" y="5455"/>
                  <a:pt x="98183" y="17688"/>
                  <a:pt x="98183" y="32727"/>
                </a:cubicBezTo>
                <a:cubicBezTo>
                  <a:pt x="98183" y="33205"/>
                  <a:pt x="98144" y="33666"/>
                  <a:pt x="98111" y="34138"/>
                </a:cubicBezTo>
                <a:lnTo>
                  <a:pt x="98083" y="34605"/>
                </a:lnTo>
                <a:lnTo>
                  <a:pt x="97833" y="38444"/>
                </a:lnTo>
                <a:lnTo>
                  <a:pt x="101361" y="39966"/>
                </a:lnTo>
                <a:cubicBezTo>
                  <a:pt x="109372" y="43422"/>
                  <a:pt x="114544" y="51288"/>
                  <a:pt x="114544" y="60000"/>
                </a:cubicBezTo>
                <a:cubicBezTo>
                  <a:pt x="114544" y="72027"/>
                  <a:pt x="104755" y="81816"/>
                  <a:pt x="92727" y="81816"/>
                </a:cubicBezTo>
                <a:lnTo>
                  <a:pt x="70911" y="81816"/>
                </a:lnTo>
                <a:cubicBezTo>
                  <a:pt x="69400" y="81816"/>
                  <a:pt x="68183" y="83038"/>
                  <a:pt x="68183" y="84544"/>
                </a:cubicBezTo>
                <a:cubicBezTo>
                  <a:pt x="68183" y="86050"/>
                  <a:pt x="69400" y="87272"/>
                  <a:pt x="70911" y="87272"/>
                </a:cubicBezTo>
                <a:lnTo>
                  <a:pt x="92727" y="87272"/>
                </a:lnTo>
                <a:cubicBezTo>
                  <a:pt x="107783" y="87272"/>
                  <a:pt x="120000" y="75061"/>
                  <a:pt x="120000" y="60000"/>
                </a:cubicBezTo>
                <a:cubicBezTo>
                  <a:pt x="120000" y="48777"/>
                  <a:pt x="113211" y="39138"/>
                  <a:pt x="103522" y="34955"/>
                </a:cubicBezTo>
                <a:moveTo>
                  <a:pt x="76361" y="65455"/>
                </a:moveTo>
                <a:cubicBezTo>
                  <a:pt x="77872" y="65455"/>
                  <a:pt x="79088" y="64233"/>
                  <a:pt x="79088" y="62727"/>
                </a:cubicBezTo>
                <a:cubicBezTo>
                  <a:pt x="79088" y="61977"/>
                  <a:pt x="78788" y="61294"/>
                  <a:pt x="78294" y="60800"/>
                </a:cubicBezTo>
                <a:lnTo>
                  <a:pt x="61927" y="44433"/>
                </a:lnTo>
                <a:cubicBezTo>
                  <a:pt x="61433" y="43944"/>
                  <a:pt x="60755" y="43638"/>
                  <a:pt x="60000" y="43638"/>
                </a:cubicBezTo>
                <a:cubicBezTo>
                  <a:pt x="59250" y="43638"/>
                  <a:pt x="58566" y="43944"/>
                  <a:pt x="58072" y="44433"/>
                </a:cubicBezTo>
                <a:lnTo>
                  <a:pt x="41705" y="60800"/>
                </a:lnTo>
                <a:cubicBezTo>
                  <a:pt x="41216" y="61294"/>
                  <a:pt x="40911" y="61977"/>
                  <a:pt x="40911" y="62727"/>
                </a:cubicBezTo>
                <a:cubicBezTo>
                  <a:pt x="40911" y="64233"/>
                  <a:pt x="42127" y="65455"/>
                  <a:pt x="43638" y="65455"/>
                </a:cubicBezTo>
                <a:cubicBezTo>
                  <a:pt x="44388" y="65455"/>
                  <a:pt x="45072" y="65150"/>
                  <a:pt x="45566" y="64655"/>
                </a:cubicBezTo>
                <a:lnTo>
                  <a:pt x="57272" y="52950"/>
                </a:lnTo>
                <a:lnTo>
                  <a:pt x="57272" y="117272"/>
                </a:lnTo>
                <a:cubicBezTo>
                  <a:pt x="57272" y="118777"/>
                  <a:pt x="58494" y="120000"/>
                  <a:pt x="60000" y="120000"/>
                </a:cubicBezTo>
                <a:cubicBezTo>
                  <a:pt x="61505" y="120000"/>
                  <a:pt x="62727" y="118777"/>
                  <a:pt x="62727" y="117272"/>
                </a:cubicBezTo>
                <a:lnTo>
                  <a:pt x="62727" y="52950"/>
                </a:lnTo>
                <a:lnTo>
                  <a:pt x="74433" y="64655"/>
                </a:lnTo>
                <a:cubicBezTo>
                  <a:pt x="74933" y="65150"/>
                  <a:pt x="75611" y="65455"/>
                  <a:pt x="76361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10290719" y="7766704"/>
            <a:ext cx="558655" cy="48293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561" y="113794"/>
                </a:moveTo>
                <a:lnTo>
                  <a:pt x="70166" y="112432"/>
                </a:lnTo>
                <a:cubicBezTo>
                  <a:pt x="73916" y="109001"/>
                  <a:pt x="76361" y="103775"/>
                  <a:pt x="76361" y="97798"/>
                </a:cubicBezTo>
                <a:cubicBezTo>
                  <a:pt x="76361" y="90013"/>
                  <a:pt x="72294" y="83336"/>
                  <a:pt x="66483" y="80428"/>
                </a:cubicBezTo>
                <a:lnTo>
                  <a:pt x="65011" y="86655"/>
                </a:lnTo>
                <a:cubicBezTo>
                  <a:pt x="68500" y="88762"/>
                  <a:pt x="70911" y="92938"/>
                  <a:pt x="70911" y="97798"/>
                </a:cubicBezTo>
                <a:cubicBezTo>
                  <a:pt x="70911" y="101745"/>
                  <a:pt x="69316" y="105215"/>
                  <a:pt x="66861" y="107511"/>
                </a:cubicBezTo>
                <a:lnTo>
                  <a:pt x="68311" y="101267"/>
                </a:lnTo>
                <a:cubicBezTo>
                  <a:pt x="68483" y="100489"/>
                  <a:pt x="68411" y="99627"/>
                  <a:pt x="68033" y="98871"/>
                </a:cubicBezTo>
                <a:cubicBezTo>
                  <a:pt x="67283" y="97364"/>
                  <a:pt x="65616" y="96847"/>
                  <a:pt x="64311" y="97714"/>
                </a:cubicBezTo>
                <a:cubicBezTo>
                  <a:pt x="63661" y="98154"/>
                  <a:pt x="63222" y="98854"/>
                  <a:pt x="63038" y="99638"/>
                </a:cubicBezTo>
                <a:lnTo>
                  <a:pt x="60044" y="112560"/>
                </a:lnTo>
                <a:cubicBezTo>
                  <a:pt x="59866" y="113338"/>
                  <a:pt x="59938" y="114200"/>
                  <a:pt x="60316" y="114956"/>
                </a:cubicBezTo>
                <a:cubicBezTo>
                  <a:pt x="60666" y="115663"/>
                  <a:pt x="61227" y="116124"/>
                  <a:pt x="61850" y="116358"/>
                </a:cubicBezTo>
                <a:lnTo>
                  <a:pt x="61811" y="116519"/>
                </a:lnTo>
                <a:cubicBezTo>
                  <a:pt x="61900" y="116508"/>
                  <a:pt x="61988" y="116474"/>
                  <a:pt x="62072" y="116458"/>
                </a:cubicBezTo>
                <a:lnTo>
                  <a:pt x="73144" y="119888"/>
                </a:lnTo>
                <a:cubicBezTo>
                  <a:pt x="73822" y="120100"/>
                  <a:pt x="74566" y="120011"/>
                  <a:pt x="75216" y="119577"/>
                </a:cubicBezTo>
                <a:cubicBezTo>
                  <a:pt x="76522" y="118710"/>
                  <a:pt x="76972" y="116775"/>
                  <a:pt x="76216" y="115262"/>
                </a:cubicBezTo>
                <a:cubicBezTo>
                  <a:pt x="75838" y="114512"/>
                  <a:pt x="75233" y="114000"/>
                  <a:pt x="74561" y="113794"/>
                </a:cubicBezTo>
                <a:moveTo>
                  <a:pt x="103522" y="40439"/>
                </a:moveTo>
                <a:cubicBezTo>
                  <a:pt x="103572" y="39582"/>
                  <a:pt x="103638" y="38732"/>
                  <a:pt x="103638" y="37859"/>
                </a:cubicBezTo>
                <a:cubicBezTo>
                  <a:pt x="103638" y="16953"/>
                  <a:pt x="88983" y="0"/>
                  <a:pt x="70911" y="0"/>
                </a:cubicBezTo>
                <a:cubicBezTo>
                  <a:pt x="58327" y="0"/>
                  <a:pt x="47422" y="8223"/>
                  <a:pt x="41944" y="20266"/>
                </a:cubicBezTo>
                <a:cubicBezTo>
                  <a:pt x="39916" y="19416"/>
                  <a:pt x="37738" y="18926"/>
                  <a:pt x="35455" y="18926"/>
                </a:cubicBezTo>
                <a:cubicBezTo>
                  <a:pt x="24911" y="18926"/>
                  <a:pt x="16361" y="28818"/>
                  <a:pt x="16361" y="41011"/>
                </a:cubicBezTo>
                <a:cubicBezTo>
                  <a:pt x="16361" y="42602"/>
                  <a:pt x="16516" y="44147"/>
                  <a:pt x="16788" y="45638"/>
                </a:cubicBezTo>
                <a:cubicBezTo>
                  <a:pt x="7038" y="49396"/>
                  <a:pt x="0" y="60016"/>
                  <a:pt x="0" y="72560"/>
                </a:cubicBezTo>
                <a:cubicBezTo>
                  <a:pt x="0" y="88245"/>
                  <a:pt x="10988" y="100956"/>
                  <a:pt x="24544" y="100956"/>
                </a:cubicBezTo>
                <a:lnTo>
                  <a:pt x="35455" y="100956"/>
                </a:lnTo>
                <a:cubicBezTo>
                  <a:pt x="36961" y="100956"/>
                  <a:pt x="38183" y="99544"/>
                  <a:pt x="38183" y="97798"/>
                </a:cubicBezTo>
                <a:cubicBezTo>
                  <a:pt x="38183" y="96057"/>
                  <a:pt x="36961" y="94645"/>
                  <a:pt x="35455" y="94645"/>
                </a:cubicBezTo>
                <a:lnTo>
                  <a:pt x="24544" y="94645"/>
                </a:lnTo>
                <a:cubicBezTo>
                  <a:pt x="14022" y="94645"/>
                  <a:pt x="5455" y="84737"/>
                  <a:pt x="5455" y="72560"/>
                </a:cubicBezTo>
                <a:cubicBezTo>
                  <a:pt x="5455" y="63046"/>
                  <a:pt x="10700" y="54634"/>
                  <a:pt x="18516" y="51620"/>
                </a:cubicBezTo>
                <a:lnTo>
                  <a:pt x="23138" y="49841"/>
                </a:lnTo>
                <a:lnTo>
                  <a:pt x="22122" y="44320"/>
                </a:lnTo>
                <a:cubicBezTo>
                  <a:pt x="21922" y="43219"/>
                  <a:pt x="21816" y="42101"/>
                  <a:pt x="21816" y="41011"/>
                </a:cubicBezTo>
                <a:cubicBezTo>
                  <a:pt x="21816" y="32315"/>
                  <a:pt x="27933" y="25237"/>
                  <a:pt x="35455" y="25237"/>
                </a:cubicBezTo>
                <a:cubicBezTo>
                  <a:pt x="37005" y="25237"/>
                  <a:pt x="38566" y="25560"/>
                  <a:pt x="40083" y="26199"/>
                </a:cubicBezTo>
                <a:lnTo>
                  <a:pt x="44550" y="28073"/>
                </a:lnTo>
                <a:lnTo>
                  <a:pt x="46766" y="23202"/>
                </a:lnTo>
                <a:cubicBezTo>
                  <a:pt x="51511" y="12782"/>
                  <a:pt x="60761" y="6310"/>
                  <a:pt x="70911" y="6310"/>
                </a:cubicBezTo>
                <a:cubicBezTo>
                  <a:pt x="85944" y="6310"/>
                  <a:pt x="98183" y="20461"/>
                  <a:pt x="98183" y="37859"/>
                </a:cubicBezTo>
                <a:cubicBezTo>
                  <a:pt x="98183" y="38409"/>
                  <a:pt x="98144" y="38949"/>
                  <a:pt x="98111" y="39488"/>
                </a:cubicBezTo>
                <a:lnTo>
                  <a:pt x="98083" y="40027"/>
                </a:lnTo>
                <a:lnTo>
                  <a:pt x="97833" y="44470"/>
                </a:lnTo>
                <a:lnTo>
                  <a:pt x="101361" y="46232"/>
                </a:lnTo>
                <a:cubicBezTo>
                  <a:pt x="109372" y="50230"/>
                  <a:pt x="114544" y="59327"/>
                  <a:pt x="114544" y="69407"/>
                </a:cubicBezTo>
                <a:cubicBezTo>
                  <a:pt x="114544" y="83324"/>
                  <a:pt x="104755" y="94645"/>
                  <a:pt x="92727" y="94645"/>
                </a:cubicBezTo>
                <a:lnTo>
                  <a:pt x="84544" y="94645"/>
                </a:lnTo>
                <a:cubicBezTo>
                  <a:pt x="83038" y="94645"/>
                  <a:pt x="81816" y="96057"/>
                  <a:pt x="81816" y="97798"/>
                </a:cubicBezTo>
                <a:cubicBezTo>
                  <a:pt x="81816" y="99544"/>
                  <a:pt x="83038" y="100956"/>
                  <a:pt x="84544" y="100956"/>
                </a:cubicBezTo>
                <a:lnTo>
                  <a:pt x="92727" y="100956"/>
                </a:lnTo>
                <a:cubicBezTo>
                  <a:pt x="107788" y="100956"/>
                  <a:pt x="120000" y="86833"/>
                  <a:pt x="120000" y="69407"/>
                </a:cubicBezTo>
                <a:cubicBezTo>
                  <a:pt x="120000" y="56419"/>
                  <a:pt x="113211" y="45276"/>
                  <a:pt x="103522" y="40439"/>
                </a:cubicBezTo>
                <a:moveTo>
                  <a:pt x="59850" y="80745"/>
                </a:moveTo>
                <a:cubicBezTo>
                  <a:pt x="59505" y="80055"/>
                  <a:pt x="58961" y="79599"/>
                  <a:pt x="58355" y="79366"/>
                </a:cubicBezTo>
                <a:lnTo>
                  <a:pt x="58427" y="79054"/>
                </a:lnTo>
                <a:cubicBezTo>
                  <a:pt x="58244" y="79071"/>
                  <a:pt x="58061" y="79127"/>
                  <a:pt x="57877" y="79177"/>
                </a:cubicBezTo>
                <a:lnTo>
                  <a:pt x="47016" y="75807"/>
                </a:lnTo>
                <a:lnTo>
                  <a:pt x="47016" y="75813"/>
                </a:lnTo>
                <a:cubicBezTo>
                  <a:pt x="46350" y="75607"/>
                  <a:pt x="45605" y="75690"/>
                  <a:pt x="44950" y="76130"/>
                </a:cubicBezTo>
                <a:cubicBezTo>
                  <a:pt x="43644" y="76997"/>
                  <a:pt x="43200" y="78926"/>
                  <a:pt x="43950" y="80433"/>
                </a:cubicBezTo>
                <a:cubicBezTo>
                  <a:pt x="44327" y="81189"/>
                  <a:pt x="44933" y="81695"/>
                  <a:pt x="45611" y="81907"/>
                </a:cubicBezTo>
                <a:lnTo>
                  <a:pt x="49805" y="83202"/>
                </a:lnTo>
                <a:cubicBezTo>
                  <a:pt x="46066" y="86627"/>
                  <a:pt x="43638" y="91843"/>
                  <a:pt x="43638" y="97798"/>
                </a:cubicBezTo>
                <a:cubicBezTo>
                  <a:pt x="43638" y="105682"/>
                  <a:pt x="47800" y="112427"/>
                  <a:pt x="53727" y="115273"/>
                </a:cubicBezTo>
                <a:lnTo>
                  <a:pt x="55188" y="109074"/>
                </a:lnTo>
                <a:cubicBezTo>
                  <a:pt x="51588" y="107011"/>
                  <a:pt x="49088" y="102763"/>
                  <a:pt x="49088" y="97798"/>
                </a:cubicBezTo>
                <a:cubicBezTo>
                  <a:pt x="49088" y="93728"/>
                  <a:pt x="50788" y="90158"/>
                  <a:pt x="53383" y="87862"/>
                </a:cubicBezTo>
                <a:lnTo>
                  <a:pt x="51861" y="94434"/>
                </a:lnTo>
                <a:cubicBezTo>
                  <a:pt x="51683" y="95212"/>
                  <a:pt x="51761" y="96074"/>
                  <a:pt x="52133" y="96830"/>
                </a:cubicBezTo>
                <a:cubicBezTo>
                  <a:pt x="52888" y="98337"/>
                  <a:pt x="54555" y="98854"/>
                  <a:pt x="55861" y="97987"/>
                </a:cubicBezTo>
                <a:cubicBezTo>
                  <a:pt x="56511" y="97547"/>
                  <a:pt x="56950" y="96847"/>
                  <a:pt x="57127" y="96068"/>
                </a:cubicBezTo>
                <a:lnTo>
                  <a:pt x="60127" y="83135"/>
                </a:lnTo>
                <a:cubicBezTo>
                  <a:pt x="60305" y="82357"/>
                  <a:pt x="60227" y="81501"/>
                  <a:pt x="59850" y="8074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11357241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27" y="0"/>
                </a:moveTo>
                <a:cubicBezTo>
                  <a:pt x="1222" y="0"/>
                  <a:pt x="0" y="1222"/>
                  <a:pt x="0" y="2727"/>
                </a:cubicBezTo>
                <a:cubicBezTo>
                  <a:pt x="0" y="4233"/>
                  <a:pt x="1222" y="5455"/>
                  <a:pt x="2727" y="5455"/>
                </a:cubicBezTo>
                <a:cubicBezTo>
                  <a:pt x="64483" y="5455"/>
                  <a:pt x="114544" y="55516"/>
                  <a:pt x="114544" y="117272"/>
                </a:cubicBezTo>
                <a:cubicBezTo>
                  <a:pt x="114544" y="118777"/>
                  <a:pt x="115766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52505"/>
                  <a:pt x="67494" y="0"/>
                  <a:pt x="2727" y="0"/>
                </a:cubicBezTo>
                <a:moveTo>
                  <a:pt x="2727" y="54544"/>
                </a:moveTo>
                <a:cubicBezTo>
                  <a:pt x="1222" y="54544"/>
                  <a:pt x="0" y="55766"/>
                  <a:pt x="0" y="57272"/>
                </a:cubicBezTo>
                <a:cubicBezTo>
                  <a:pt x="0" y="58783"/>
                  <a:pt x="1222" y="60000"/>
                  <a:pt x="2727" y="60000"/>
                </a:cubicBezTo>
                <a:cubicBezTo>
                  <a:pt x="34355" y="60000"/>
                  <a:pt x="60000" y="85644"/>
                  <a:pt x="60000" y="117272"/>
                </a:cubicBezTo>
                <a:cubicBezTo>
                  <a:pt x="60000" y="118777"/>
                  <a:pt x="61222" y="120000"/>
                  <a:pt x="62727" y="120000"/>
                </a:cubicBezTo>
                <a:cubicBezTo>
                  <a:pt x="64233" y="120000"/>
                  <a:pt x="65455" y="118777"/>
                  <a:pt x="65455" y="117272"/>
                </a:cubicBezTo>
                <a:cubicBezTo>
                  <a:pt x="65455" y="82627"/>
                  <a:pt x="37372" y="54544"/>
                  <a:pt x="2727" y="54544"/>
                </a:cubicBezTo>
                <a:moveTo>
                  <a:pt x="2727" y="27272"/>
                </a:moveTo>
                <a:cubicBezTo>
                  <a:pt x="1222" y="27272"/>
                  <a:pt x="0" y="28494"/>
                  <a:pt x="0" y="30000"/>
                </a:cubicBezTo>
                <a:cubicBezTo>
                  <a:pt x="0" y="31511"/>
                  <a:pt x="1222" y="32727"/>
                  <a:pt x="2727" y="32727"/>
                </a:cubicBezTo>
                <a:cubicBezTo>
                  <a:pt x="49422" y="32727"/>
                  <a:pt x="87272" y="70583"/>
                  <a:pt x="87272" y="117272"/>
                </a:cubicBezTo>
                <a:cubicBezTo>
                  <a:pt x="87272" y="118777"/>
                  <a:pt x="88494" y="120000"/>
                  <a:pt x="90000" y="120000"/>
                </a:cubicBezTo>
                <a:cubicBezTo>
                  <a:pt x="91505" y="120000"/>
                  <a:pt x="92727" y="118777"/>
                  <a:pt x="92727" y="117272"/>
                </a:cubicBezTo>
                <a:cubicBezTo>
                  <a:pt x="92727" y="67566"/>
                  <a:pt x="52433" y="27272"/>
                  <a:pt x="2727" y="27272"/>
                </a:cubicBezTo>
                <a:moveTo>
                  <a:pt x="16361" y="114544"/>
                </a:moveTo>
                <a:cubicBezTo>
                  <a:pt x="10338" y="114544"/>
                  <a:pt x="5455" y="109661"/>
                  <a:pt x="5455" y="103638"/>
                </a:cubicBezTo>
                <a:cubicBezTo>
                  <a:pt x="5455" y="97611"/>
                  <a:pt x="10338" y="92727"/>
                  <a:pt x="16361" y="92727"/>
                </a:cubicBezTo>
                <a:cubicBezTo>
                  <a:pt x="22388" y="92727"/>
                  <a:pt x="27272" y="97611"/>
                  <a:pt x="27272" y="103638"/>
                </a:cubicBezTo>
                <a:cubicBezTo>
                  <a:pt x="27272" y="109661"/>
                  <a:pt x="22388" y="114544"/>
                  <a:pt x="16361" y="114544"/>
                </a:cubicBezTo>
                <a:moveTo>
                  <a:pt x="16361" y="87272"/>
                </a:moveTo>
                <a:cubicBezTo>
                  <a:pt x="7327" y="87272"/>
                  <a:pt x="0" y="94600"/>
                  <a:pt x="0" y="103638"/>
                </a:cubicBezTo>
                <a:cubicBezTo>
                  <a:pt x="0" y="112672"/>
                  <a:pt x="7327" y="120000"/>
                  <a:pt x="16361" y="120000"/>
                </a:cubicBezTo>
                <a:cubicBezTo>
                  <a:pt x="25405" y="120000"/>
                  <a:pt x="32727" y="112672"/>
                  <a:pt x="32727" y="103638"/>
                </a:cubicBezTo>
                <a:cubicBezTo>
                  <a:pt x="32727" y="94600"/>
                  <a:pt x="25405" y="87272"/>
                  <a:pt x="16361" y="8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2" name="Shape 812"/>
          <p:cNvSpPr/>
          <p:nvPr/>
        </p:nvSpPr>
        <p:spPr>
          <a:xfrm>
            <a:off x="1758542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727" y="57272"/>
                </a:moveTo>
                <a:lnTo>
                  <a:pt x="27272" y="57272"/>
                </a:lnTo>
                <a:cubicBezTo>
                  <a:pt x="25766" y="57272"/>
                  <a:pt x="24544" y="58494"/>
                  <a:pt x="24544" y="60000"/>
                </a:cubicBezTo>
                <a:cubicBezTo>
                  <a:pt x="24544" y="61505"/>
                  <a:pt x="25766" y="62727"/>
                  <a:pt x="27272" y="62727"/>
                </a:cubicBezTo>
                <a:lnTo>
                  <a:pt x="32727" y="62727"/>
                </a:lnTo>
                <a:cubicBezTo>
                  <a:pt x="46283" y="62727"/>
                  <a:pt x="57272" y="73716"/>
                  <a:pt x="57272" y="87272"/>
                </a:cubicBezTo>
                <a:lnTo>
                  <a:pt x="57272" y="92727"/>
                </a:lnTo>
                <a:cubicBezTo>
                  <a:pt x="57272" y="94233"/>
                  <a:pt x="58494" y="95455"/>
                  <a:pt x="60000" y="95455"/>
                </a:cubicBezTo>
                <a:cubicBezTo>
                  <a:pt x="61505" y="95455"/>
                  <a:pt x="62727" y="94233"/>
                  <a:pt x="62727" y="92727"/>
                </a:cubicBezTo>
                <a:lnTo>
                  <a:pt x="62727" y="87272"/>
                </a:lnTo>
                <a:cubicBezTo>
                  <a:pt x="62727" y="70705"/>
                  <a:pt x="49294" y="57272"/>
                  <a:pt x="32727" y="57272"/>
                </a:cubicBezTo>
                <a:moveTo>
                  <a:pt x="32727" y="40911"/>
                </a:moveTo>
                <a:lnTo>
                  <a:pt x="27272" y="40911"/>
                </a:lnTo>
                <a:cubicBezTo>
                  <a:pt x="25766" y="40911"/>
                  <a:pt x="24544" y="42127"/>
                  <a:pt x="24544" y="43638"/>
                </a:cubicBezTo>
                <a:cubicBezTo>
                  <a:pt x="24544" y="45144"/>
                  <a:pt x="25766" y="46361"/>
                  <a:pt x="27272" y="46361"/>
                </a:cubicBezTo>
                <a:lnTo>
                  <a:pt x="32727" y="46361"/>
                </a:lnTo>
                <a:cubicBezTo>
                  <a:pt x="55322" y="46361"/>
                  <a:pt x="73638" y="64677"/>
                  <a:pt x="73638" y="87272"/>
                </a:cubicBezTo>
                <a:lnTo>
                  <a:pt x="73638" y="92727"/>
                </a:lnTo>
                <a:cubicBezTo>
                  <a:pt x="73638" y="94233"/>
                  <a:pt x="74861" y="95455"/>
                  <a:pt x="76361" y="95455"/>
                </a:cubicBezTo>
                <a:cubicBezTo>
                  <a:pt x="77866" y="95455"/>
                  <a:pt x="79088" y="94233"/>
                  <a:pt x="79088" y="92727"/>
                </a:cubicBezTo>
                <a:lnTo>
                  <a:pt x="79088" y="87272"/>
                </a:lnTo>
                <a:cubicBezTo>
                  <a:pt x="79088" y="61666"/>
                  <a:pt x="58333" y="40911"/>
                  <a:pt x="32727" y="40911"/>
                </a:cubicBezTo>
                <a:moveTo>
                  <a:pt x="35455" y="90000"/>
                </a:moveTo>
                <a:cubicBezTo>
                  <a:pt x="32444" y="90000"/>
                  <a:pt x="30000" y="87561"/>
                  <a:pt x="30000" y="84544"/>
                </a:cubicBezTo>
                <a:cubicBezTo>
                  <a:pt x="30000" y="81533"/>
                  <a:pt x="32444" y="79088"/>
                  <a:pt x="35455" y="79088"/>
                </a:cubicBezTo>
                <a:cubicBezTo>
                  <a:pt x="38466" y="79088"/>
                  <a:pt x="40911" y="81533"/>
                  <a:pt x="40911" y="84544"/>
                </a:cubicBezTo>
                <a:cubicBezTo>
                  <a:pt x="40911" y="87561"/>
                  <a:pt x="38466" y="90000"/>
                  <a:pt x="35455" y="90000"/>
                </a:cubicBezTo>
                <a:moveTo>
                  <a:pt x="35455" y="73638"/>
                </a:moveTo>
                <a:cubicBezTo>
                  <a:pt x="29427" y="73638"/>
                  <a:pt x="24544" y="78522"/>
                  <a:pt x="24544" y="84544"/>
                </a:cubicBezTo>
                <a:cubicBezTo>
                  <a:pt x="24544" y="90572"/>
                  <a:pt x="29427" y="95455"/>
                  <a:pt x="35455" y="95455"/>
                </a:cubicBezTo>
                <a:cubicBezTo>
                  <a:pt x="41477" y="95455"/>
                  <a:pt x="46361" y="90572"/>
                  <a:pt x="46361" y="84544"/>
                </a:cubicBezTo>
                <a:cubicBezTo>
                  <a:pt x="46361" y="78522"/>
                  <a:pt x="41477" y="73638"/>
                  <a:pt x="35455" y="73638"/>
                </a:cubicBezTo>
                <a:moveTo>
                  <a:pt x="32727" y="24544"/>
                </a:moveTo>
                <a:lnTo>
                  <a:pt x="27272" y="24544"/>
                </a:lnTo>
                <a:cubicBezTo>
                  <a:pt x="25766" y="24544"/>
                  <a:pt x="24544" y="25766"/>
                  <a:pt x="24544" y="27272"/>
                </a:cubicBezTo>
                <a:cubicBezTo>
                  <a:pt x="24544" y="28777"/>
                  <a:pt x="25766" y="30000"/>
                  <a:pt x="27272" y="30000"/>
                </a:cubicBezTo>
                <a:lnTo>
                  <a:pt x="32727" y="30000"/>
                </a:lnTo>
                <a:cubicBezTo>
                  <a:pt x="64361" y="30000"/>
                  <a:pt x="90000" y="55644"/>
                  <a:pt x="90000" y="87272"/>
                </a:cubicBezTo>
                <a:lnTo>
                  <a:pt x="90000" y="92727"/>
                </a:lnTo>
                <a:cubicBezTo>
                  <a:pt x="90000" y="94233"/>
                  <a:pt x="91222" y="95455"/>
                  <a:pt x="92727" y="95455"/>
                </a:cubicBezTo>
                <a:cubicBezTo>
                  <a:pt x="94233" y="95455"/>
                  <a:pt x="95455" y="94233"/>
                  <a:pt x="95455" y="92727"/>
                </a:cubicBezTo>
                <a:lnTo>
                  <a:pt x="95455" y="87272"/>
                </a:lnTo>
                <a:cubicBezTo>
                  <a:pt x="95455" y="52627"/>
                  <a:pt x="67372" y="24544"/>
                  <a:pt x="32727" y="24544"/>
                </a:cubicBezTo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2850457" y="8795136"/>
            <a:ext cx="507869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133" y="70094"/>
                </a:moveTo>
                <a:cubicBezTo>
                  <a:pt x="80327" y="71511"/>
                  <a:pt x="81300" y="73127"/>
                  <a:pt x="82061" y="74916"/>
                </a:cubicBezTo>
                <a:cubicBezTo>
                  <a:pt x="90527" y="68927"/>
                  <a:pt x="96000" y="59600"/>
                  <a:pt x="96000" y="49088"/>
                </a:cubicBezTo>
                <a:cubicBezTo>
                  <a:pt x="96000" y="31016"/>
                  <a:pt x="79883" y="16361"/>
                  <a:pt x="60000" y="16361"/>
                </a:cubicBezTo>
                <a:cubicBezTo>
                  <a:pt x="40116" y="16361"/>
                  <a:pt x="24000" y="31016"/>
                  <a:pt x="24000" y="49088"/>
                </a:cubicBezTo>
                <a:cubicBezTo>
                  <a:pt x="24000" y="59522"/>
                  <a:pt x="29383" y="68788"/>
                  <a:pt x="37744" y="74783"/>
                </a:cubicBezTo>
                <a:cubicBezTo>
                  <a:pt x="38488" y="72972"/>
                  <a:pt x="39477" y="71361"/>
                  <a:pt x="40683" y="69944"/>
                </a:cubicBezTo>
                <a:cubicBezTo>
                  <a:pt x="34155" y="64938"/>
                  <a:pt x="30000" y="57461"/>
                  <a:pt x="30000" y="49088"/>
                </a:cubicBezTo>
                <a:cubicBezTo>
                  <a:pt x="30000" y="34027"/>
                  <a:pt x="43433" y="21816"/>
                  <a:pt x="60000" y="21816"/>
                </a:cubicBezTo>
                <a:cubicBezTo>
                  <a:pt x="76566" y="21816"/>
                  <a:pt x="90000" y="34027"/>
                  <a:pt x="90000" y="49088"/>
                </a:cubicBezTo>
                <a:cubicBezTo>
                  <a:pt x="90000" y="57544"/>
                  <a:pt x="85772" y="65094"/>
                  <a:pt x="79133" y="70094"/>
                </a:cubicBezTo>
                <a:moveTo>
                  <a:pt x="60000" y="0"/>
                </a:moveTo>
                <a:cubicBezTo>
                  <a:pt x="26866" y="0"/>
                  <a:pt x="0" y="24422"/>
                  <a:pt x="0" y="54544"/>
                </a:cubicBezTo>
                <a:cubicBezTo>
                  <a:pt x="0" y="77816"/>
                  <a:pt x="16061" y="97627"/>
                  <a:pt x="38627" y="105461"/>
                </a:cubicBezTo>
                <a:cubicBezTo>
                  <a:pt x="38188" y="103383"/>
                  <a:pt x="37794" y="101238"/>
                  <a:pt x="37450" y="99111"/>
                </a:cubicBezTo>
                <a:cubicBezTo>
                  <a:pt x="18900" y="91338"/>
                  <a:pt x="6000" y="74327"/>
                  <a:pt x="6000" y="54544"/>
                </a:cubicBezTo>
                <a:cubicBezTo>
                  <a:pt x="6000" y="27433"/>
                  <a:pt x="30177" y="5455"/>
                  <a:pt x="60000" y="5455"/>
                </a:cubicBezTo>
                <a:cubicBezTo>
                  <a:pt x="89822" y="5455"/>
                  <a:pt x="114000" y="27433"/>
                  <a:pt x="114000" y="54544"/>
                </a:cubicBezTo>
                <a:cubicBezTo>
                  <a:pt x="114000" y="74300"/>
                  <a:pt x="101133" y="91283"/>
                  <a:pt x="82633" y="99072"/>
                </a:cubicBezTo>
                <a:cubicBezTo>
                  <a:pt x="82288" y="101200"/>
                  <a:pt x="81888" y="103350"/>
                  <a:pt x="81444" y="105438"/>
                </a:cubicBezTo>
                <a:cubicBezTo>
                  <a:pt x="103977" y="97583"/>
                  <a:pt x="120000" y="77788"/>
                  <a:pt x="120000" y="54544"/>
                </a:cubicBezTo>
                <a:cubicBezTo>
                  <a:pt x="120000" y="24422"/>
                  <a:pt x="93138" y="0"/>
                  <a:pt x="60000" y="0"/>
                </a:cubicBezTo>
                <a:moveTo>
                  <a:pt x="60000" y="40911"/>
                </a:moveTo>
                <a:cubicBezTo>
                  <a:pt x="64972" y="40911"/>
                  <a:pt x="69000" y="44572"/>
                  <a:pt x="69000" y="49088"/>
                </a:cubicBezTo>
                <a:cubicBezTo>
                  <a:pt x="69000" y="53605"/>
                  <a:pt x="64972" y="57272"/>
                  <a:pt x="60000" y="57272"/>
                </a:cubicBezTo>
                <a:cubicBezTo>
                  <a:pt x="55027" y="57272"/>
                  <a:pt x="51000" y="53605"/>
                  <a:pt x="51000" y="49088"/>
                </a:cubicBezTo>
                <a:cubicBezTo>
                  <a:pt x="51000" y="44572"/>
                  <a:pt x="55027" y="40911"/>
                  <a:pt x="60000" y="40911"/>
                </a:cubicBezTo>
                <a:moveTo>
                  <a:pt x="60000" y="62727"/>
                </a:moveTo>
                <a:cubicBezTo>
                  <a:pt x="68288" y="62727"/>
                  <a:pt x="75000" y="56622"/>
                  <a:pt x="75000" y="49088"/>
                </a:cubicBezTo>
                <a:cubicBezTo>
                  <a:pt x="75000" y="41561"/>
                  <a:pt x="68288" y="35455"/>
                  <a:pt x="60000" y="35455"/>
                </a:cubicBezTo>
                <a:cubicBezTo>
                  <a:pt x="51716" y="35455"/>
                  <a:pt x="45000" y="41561"/>
                  <a:pt x="45000" y="49088"/>
                </a:cubicBezTo>
                <a:cubicBezTo>
                  <a:pt x="45000" y="56622"/>
                  <a:pt x="51716" y="62727"/>
                  <a:pt x="60000" y="62727"/>
                </a:cubicBezTo>
                <a:moveTo>
                  <a:pt x="66633" y="112105"/>
                </a:moveTo>
                <a:cubicBezTo>
                  <a:pt x="65861" y="113516"/>
                  <a:pt x="65205" y="114222"/>
                  <a:pt x="64850" y="114544"/>
                </a:cubicBezTo>
                <a:lnTo>
                  <a:pt x="55150" y="114544"/>
                </a:lnTo>
                <a:cubicBezTo>
                  <a:pt x="54788" y="114222"/>
                  <a:pt x="54138" y="113516"/>
                  <a:pt x="53366" y="112105"/>
                </a:cubicBezTo>
                <a:cubicBezTo>
                  <a:pt x="51011" y="107822"/>
                  <a:pt x="48000" y="92366"/>
                  <a:pt x="48000" y="84544"/>
                </a:cubicBezTo>
                <a:cubicBezTo>
                  <a:pt x="48000" y="76488"/>
                  <a:pt x="51138" y="73638"/>
                  <a:pt x="60000" y="73638"/>
                </a:cubicBezTo>
                <a:cubicBezTo>
                  <a:pt x="68861" y="73638"/>
                  <a:pt x="72000" y="76488"/>
                  <a:pt x="72000" y="84544"/>
                </a:cubicBezTo>
                <a:cubicBezTo>
                  <a:pt x="72000" y="92366"/>
                  <a:pt x="68988" y="107822"/>
                  <a:pt x="66633" y="112105"/>
                </a:cubicBezTo>
                <a:moveTo>
                  <a:pt x="60000" y="68183"/>
                </a:moveTo>
                <a:cubicBezTo>
                  <a:pt x="45000" y="68183"/>
                  <a:pt x="42000" y="76361"/>
                  <a:pt x="42000" y="84544"/>
                </a:cubicBezTo>
                <a:cubicBezTo>
                  <a:pt x="42000" y="92727"/>
                  <a:pt x="45000" y="109088"/>
                  <a:pt x="48000" y="114544"/>
                </a:cubicBezTo>
                <a:cubicBezTo>
                  <a:pt x="51000" y="120000"/>
                  <a:pt x="54000" y="120000"/>
                  <a:pt x="54000" y="120000"/>
                </a:cubicBezTo>
                <a:lnTo>
                  <a:pt x="66000" y="120000"/>
                </a:lnTo>
                <a:cubicBezTo>
                  <a:pt x="66000" y="120000"/>
                  <a:pt x="69000" y="120000"/>
                  <a:pt x="72000" y="114544"/>
                </a:cubicBezTo>
                <a:cubicBezTo>
                  <a:pt x="75000" y="109088"/>
                  <a:pt x="78000" y="92727"/>
                  <a:pt x="78000" y="84544"/>
                </a:cubicBezTo>
                <a:cubicBezTo>
                  <a:pt x="78000" y="76361"/>
                  <a:pt x="75000" y="68183"/>
                  <a:pt x="60000" y="6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3942373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333" y="49088"/>
                </a:moveTo>
                <a:cubicBezTo>
                  <a:pt x="53333" y="46083"/>
                  <a:pt x="56322" y="43638"/>
                  <a:pt x="60000" y="43638"/>
                </a:cubicBezTo>
                <a:cubicBezTo>
                  <a:pt x="63677" y="43638"/>
                  <a:pt x="66666" y="46083"/>
                  <a:pt x="66666" y="49088"/>
                </a:cubicBezTo>
                <a:cubicBezTo>
                  <a:pt x="66666" y="52100"/>
                  <a:pt x="63677" y="54544"/>
                  <a:pt x="60000" y="54544"/>
                </a:cubicBezTo>
                <a:cubicBezTo>
                  <a:pt x="56322" y="54544"/>
                  <a:pt x="53333" y="52100"/>
                  <a:pt x="53333" y="49088"/>
                </a:cubicBezTo>
                <a:moveTo>
                  <a:pt x="73333" y="49088"/>
                </a:moveTo>
                <a:cubicBezTo>
                  <a:pt x="73333" y="43066"/>
                  <a:pt x="67361" y="38183"/>
                  <a:pt x="60000" y="38183"/>
                </a:cubicBezTo>
                <a:cubicBezTo>
                  <a:pt x="52638" y="38183"/>
                  <a:pt x="46666" y="43066"/>
                  <a:pt x="46666" y="49088"/>
                </a:cubicBezTo>
                <a:cubicBezTo>
                  <a:pt x="46666" y="55116"/>
                  <a:pt x="52638" y="60000"/>
                  <a:pt x="60000" y="60000"/>
                </a:cubicBezTo>
                <a:cubicBezTo>
                  <a:pt x="67361" y="60000"/>
                  <a:pt x="73333" y="55116"/>
                  <a:pt x="73333" y="49088"/>
                </a:cubicBezTo>
                <a:moveTo>
                  <a:pt x="96666" y="49088"/>
                </a:moveTo>
                <a:cubicBezTo>
                  <a:pt x="96666" y="32522"/>
                  <a:pt x="80250" y="19088"/>
                  <a:pt x="60000" y="19088"/>
                </a:cubicBezTo>
                <a:cubicBezTo>
                  <a:pt x="39750" y="19088"/>
                  <a:pt x="23333" y="32522"/>
                  <a:pt x="23333" y="49088"/>
                </a:cubicBezTo>
                <a:cubicBezTo>
                  <a:pt x="23333" y="57983"/>
                  <a:pt x="28088" y="65944"/>
                  <a:pt x="35600" y="71444"/>
                </a:cubicBezTo>
                <a:cubicBezTo>
                  <a:pt x="36500" y="69650"/>
                  <a:pt x="37655" y="68050"/>
                  <a:pt x="39083" y="66666"/>
                </a:cubicBezTo>
                <a:cubicBezTo>
                  <a:pt x="33488" y="62211"/>
                  <a:pt x="30000" y="55988"/>
                  <a:pt x="30000" y="49088"/>
                </a:cubicBezTo>
                <a:cubicBezTo>
                  <a:pt x="30000" y="35533"/>
                  <a:pt x="43433" y="24544"/>
                  <a:pt x="60000" y="24544"/>
                </a:cubicBezTo>
                <a:cubicBezTo>
                  <a:pt x="76572" y="24544"/>
                  <a:pt x="90000" y="35533"/>
                  <a:pt x="90000" y="49088"/>
                </a:cubicBezTo>
                <a:cubicBezTo>
                  <a:pt x="90000" y="56077"/>
                  <a:pt x="86416" y="62366"/>
                  <a:pt x="80688" y="66833"/>
                </a:cubicBezTo>
                <a:cubicBezTo>
                  <a:pt x="82111" y="68222"/>
                  <a:pt x="83272" y="69822"/>
                  <a:pt x="84188" y="71594"/>
                </a:cubicBezTo>
                <a:cubicBezTo>
                  <a:pt x="91822" y="66100"/>
                  <a:pt x="96666" y="58066"/>
                  <a:pt x="96666" y="49088"/>
                </a:cubicBezTo>
                <a:moveTo>
                  <a:pt x="60000" y="0"/>
                </a:moveTo>
                <a:cubicBezTo>
                  <a:pt x="26861" y="0"/>
                  <a:pt x="0" y="21983"/>
                  <a:pt x="0" y="49088"/>
                </a:cubicBezTo>
                <a:cubicBezTo>
                  <a:pt x="0" y="68683"/>
                  <a:pt x="14061" y="85538"/>
                  <a:pt x="34338" y="93416"/>
                </a:cubicBezTo>
                <a:cubicBezTo>
                  <a:pt x="34027" y="91116"/>
                  <a:pt x="33777" y="88938"/>
                  <a:pt x="33605" y="86977"/>
                </a:cubicBezTo>
                <a:cubicBezTo>
                  <a:pt x="17527" y="79461"/>
                  <a:pt x="6666" y="65327"/>
                  <a:pt x="6666" y="49088"/>
                </a:cubicBezTo>
                <a:cubicBezTo>
                  <a:pt x="6666" y="24994"/>
                  <a:pt x="30544" y="5455"/>
                  <a:pt x="60000" y="5455"/>
                </a:cubicBezTo>
                <a:cubicBezTo>
                  <a:pt x="89455" y="5455"/>
                  <a:pt x="113333" y="24994"/>
                  <a:pt x="113333" y="49088"/>
                </a:cubicBezTo>
                <a:cubicBezTo>
                  <a:pt x="113333" y="65311"/>
                  <a:pt x="102494" y="79433"/>
                  <a:pt x="86444" y="86955"/>
                </a:cubicBezTo>
                <a:cubicBezTo>
                  <a:pt x="86288" y="88888"/>
                  <a:pt x="86055" y="91066"/>
                  <a:pt x="85738" y="93383"/>
                </a:cubicBezTo>
                <a:cubicBezTo>
                  <a:pt x="105977" y="85500"/>
                  <a:pt x="120000" y="68655"/>
                  <a:pt x="120000" y="49088"/>
                </a:cubicBezTo>
                <a:cubicBezTo>
                  <a:pt x="120000" y="21983"/>
                  <a:pt x="93138" y="0"/>
                  <a:pt x="60000" y="0"/>
                </a:cubicBezTo>
                <a:moveTo>
                  <a:pt x="67372" y="112105"/>
                </a:moveTo>
                <a:cubicBezTo>
                  <a:pt x="66511" y="113511"/>
                  <a:pt x="65788" y="114222"/>
                  <a:pt x="65388" y="114544"/>
                </a:cubicBezTo>
                <a:lnTo>
                  <a:pt x="54611" y="114544"/>
                </a:lnTo>
                <a:cubicBezTo>
                  <a:pt x="54211" y="114222"/>
                  <a:pt x="53488" y="113511"/>
                  <a:pt x="52627" y="112105"/>
                </a:cubicBezTo>
                <a:cubicBezTo>
                  <a:pt x="50177" y="108094"/>
                  <a:pt x="46666" y="90261"/>
                  <a:pt x="46666" y="81816"/>
                </a:cubicBezTo>
                <a:cubicBezTo>
                  <a:pt x="46666" y="73766"/>
                  <a:pt x="50155" y="70911"/>
                  <a:pt x="60000" y="70911"/>
                </a:cubicBezTo>
                <a:cubicBezTo>
                  <a:pt x="69844" y="70911"/>
                  <a:pt x="73333" y="73766"/>
                  <a:pt x="73333" y="81816"/>
                </a:cubicBezTo>
                <a:cubicBezTo>
                  <a:pt x="73333" y="90261"/>
                  <a:pt x="69822" y="108094"/>
                  <a:pt x="67372" y="112105"/>
                </a:cubicBezTo>
                <a:moveTo>
                  <a:pt x="60000" y="65455"/>
                </a:moveTo>
                <a:cubicBezTo>
                  <a:pt x="43333" y="65455"/>
                  <a:pt x="40000" y="73638"/>
                  <a:pt x="40000" y="81816"/>
                </a:cubicBezTo>
                <a:cubicBezTo>
                  <a:pt x="40000" y="90000"/>
                  <a:pt x="43333" y="109088"/>
                  <a:pt x="46666" y="114544"/>
                </a:cubicBezTo>
                <a:cubicBezTo>
                  <a:pt x="50000" y="120000"/>
                  <a:pt x="53333" y="120000"/>
                  <a:pt x="53333" y="120000"/>
                </a:cubicBezTo>
                <a:lnTo>
                  <a:pt x="66666" y="120000"/>
                </a:lnTo>
                <a:cubicBezTo>
                  <a:pt x="66666" y="120000"/>
                  <a:pt x="70000" y="120000"/>
                  <a:pt x="73333" y="114544"/>
                </a:cubicBezTo>
                <a:cubicBezTo>
                  <a:pt x="76666" y="109088"/>
                  <a:pt x="80000" y="90000"/>
                  <a:pt x="80000" y="81816"/>
                </a:cubicBezTo>
                <a:cubicBezTo>
                  <a:pt x="80000" y="73638"/>
                  <a:pt x="76666" y="65455"/>
                  <a:pt x="60000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5" name="Shape 815"/>
          <p:cNvSpPr/>
          <p:nvPr/>
        </p:nvSpPr>
        <p:spPr>
          <a:xfrm>
            <a:off x="4958107" y="8795136"/>
            <a:ext cx="558525" cy="5585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400" y="21783"/>
                </a:moveTo>
                <a:cubicBezTo>
                  <a:pt x="101877" y="21783"/>
                  <a:pt x="98216" y="18122"/>
                  <a:pt x="98216" y="13600"/>
                </a:cubicBezTo>
                <a:cubicBezTo>
                  <a:pt x="98216" y="9077"/>
                  <a:pt x="101877" y="5416"/>
                  <a:pt x="106400" y="5416"/>
                </a:cubicBezTo>
                <a:cubicBezTo>
                  <a:pt x="110922" y="5416"/>
                  <a:pt x="114583" y="9077"/>
                  <a:pt x="114583" y="13600"/>
                </a:cubicBezTo>
                <a:cubicBezTo>
                  <a:pt x="114583" y="18122"/>
                  <a:pt x="110922" y="21783"/>
                  <a:pt x="106400" y="21783"/>
                </a:cubicBezTo>
                <a:moveTo>
                  <a:pt x="60022" y="68161"/>
                </a:moveTo>
                <a:cubicBezTo>
                  <a:pt x="55505" y="68161"/>
                  <a:pt x="51838" y="64494"/>
                  <a:pt x="51838" y="59972"/>
                </a:cubicBezTo>
                <a:cubicBezTo>
                  <a:pt x="51838" y="55450"/>
                  <a:pt x="55505" y="51788"/>
                  <a:pt x="60022" y="51788"/>
                </a:cubicBezTo>
                <a:cubicBezTo>
                  <a:pt x="64544" y="51788"/>
                  <a:pt x="68211" y="55450"/>
                  <a:pt x="68211" y="59972"/>
                </a:cubicBezTo>
                <a:cubicBezTo>
                  <a:pt x="68211" y="64494"/>
                  <a:pt x="64544" y="68161"/>
                  <a:pt x="60022" y="68161"/>
                </a:cubicBezTo>
                <a:moveTo>
                  <a:pt x="21833" y="106350"/>
                </a:moveTo>
                <a:cubicBezTo>
                  <a:pt x="21833" y="110866"/>
                  <a:pt x="18172" y="114533"/>
                  <a:pt x="13650" y="114533"/>
                </a:cubicBezTo>
                <a:cubicBezTo>
                  <a:pt x="9127" y="114533"/>
                  <a:pt x="5466" y="110866"/>
                  <a:pt x="5466" y="106350"/>
                </a:cubicBezTo>
                <a:cubicBezTo>
                  <a:pt x="5466" y="101827"/>
                  <a:pt x="9127" y="98161"/>
                  <a:pt x="13650" y="98161"/>
                </a:cubicBezTo>
                <a:cubicBezTo>
                  <a:pt x="18172" y="98161"/>
                  <a:pt x="21833" y="101827"/>
                  <a:pt x="21833" y="106350"/>
                </a:cubicBezTo>
                <a:moveTo>
                  <a:pt x="106377" y="0"/>
                </a:moveTo>
                <a:cubicBezTo>
                  <a:pt x="98850" y="0"/>
                  <a:pt x="92750" y="6100"/>
                  <a:pt x="92750" y="13622"/>
                </a:cubicBezTo>
                <a:cubicBezTo>
                  <a:pt x="92750" y="20222"/>
                  <a:pt x="97438" y="25722"/>
                  <a:pt x="103666" y="26977"/>
                </a:cubicBezTo>
                <a:lnTo>
                  <a:pt x="103666" y="57255"/>
                </a:lnTo>
                <a:lnTo>
                  <a:pt x="73350" y="57255"/>
                </a:lnTo>
                <a:cubicBezTo>
                  <a:pt x="72077" y="51038"/>
                  <a:pt x="66583" y="46372"/>
                  <a:pt x="60000" y="46372"/>
                </a:cubicBezTo>
                <a:cubicBezTo>
                  <a:pt x="53416" y="46372"/>
                  <a:pt x="47922" y="51038"/>
                  <a:pt x="46655" y="57255"/>
                </a:cubicBezTo>
                <a:lnTo>
                  <a:pt x="13644" y="57255"/>
                </a:lnTo>
                <a:cubicBezTo>
                  <a:pt x="12133" y="57255"/>
                  <a:pt x="10916" y="58472"/>
                  <a:pt x="10916" y="59977"/>
                </a:cubicBezTo>
                <a:lnTo>
                  <a:pt x="10916" y="93022"/>
                </a:lnTo>
                <a:cubicBezTo>
                  <a:pt x="4688" y="94277"/>
                  <a:pt x="0" y="99777"/>
                  <a:pt x="0" y="106372"/>
                </a:cubicBezTo>
                <a:cubicBezTo>
                  <a:pt x="0" y="113900"/>
                  <a:pt x="6100" y="120000"/>
                  <a:pt x="13627" y="120000"/>
                </a:cubicBezTo>
                <a:cubicBezTo>
                  <a:pt x="21150" y="120000"/>
                  <a:pt x="27250" y="113900"/>
                  <a:pt x="27250" y="106372"/>
                </a:cubicBezTo>
                <a:cubicBezTo>
                  <a:pt x="27250" y="99783"/>
                  <a:pt x="22583" y="94294"/>
                  <a:pt x="16372" y="93022"/>
                </a:cubicBezTo>
                <a:lnTo>
                  <a:pt x="16372" y="62705"/>
                </a:lnTo>
                <a:lnTo>
                  <a:pt x="46650" y="62705"/>
                </a:lnTo>
                <a:cubicBezTo>
                  <a:pt x="47905" y="68933"/>
                  <a:pt x="53405" y="73627"/>
                  <a:pt x="60000" y="73627"/>
                </a:cubicBezTo>
                <a:cubicBezTo>
                  <a:pt x="66600" y="73627"/>
                  <a:pt x="72100" y="68933"/>
                  <a:pt x="73350" y="62705"/>
                </a:cubicBezTo>
                <a:lnTo>
                  <a:pt x="106394" y="62705"/>
                </a:lnTo>
                <a:cubicBezTo>
                  <a:pt x="107900" y="62705"/>
                  <a:pt x="109122" y="61488"/>
                  <a:pt x="109122" y="59977"/>
                </a:cubicBezTo>
                <a:lnTo>
                  <a:pt x="109122" y="26972"/>
                </a:lnTo>
                <a:cubicBezTo>
                  <a:pt x="115327" y="25700"/>
                  <a:pt x="120000" y="20211"/>
                  <a:pt x="120000" y="13622"/>
                </a:cubicBezTo>
                <a:cubicBezTo>
                  <a:pt x="120000" y="6100"/>
                  <a:pt x="113900" y="0"/>
                  <a:pt x="106377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6050023" y="8795136"/>
            <a:ext cx="507738" cy="5585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038" y="114533"/>
                </a:moveTo>
                <a:cubicBezTo>
                  <a:pt x="100066" y="114533"/>
                  <a:pt x="96038" y="110866"/>
                  <a:pt x="96038" y="106350"/>
                </a:cubicBezTo>
                <a:cubicBezTo>
                  <a:pt x="96038" y="101827"/>
                  <a:pt x="100066" y="98161"/>
                  <a:pt x="105038" y="98161"/>
                </a:cubicBezTo>
                <a:cubicBezTo>
                  <a:pt x="110011" y="98161"/>
                  <a:pt x="114038" y="101827"/>
                  <a:pt x="114038" y="106350"/>
                </a:cubicBezTo>
                <a:cubicBezTo>
                  <a:pt x="114038" y="110866"/>
                  <a:pt x="110011" y="114533"/>
                  <a:pt x="105038" y="114533"/>
                </a:cubicBezTo>
                <a:moveTo>
                  <a:pt x="15016" y="68161"/>
                </a:moveTo>
                <a:cubicBezTo>
                  <a:pt x="10044" y="68161"/>
                  <a:pt x="6011" y="64494"/>
                  <a:pt x="6011" y="59972"/>
                </a:cubicBezTo>
                <a:cubicBezTo>
                  <a:pt x="6011" y="55450"/>
                  <a:pt x="10044" y="51788"/>
                  <a:pt x="15016" y="51788"/>
                </a:cubicBezTo>
                <a:cubicBezTo>
                  <a:pt x="19988" y="51788"/>
                  <a:pt x="24016" y="55450"/>
                  <a:pt x="24016" y="59972"/>
                </a:cubicBezTo>
                <a:cubicBezTo>
                  <a:pt x="24016" y="64494"/>
                  <a:pt x="19988" y="68161"/>
                  <a:pt x="15016" y="68161"/>
                </a:cubicBezTo>
                <a:moveTo>
                  <a:pt x="105038" y="5416"/>
                </a:moveTo>
                <a:cubicBezTo>
                  <a:pt x="110011" y="5416"/>
                  <a:pt x="114038" y="9077"/>
                  <a:pt x="114038" y="13600"/>
                </a:cubicBezTo>
                <a:cubicBezTo>
                  <a:pt x="114038" y="18122"/>
                  <a:pt x="110011" y="21783"/>
                  <a:pt x="105038" y="21783"/>
                </a:cubicBezTo>
                <a:cubicBezTo>
                  <a:pt x="100066" y="21783"/>
                  <a:pt x="96038" y="18122"/>
                  <a:pt x="96038" y="13600"/>
                </a:cubicBezTo>
                <a:cubicBezTo>
                  <a:pt x="96038" y="9077"/>
                  <a:pt x="100066" y="5416"/>
                  <a:pt x="105038" y="5416"/>
                </a:cubicBezTo>
                <a:moveTo>
                  <a:pt x="105011" y="92750"/>
                </a:moveTo>
                <a:cubicBezTo>
                  <a:pt x="100511" y="92750"/>
                  <a:pt x="96522" y="94588"/>
                  <a:pt x="93772" y="97444"/>
                </a:cubicBezTo>
                <a:lnTo>
                  <a:pt x="29183" y="64172"/>
                </a:lnTo>
                <a:cubicBezTo>
                  <a:pt x="29655" y="62855"/>
                  <a:pt x="29977" y="61466"/>
                  <a:pt x="29977" y="60000"/>
                </a:cubicBezTo>
                <a:cubicBezTo>
                  <a:pt x="29977" y="58533"/>
                  <a:pt x="29655" y="57144"/>
                  <a:pt x="29183" y="55822"/>
                </a:cubicBezTo>
                <a:lnTo>
                  <a:pt x="93772" y="22550"/>
                </a:lnTo>
                <a:cubicBezTo>
                  <a:pt x="96516" y="25411"/>
                  <a:pt x="100511" y="27250"/>
                  <a:pt x="105011" y="27250"/>
                </a:cubicBezTo>
                <a:cubicBezTo>
                  <a:pt x="113288" y="27250"/>
                  <a:pt x="120000" y="21150"/>
                  <a:pt x="120000" y="13622"/>
                </a:cubicBezTo>
                <a:cubicBezTo>
                  <a:pt x="120000" y="6100"/>
                  <a:pt x="113288" y="0"/>
                  <a:pt x="105011" y="0"/>
                </a:cubicBezTo>
                <a:cubicBezTo>
                  <a:pt x="96733" y="0"/>
                  <a:pt x="90022" y="6100"/>
                  <a:pt x="90022" y="13622"/>
                </a:cubicBezTo>
                <a:cubicBezTo>
                  <a:pt x="90022" y="15088"/>
                  <a:pt x="90344" y="16477"/>
                  <a:pt x="90816" y="17800"/>
                </a:cubicBezTo>
                <a:lnTo>
                  <a:pt x="26233" y="51072"/>
                </a:lnTo>
                <a:cubicBezTo>
                  <a:pt x="23483" y="48216"/>
                  <a:pt x="19494" y="46372"/>
                  <a:pt x="14988" y="46372"/>
                </a:cubicBezTo>
                <a:cubicBezTo>
                  <a:pt x="6711" y="46372"/>
                  <a:pt x="0" y="52472"/>
                  <a:pt x="0" y="60000"/>
                </a:cubicBezTo>
                <a:cubicBezTo>
                  <a:pt x="0" y="67527"/>
                  <a:pt x="6711" y="73627"/>
                  <a:pt x="14988" y="73627"/>
                </a:cubicBezTo>
                <a:cubicBezTo>
                  <a:pt x="19494" y="73627"/>
                  <a:pt x="23483" y="71783"/>
                  <a:pt x="26233" y="68922"/>
                </a:cubicBezTo>
                <a:lnTo>
                  <a:pt x="90816" y="102194"/>
                </a:lnTo>
                <a:cubicBezTo>
                  <a:pt x="90344" y="103516"/>
                  <a:pt x="90022" y="104905"/>
                  <a:pt x="90022" y="106372"/>
                </a:cubicBezTo>
                <a:cubicBezTo>
                  <a:pt x="90022" y="113900"/>
                  <a:pt x="96733" y="120000"/>
                  <a:pt x="105011" y="120000"/>
                </a:cubicBezTo>
                <a:cubicBezTo>
                  <a:pt x="113288" y="120000"/>
                  <a:pt x="120000" y="113900"/>
                  <a:pt x="120000" y="106372"/>
                </a:cubicBezTo>
                <a:cubicBezTo>
                  <a:pt x="120000" y="98844"/>
                  <a:pt x="113288" y="92750"/>
                  <a:pt x="105011" y="927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7" name="Shape 817"/>
          <p:cNvSpPr/>
          <p:nvPr/>
        </p:nvSpPr>
        <p:spPr>
          <a:xfrm>
            <a:off x="7091152" y="8795136"/>
            <a:ext cx="558928" cy="5587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750" y="81861"/>
                </a:moveTo>
                <a:cubicBezTo>
                  <a:pt x="66711" y="84322"/>
                  <a:pt x="64561" y="86283"/>
                  <a:pt x="62366" y="87683"/>
                </a:cubicBezTo>
                <a:cubicBezTo>
                  <a:pt x="60188" y="89083"/>
                  <a:pt x="57894" y="90050"/>
                  <a:pt x="55566" y="90566"/>
                </a:cubicBezTo>
                <a:cubicBezTo>
                  <a:pt x="50150" y="91761"/>
                  <a:pt x="45027" y="91627"/>
                  <a:pt x="40788" y="89883"/>
                </a:cubicBezTo>
                <a:cubicBezTo>
                  <a:pt x="38400" y="88905"/>
                  <a:pt x="36316" y="87527"/>
                  <a:pt x="34594" y="85788"/>
                </a:cubicBezTo>
                <a:cubicBezTo>
                  <a:pt x="32861" y="84050"/>
                  <a:pt x="31494" y="81988"/>
                  <a:pt x="30516" y="79666"/>
                </a:cubicBezTo>
                <a:cubicBezTo>
                  <a:pt x="29538" y="77355"/>
                  <a:pt x="29044" y="74772"/>
                  <a:pt x="29044" y="71988"/>
                </a:cubicBezTo>
                <a:cubicBezTo>
                  <a:pt x="29044" y="67561"/>
                  <a:pt x="29922" y="62788"/>
                  <a:pt x="31655" y="57811"/>
                </a:cubicBezTo>
                <a:cubicBezTo>
                  <a:pt x="33388" y="52827"/>
                  <a:pt x="35855" y="48138"/>
                  <a:pt x="38988" y="43888"/>
                </a:cubicBezTo>
                <a:cubicBezTo>
                  <a:pt x="42105" y="39666"/>
                  <a:pt x="45916" y="36100"/>
                  <a:pt x="50322" y="33294"/>
                </a:cubicBezTo>
                <a:cubicBezTo>
                  <a:pt x="54661" y="30533"/>
                  <a:pt x="59477" y="29138"/>
                  <a:pt x="64644" y="29138"/>
                </a:cubicBezTo>
                <a:cubicBezTo>
                  <a:pt x="66744" y="29138"/>
                  <a:pt x="68961" y="29377"/>
                  <a:pt x="71227" y="29850"/>
                </a:cubicBezTo>
                <a:cubicBezTo>
                  <a:pt x="73466" y="30316"/>
                  <a:pt x="75627" y="31105"/>
                  <a:pt x="77655" y="32194"/>
                </a:cubicBezTo>
                <a:cubicBezTo>
                  <a:pt x="79650" y="33272"/>
                  <a:pt x="81433" y="34700"/>
                  <a:pt x="82950" y="36450"/>
                </a:cubicBezTo>
                <a:cubicBezTo>
                  <a:pt x="84383" y="38100"/>
                  <a:pt x="85494" y="40211"/>
                  <a:pt x="86255" y="42733"/>
                </a:cubicBezTo>
                <a:lnTo>
                  <a:pt x="74183" y="72416"/>
                </a:lnTo>
                <a:cubicBezTo>
                  <a:pt x="72622" y="76222"/>
                  <a:pt x="70794" y="79400"/>
                  <a:pt x="68750" y="81861"/>
                </a:cubicBezTo>
                <a:moveTo>
                  <a:pt x="112305" y="89488"/>
                </a:moveTo>
                <a:cubicBezTo>
                  <a:pt x="109716" y="93005"/>
                  <a:pt x="106644" y="96355"/>
                  <a:pt x="103161" y="99444"/>
                </a:cubicBezTo>
                <a:cubicBezTo>
                  <a:pt x="99683" y="102533"/>
                  <a:pt x="95788" y="105255"/>
                  <a:pt x="91577" y="107550"/>
                </a:cubicBezTo>
                <a:cubicBezTo>
                  <a:pt x="87383" y="109833"/>
                  <a:pt x="82855" y="111644"/>
                  <a:pt x="78133" y="112927"/>
                </a:cubicBezTo>
                <a:cubicBezTo>
                  <a:pt x="73427" y="114200"/>
                  <a:pt x="68422" y="114850"/>
                  <a:pt x="63266" y="114850"/>
                </a:cubicBezTo>
                <a:cubicBezTo>
                  <a:pt x="55505" y="114850"/>
                  <a:pt x="48038" y="113655"/>
                  <a:pt x="41072" y="111311"/>
                </a:cubicBezTo>
                <a:cubicBezTo>
                  <a:pt x="34127" y="108972"/>
                  <a:pt x="27938" y="105450"/>
                  <a:pt x="22683" y="100827"/>
                </a:cubicBezTo>
                <a:cubicBezTo>
                  <a:pt x="17433" y="96222"/>
                  <a:pt x="13211" y="90411"/>
                  <a:pt x="10127" y="83561"/>
                </a:cubicBezTo>
                <a:cubicBezTo>
                  <a:pt x="7050" y="76716"/>
                  <a:pt x="5494" y="68650"/>
                  <a:pt x="5494" y="59594"/>
                </a:cubicBezTo>
                <a:cubicBezTo>
                  <a:pt x="5494" y="52055"/>
                  <a:pt x="6966" y="44922"/>
                  <a:pt x="9872" y="38394"/>
                </a:cubicBezTo>
                <a:cubicBezTo>
                  <a:pt x="12783" y="31866"/>
                  <a:pt x="16872" y="26072"/>
                  <a:pt x="22022" y="21188"/>
                </a:cubicBezTo>
                <a:cubicBezTo>
                  <a:pt x="27177" y="16294"/>
                  <a:pt x="33344" y="12388"/>
                  <a:pt x="40355" y="9566"/>
                </a:cubicBezTo>
                <a:cubicBezTo>
                  <a:pt x="47366" y="6750"/>
                  <a:pt x="55077" y="5322"/>
                  <a:pt x="63266" y="5322"/>
                </a:cubicBezTo>
                <a:cubicBezTo>
                  <a:pt x="70555" y="5322"/>
                  <a:pt x="77444" y="6422"/>
                  <a:pt x="83733" y="8605"/>
                </a:cubicBezTo>
                <a:cubicBezTo>
                  <a:pt x="90000" y="10788"/>
                  <a:pt x="95472" y="13872"/>
                  <a:pt x="99988" y="17794"/>
                </a:cubicBezTo>
                <a:cubicBezTo>
                  <a:pt x="104494" y="21700"/>
                  <a:pt x="108083" y="26472"/>
                  <a:pt x="110650" y="31966"/>
                </a:cubicBezTo>
                <a:cubicBezTo>
                  <a:pt x="113205" y="37461"/>
                  <a:pt x="114505" y="43572"/>
                  <a:pt x="114505" y="50127"/>
                </a:cubicBezTo>
                <a:cubicBezTo>
                  <a:pt x="114505" y="55944"/>
                  <a:pt x="113433" y="61438"/>
                  <a:pt x="111322" y="66455"/>
                </a:cubicBezTo>
                <a:cubicBezTo>
                  <a:pt x="109200" y="71494"/>
                  <a:pt x="106505" y="75905"/>
                  <a:pt x="103322" y="79555"/>
                </a:cubicBezTo>
                <a:cubicBezTo>
                  <a:pt x="100155" y="83200"/>
                  <a:pt x="96627" y="86122"/>
                  <a:pt x="92855" y="88222"/>
                </a:cubicBezTo>
                <a:cubicBezTo>
                  <a:pt x="89133" y="90305"/>
                  <a:pt x="85544" y="91355"/>
                  <a:pt x="82177" y="91355"/>
                </a:cubicBezTo>
                <a:cubicBezTo>
                  <a:pt x="80133" y="91355"/>
                  <a:pt x="78616" y="90966"/>
                  <a:pt x="77666" y="90194"/>
                </a:cubicBezTo>
                <a:cubicBezTo>
                  <a:pt x="76722" y="89433"/>
                  <a:pt x="76166" y="88422"/>
                  <a:pt x="75972" y="87094"/>
                </a:cubicBezTo>
                <a:cubicBezTo>
                  <a:pt x="75766" y="85666"/>
                  <a:pt x="75927" y="83938"/>
                  <a:pt x="76466" y="81966"/>
                </a:cubicBezTo>
                <a:cubicBezTo>
                  <a:pt x="77022" y="79916"/>
                  <a:pt x="77816" y="77683"/>
                  <a:pt x="78833" y="75311"/>
                </a:cubicBezTo>
                <a:lnTo>
                  <a:pt x="98494" y="26916"/>
                </a:lnTo>
                <a:lnTo>
                  <a:pt x="92650" y="26916"/>
                </a:lnTo>
                <a:lnTo>
                  <a:pt x="89033" y="36355"/>
                </a:lnTo>
                <a:cubicBezTo>
                  <a:pt x="87305" y="32722"/>
                  <a:pt x="84483" y="29794"/>
                  <a:pt x="80622" y="27622"/>
                </a:cubicBezTo>
                <a:cubicBezTo>
                  <a:pt x="76127" y="25094"/>
                  <a:pt x="70983" y="23816"/>
                  <a:pt x="65327" y="23816"/>
                </a:cubicBezTo>
                <a:cubicBezTo>
                  <a:pt x="59094" y="23816"/>
                  <a:pt x="53311" y="25377"/>
                  <a:pt x="48127" y="28450"/>
                </a:cubicBezTo>
                <a:cubicBezTo>
                  <a:pt x="42994" y="31494"/>
                  <a:pt x="38555" y="35450"/>
                  <a:pt x="34938" y="40211"/>
                </a:cubicBezTo>
                <a:cubicBezTo>
                  <a:pt x="31338" y="44950"/>
                  <a:pt x="28511" y="50177"/>
                  <a:pt x="26538" y="55744"/>
                </a:cubicBezTo>
                <a:cubicBezTo>
                  <a:pt x="24555" y="61316"/>
                  <a:pt x="23555" y="66783"/>
                  <a:pt x="23555" y="71988"/>
                </a:cubicBezTo>
                <a:cubicBezTo>
                  <a:pt x="23555" y="75377"/>
                  <a:pt x="24188" y="78616"/>
                  <a:pt x="25438" y="81605"/>
                </a:cubicBezTo>
                <a:cubicBezTo>
                  <a:pt x="26688" y="84594"/>
                  <a:pt x="28405" y="87227"/>
                  <a:pt x="30550" y="89427"/>
                </a:cubicBezTo>
                <a:cubicBezTo>
                  <a:pt x="32705" y="91638"/>
                  <a:pt x="35300" y="93416"/>
                  <a:pt x="38272" y="94711"/>
                </a:cubicBezTo>
                <a:cubicBezTo>
                  <a:pt x="44794" y="97561"/>
                  <a:pt x="52716" y="97133"/>
                  <a:pt x="60577" y="94583"/>
                </a:cubicBezTo>
                <a:cubicBezTo>
                  <a:pt x="64233" y="93394"/>
                  <a:pt x="67555" y="91177"/>
                  <a:pt x="70494" y="87972"/>
                </a:cubicBezTo>
                <a:cubicBezTo>
                  <a:pt x="70638" y="90144"/>
                  <a:pt x="71522" y="92005"/>
                  <a:pt x="73133" y="93538"/>
                </a:cubicBezTo>
                <a:cubicBezTo>
                  <a:pt x="75327" y="95616"/>
                  <a:pt x="78255" y="96677"/>
                  <a:pt x="81838" y="96677"/>
                </a:cubicBezTo>
                <a:cubicBezTo>
                  <a:pt x="86116" y="96677"/>
                  <a:pt x="90594" y="95422"/>
                  <a:pt x="95133" y="92961"/>
                </a:cubicBezTo>
                <a:cubicBezTo>
                  <a:pt x="99633" y="90522"/>
                  <a:pt x="103777" y="87150"/>
                  <a:pt x="107455" y="82944"/>
                </a:cubicBezTo>
                <a:cubicBezTo>
                  <a:pt x="111116" y="78755"/>
                  <a:pt x="114155" y="73800"/>
                  <a:pt x="116483" y="68227"/>
                </a:cubicBezTo>
                <a:cubicBezTo>
                  <a:pt x="118816" y="62633"/>
                  <a:pt x="120000" y="56544"/>
                  <a:pt x="120000" y="50127"/>
                </a:cubicBezTo>
                <a:cubicBezTo>
                  <a:pt x="120000" y="42505"/>
                  <a:pt x="118488" y="35494"/>
                  <a:pt x="115516" y="29300"/>
                </a:cubicBezTo>
                <a:cubicBezTo>
                  <a:pt x="112544" y="23100"/>
                  <a:pt x="108433" y="17772"/>
                  <a:pt x="103300" y="13455"/>
                </a:cubicBezTo>
                <a:cubicBezTo>
                  <a:pt x="98177" y="9150"/>
                  <a:pt x="92105" y="5794"/>
                  <a:pt x="85255" y="3483"/>
                </a:cubicBezTo>
                <a:cubicBezTo>
                  <a:pt x="78422" y="1172"/>
                  <a:pt x="71022" y="0"/>
                  <a:pt x="63266" y="0"/>
                </a:cubicBezTo>
                <a:cubicBezTo>
                  <a:pt x="54694" y="0"/>
                  <a:pt x="46472" y="1505"/>
                  <a:pt x="38827" y="4472"/>
                </a:cubicBezTo>
                <a:cubicBezTo>
                  <a:pt x="31177" y="7444"/>
                  <a:pt x="24383" y="11627"/>
                  <a:pt x="18644" y="16916"/>
                </a:cubicBezTo>
                <a:cubicBezTo>
                  <a:pt x="12894" y="22200"/>
                  <a:pt x="8305" y="28538"/>
                  <a:pt x="4994" y="35755"/>
                </a:cubicBezTo>
                <a:cubicBezTo>
                  <a:pt x="1677" y="42983"/>
                  <a:pt x="0" y="51005"/>
                  <a:pt x="0" y="59594"/>
                </a:cubicBezTo>
                <a:cubicBezTo>
                  <a:pt x="0" y="70027"/>
                  <a:pt x="1855" y="79177"/>
                  <a:pt x="5516" y="86788"/>
                </a:cubicBezTo>
                <a:cubicBezTo>
                  <a:pt x="9177" y="94400"/>
                  <a:pt x="14044" y="100744"/>
                  <a:pt x="19972" y="105655"/>
                </a:cubicBezTo>
                <a:cubicBezTo>
                  <a:pt x="25894" y="110555"/>
                  <a:pt x="32722" y="114216"/>
                  <a:pt x="40272" y="116527"/>
                </a:cubicBezTo>
                <a:cubicBezTo>
                  <a:pt x="47783" y="118833"/>
                  <a:pt x="55522" y="120000"/>
                  <a:pt x="63266" y="120000"/>
                </a:cubicBezTo>
                <a:cubicBezTo>
                  <a:pt x="68600" y="120000"/>
                  <a:pt x="73983" y="119300"/>
                  <a:pt x="79261" y="117933"/>
                </a:cubicBezTo>
                <a:cubicBezTo>
                  <a:pt x="84522" y="116561"/>
                  <a:pt x="89600" y="114577"/>
                  <a:pt x="94350" y="112050"/>
                </a:cubicBezTo>
                <a:cubicBezTo>
                  <a:pt x="99105" y="109516"/>
                  <a:pt x="103566" y="106400"/>
                  <a:pt x="107622" y="102772"/>
                </a:cubicBezTo>
                <a:cubicBezTo>
                  <a:pt x="111688" y="99138"/>
                  <a:pt x="115161" y="95055"/>
                  <a:pt x="117955" y="90644"/>
                </a:cubicBezTo>
                <a:lnTo>
                  <a:pt x="118950" y="89072"/>
                </a:lnTo>
                <a:lnTo>
                  <a:pt x="112611" y="89072"/>
                </a:lnTo>
                <a:cubicBezTo>
                  <a:pt x="112611" y="89072"/>
                  <a:pt x="112305" y="89488"/>
                  <a:pt x="112305" y="894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8" name="Shape 818"/>
          <p:cNvSpPr/>
          <p:nvPr/>
        </p:nvSpPr>
        <p:spPr>
          <a:xfrm>
            <a:off x="8157675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383" y="78488"/>
                </a:moveTo>
                <a:cubicBezTo>
                  <a:pt x="94672" y="74611"/>
                  <a:pt x="87650" y="69572"/>
                  <a:pt x="81577" y="63555"/>
                </a:cubicBezTo>
                <a:cubicBezTo>
                  <a:pt x="84522" y="58988"/>
                  <a:pt x="87022" y="54105"/>
                  <a:pt x="89077" y="49000"/>
                </a:cubicBezTo>
                <a:cubicBezTo>
                  <a:pt x="89383" y="49033"/>
                  <a:pt x="89683" y="49088"/>
                  <a:pt x="90000" y="49088"/>
                </a:cubicBezTo>
                <a:cubicBezTo>
                  <a:pt x="94516" y="49088"/>
                  <a:pt x="98183" y="45427"/>
                  <a:pt x="98183" y="40911"/>
                </a:cubicBezTo>
                <a:cubicBezTo>
                  <a:pt x="98183" y="37705"/>
                  <a:pt x="96327" y="34966"/>
                  <a:pt x="93644" y="33622"/>
                </a:cubicBezTo>
                <a:cubicBezTo>
                  <a:pt x="94627" y="28722"/>
                  <a:pt x="95244" y="23688"/>
                  <a:pt x="95372" y="18533"/>
                </a:cubicBezTo>
                <a:cubicBezTo>
                  <a:pt x="107094" y="28533"/>
                  <a:pt x="114544" y="43383"/>
                  <a:pt x="114544" y="60000"/>
                </a:cubicBezTo>
                <a:cubicBezTo>
                  <a:pt x="114544" y="65355"/>
                  <a:pt x="113716" y="70494"/>
                  <a:pt x="112272" y="75377"/>
                </a:cubicBezTo>
                <a:cubicBezTo>
                  <a:pt x="109044" y="76572"/>
                  <a:pt x="105744" y="77616"/>
                  <a:pt x="102383" y="78488"/>
                </a:cubicBezTo>
                <a:moveTo>
                  <a:pt x="60000" y="114544"/>
                </a:moveTo>
                <a:cubicBezTo>
                  <a:pt x="46700" y="114544"/>
                  <a:pt x="34516" y="109772"/>
                  <a:pt x="25050" y="101861"/>
                </a:cubicBezTo>
                <a:cubicBezTo>
                  <a:pt x="36400" y="99633"/>
                  <a:pt x="46944" y="95194"/>
                  <a:pt x="56266" y="89061"/>
                </a:cubicBezTo>
                <a:cubicBezTo>
                  <a:pt x="57388" y="89638"/>
                  <a:pt x="58644" y="90000"/>
                  <a:pt x="60000" y="90000"/>
                </a:cubicBezTo>
                <a:cubicBezTo>
                  <a:pt x="62627" y="90000"/>
                  <a:pt x="64938" y="88738"/>
                  <a:pt x="66438" y="86816"/>
                </a:cubicBezTo>
                <a:cubicBezTo>
                  <a:pt x="69705" y="87111"/>
                  <a:pt x="73011" y="87272"/>
                  <a:pt x="76361" y="87272"/>
                </a:cubicBezTo>
                <a:cubicBezTo>
                  <a:pt x="85127" y="87272"/>
                  <a:pt x="93622" y="86155"/>
                  <a:pt x="101788" y="84200"/>
                </a:cubicBezTo>
                <a:cubicBezTo>
                  <a:pt x="103666" y="85094"/>
                  <a:pt x="105544" y="86000"/>
                  <a:pt x="107500" y="86766"/>
                </a:cubicBezTo>
                <a:cubicBezTo>
                  <a:pt x="98138" y="103338"/>
                  <a:pt x="80388" y="114544"/>
                  <a:pt x="60000" y="114544"/>
                </a:cubicBezTo>
                <a:moveTo>
                  <a:pt x="19661" y="96622"/>
                </a:moveTo>
                <a:cubicBezTo>
                  <a:pt x="19311" y="93555"/>
                  <a:pt x="19088" y="90438"/>
                  <a:pt x="19088" y="87272"/>
                </a:cubicBezTo>
                <a:cubicBezTo>
                  <a:pt x="19088" y="82016"/>
                  <a:pt x="19644" y="76900"/>
                  <a:pt x="20594" y="71922"/>
                </a:cubicBezTo>
                <a:cubicBezTo>
                  <a:pt x="30305" y="77711"/>
                  <a:pt x="40983" y="82038"/>
                  <a:pt x="52338" y="84588"/>
                </a:cubicBezTo>
                <a:cubicBezTo>
                  <a:pt x="52394" y="84738"/>
                  <a:pt x="52422" y="84900"/>
                  <a:pt x="52483" y="85044"/>
                </a:cubicBezTo>
                <a:cubicBezTo>
                  <a:pt x="42911" y="91227"/>
                  <a:pt x="32005" y="95516"/>
                  <a:pt x="20238" y="97255"/>
                </a:cubicBezTo>
                <a:cubicBezTo>
                  <a:pt x="20044" y="97050"/>
                  <a:pt x="19850" y="96833"/>
                  <a:pt x="19661" y="96622"/>
                </a:cubicBezTo>
                <a:moveTo>
                  <a:pt x="17083" y="63161"/>
                </a:moveTo>
                <a:cubicBezTo>
                  <a:pt x="13116" y="60383"/>
                  <a:pt x="9350" y="57338"/>
                  <a:pt x="5811" y="54050"/>
                </a:cubicBezTo>
                <a:cubicBezTo>
                  <a:pt x="8488" y="29438"/>
                  <a:pt x="27527" y="9788"/>
                  <a:pt x="51838" y="6133"/>
                </a:cubicBezTo>
                <a:cubicBezTo>
                  <a:pt x="51861" y="9050"/>
                  <a:pt x="52016" y="11933"/>
                  <a:pt x="52316" y="14777"/>
                </a:cubicBezTo>
                <a:cubicBezTo>
                  <a:pt x="47622" y="17927"/>
                  <a:pt x="43261" y="21550"/>
                  <a:pt x="39272" y="25533"/>
                </a:cubicBezTo>
                <a:cubicBezTo>
                  <a:pt x="38127" y="24922"/>
                  <a:pt x="36844" y="24544"/>
                  <a:pt x="35455" y="24544"/>
                </a:cubicBezTo>
                <a:cubicBezTo>
                  <a:pt x="30938" y="24544"/>
                  <a:pt x="27272" y="28211"/>
                  <a:pt x="27272" y="32727"/>
                </a:cubicBezTo>
                <a:cubicBezTo>
                  <a:pt x="27272" y="34644"/>
                  <a:pt x="27961" y="36383"/>
                  <a:pt x="29061" y="37777"/>
                </a:cubicBezTo>
                <a:cubicBezTo>
                  <a:pt x="23772" y="45438"/>
                  <a:pt x="19722" y="53994"/>
                  <a:pt x="17083" y="63161"/>
                </a:cubicBezTo>
                <a:moveTo>
                  <a:pt x="13700" y="88738"/>
                </a:moveTo>
                <a:cubicBezTo>
                  <a:pt x="8683" y="80672"/>
                  <a:pt x="5694" y="71227"/>
                  <a:pt x="5494" y="61083"/>
                </a:cubicBezTo>
                <a:cubicBezTo>
                  <a:pt x="8722" y="63844"/>
                  <a:pt x="12111" y="66416"/>
                  <a:pt x="15650" y="68794"/>
                </a:cubicBezTo>
                <a:cubicBezTo>
                  <a:pt x="14361" y="74755"/>
                  <a:pt x="13638" y="80927"/>
                  <a:pt x="13638" y="87272"/>
                </a:cubicBezTo>
                <a:cubicBezTo>
                  <a:pt x="13638" y="87766"/>
                  <a:pt x="13688" y="88250"/>
                  <a:pt x="13700" y="88738"/>
                </a:cubicBezTo>
                <a:moveTo>
                  <a:pt x="74600" y="64111"/>
                </a:moveTo>
                <a:cubicBezTo>
                  <a:pt x="71705" y="68133"/>
                  <a:pt x="68416" y="71838"/>
                  <a:pt x="64855" y="75266"/>
                </a:cubicBezTo>
                <a:cubicBezTo>
                  <a:pt x="63494" y="74255"/>
                  <a:pt x="61827" y="73638"/>
                  <a:pt x="60000" y="73638"/>
                </a:cubicBezTo>
                <a:cubicBezTo>
                  <a:pt x="56477" y="73638"/>
                  <a:pt x="53505" y="75872"/>
                  <a:pt x="52350" y="78988"/>
                </a:cubicBezTo>
                <a:cubicBezTo>
                  <a:pt x="41416" y="76394"/>
                  <a:pt x="31150" y="72072"/>
                  <a:pt x="21866" y="66316"/>
                </a:cubicBezTo>
                <a:cubicBezTo>
                  <a:pt x="24327" y="57033"/>
                  <a:pt x="28333" y="48377"/>
                  <a:pt x="33666" y="40700"/>
                </a:cubicBezTo>
                <a:cubicBezTo>
                  <a:pt x="34244" y="40827"/>
                  <a:pt x="34838" y="40911"/>
                  <a:pt x="35455" y="40911"/>
                </a:cubicBezTo>
                <a:cubicBezTo>
                  <a:pt x="39972" y="40911"/>
                  <a:pt x="43638" y="37244"/>
                  <a:pt x="43638" y="32727"/>
                </a:cubicBezTo>
                <a:cubicBezTo>
                  <a:pt x="43638" y="31600"/>
                  <a:pt x="43405" y="30516"/>
                  <a:pt x="42994" y="29538"/>
                </a:cubicBezTo>
                <a:cubicBezTo>
                  <a:pt x="46150" y="26372"/>
                  <a:pt x="49555" y="23450"/>
                  <a:pt x="53194" y="20827"/>
                </a:cubicBezTo>
                <a:cubicBezTo>
                  <a:pt x="56133" y="37350"/>
                  <a:pt x="63772" y="52205"/>
                  <a:pt x="74600" y="64111"/>
                </a:cubicBezTo>
                <a:moveTo>
                  <a:pt x="60000" y="5455"/>
                </a:moveTo>
                <a:cubicBezTo>
                  <a:pt x="63038" y="5455"/>
                  <a:pt x="66005" y="5766"/>
                  <a:pt x="68905" y="6250"/>
                </a:cubicBezTo>
                <a:cubicBezTo>
                  <a:pt x="64977" y="7777"/>
                  <a:pt x="61138" y="9483"/>
                  <a:pt x="57522" y="11561"/>
                </a:cubicBezTo>
                <a:cubicBezTo>
                  <a:pt x="57377" y="9588"/>
                  <a:pt x="57283" y="7600"/>
                  <a:pt x="57277" y="5594"/>
                </a:cubicBezTo>
                <a:cubicBezTo>
                  <a:pt x="58188" y="5550"/>
                  <a:pt x="59083" y="5455"/>
                  <a:pt x="60000" y="5455"/>
                </a:cubicBezTo>
                <a:moveTo>
                  <a:pt x="78444" y="68122"/>
                </a:moveTo>
                <a:cubicBezTo>
                  <a:pt x="83233" y="72761"/>
                  <a:pt x="88611" y="76772"/>
                  <a:pt x="94366" y="80222"/>
                </a:cubicBezTo>
                <a:cubicBezTo>
                  <a:pt x="88516" y="81255"/>
                  <a:pt x="82511" y="81816"/>
                  <a:pt x="76361" y="81816"/>
                </a:cubicBezTo>
                <a:cubicBezTo>
                  <a:pt x="73588" y="81816"/>
                  <a:pt x="70855" y="81677"/>
                  <a:pt x="68138" y="81466"/>
                </a:cubicBezTo>
                <a:cubicBezTo>
                  <a:pt x="68105" y="80938"/>
                  <a:pt x="68055" y="80416"/>
                  <a:pt x="67938" y="79916"/>
                </a:cubicBezTo>
                <a:cubicBezTo>
                  <a:pt x="71783" y="76316"/>
                  <a:pt x="75305" y="72372"/>
                  <a:pt x="78444" y="68122"/>
                </a:cubicBezTo>
                <a:moveTo>
                  <a:pt x="89933" y="14427"/>
                </a:moveTo>
                <a:cubicBezTo>
                  <a:pt x="89950" y="15072"/>
                  <a:pt x="90000" y="15711"/>
                  <a:pt x="90000" y="16361"/>
                </a:cubicBezTo>
                <a:cubicBezTo>
                  <a:pt x="90000" y="22038"/>
                  <a:pt x="89400" y="27566"/>
                  <a:pt x="88300" y="32911"/>
                </a:cubicBezTo>
                <a:cubicBezTo>
                  <a:pt x="84594" y="33694"/>
                  <a:pt x="81816" y="36977"/>
                  <a:pt x="81816" y="40911"/>
                </a:cubicBezTo>
                <a:cubicBezTo>
                  <a:pt x="81816" y="43138"/>
                  <a:pt x="82711" y="45150"/>
                  <a:pt x="84161" y="46627"/>
                </a:cubicBezTo>
                <a:cubicBezTo>
                  <a:pt x="82372" y="51105"/>
                  <a:pt x="80238" y="55405"/>
                  <a:pt x="77727" y="59450"/>
                </a:cubicBezTo>
                <a:cubicBezTo>
                  <a:pt x="67550" y="47888"/>
                  <a:pt x="60522" y="33472"/>
                  <a:pt x="58161" y="17511"/>
                </a:cubicBezTo>
                <a:cubicBezTo>
                  <a:pt x="64388" y="13683"/>
                  <a:pt x="71183" y="10744"/>
                  <a:pt x="78366" y="8694"/>
                </a:cubicBezTo>
                <a:cubicBezTo>
                  <a:pt x="82466" y="10161"/>
                  <a:pt x="86355" y="12072"/>
                  <a:pt x="89933" y="14427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19" name="Shape 819"/>
          <p:cNvSpPr/>
          <p:nvPr/>
        </p:nvSpPr>
        <p:spPr>
          <a:xfrm>
            <a:off x="9274983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27272"/>
                </a:moveTo>
                <a:cubicBezTo>
                  <a:pt x="30544" y="27272"/>
                  <a:pt x="6666" y="22388"/>
                  <a:pt x="6666" y="16361"/>
                </a:cubicBezTo>
                <a:cubicBezTo>
                  <a:pt x="6666" y="10338"/>
                  <a:pt x="30544" y="5455"/>
                  <a:pt x="60000" y="5455"/>
                </a:cubicBezTo>
                <a:cubicBezTo>
                  <a:pt x="89455" y="5455"/>
                  <a:pt x="113333" y="10338"/>
                  <a:pt x="113333" y="16361"/>
                </a:cubicBezTo>
                <a:cubicBezTo>
                  <a:pt x="113333" y="22388"/>
                  <a:pt x="89455" y="27272"/>
                  <a:pt x="60000" y="27272"/>
                </a:cubicBezTo>
                <a:moveTo>
                  <a:pt x="113333" y="38183"/>
                </a:moveTo>
                <a:cubicBezTo>
                  <a:pt x="113333" y="44205"/>
                  <a:pt x="89455" y="49088"/>
                  <a:pt x="60000" y="49088"/>
                </a:cubicBezTo>
                <a:cubicBezTo>
                  <a:pt x="30544" y="49088"/>
                  <a:pt x="6666" y="44205"/>
                  <a:pt x="6666" y="38183"/>
                </a:cubicBezTo>
                <a:lnTo>
                  <a:pt x="6666" y="23838"/>
                </a:lnTo>
                <a:cubicBezTo>
                  <a:pt x="16627" y="29111"/>
                  <a:pt x="36750" y="32727"/>
                  <a:pt x="60000" y="32727"/>
                </a:cubicBezTo>
                <a:cubicBezTo>
                  <a:pt x="83255" y="32727"/>
                  <a:pt x="103372" y="29111"/>
                  <a:pt x="113333" y="23838"/>
                </a:cubicBezTo>
                <a:cubicBezTo>
                  <a:pt x="113333" y="23838"/>
                  <a:pt x="113333" y="38183"/>
                  <a:pt x="113333" y="38183"/>
                </a:cubicBezTo>
                <a:close/>
                <a:moveTo>
                  <a:pt x="60000" y="60000"/>
                </a:moveTo>
                <a:cubicBezTo>
                  <a:pt x="30544" y="60000"/>
                  <a:pt x="6666" y="55116"/>
                  <a:pt x="6666" y="49088"/>
                </a:cubicBezTo>
                <a:cubicBezTo>
                  <a:pt x="6666" y="48177"/>
                  <a:pt x="7272" y="47300"/>
                  <a:pt x="8300" y="46455"/>
                </a:cubicBezTo>
                <a:cubicBezTo>
                  <a:pt x="18722" y="51288"/>
                  <a:pt x="37944" y="54544"/>
                  <a:pt x="60000" y="54544"/>
                </a:cubicBezTo>
                <a:cubicBezTo>
                  <a:pt x="82055" y="54544"/>
                  <a:pt x="101277" y="51288"/>
                  <a:pt x="111700" y="46455"/>
                </a:cubicBezTo>
                <a:cubicBezTo>
                  <a:pt x="112727" y="47300"/>
                  <a:pt x="113333" y="48177"/>
                  <a:pt x="113333" y="49088"/>
                </a:cubicBezTo>
                <a:cubicBezTo>
                  <a:pt x="113333" y="55116"/>
                  <a:pt x="89455" y="60000"/>
                  <a:pt x="60000" y="60000"/>
                </a:cubicBezTo>
                <a:moveTo>
                  <a:pt x="113333" y="70911"/>
                </a:moveTo>
                <a:cubicBezTo>
                  <a:pt x="113333" y="76933"/>
                  <a:pt x="89455" y="81816"/>
                  <a:pt x="60000" y="81816"/>
                </a:cubicBezTo>
                <a:cubicBezTo>
                  <a:pt x="30544" y="81816"/>
                  <a:pt x="6666" y="76933"/>
                  <a:pt x="6666" y="70911"/>
                </a:cubicBezTo>
                <a:lnTo>
                  <a:pt x="6666" y="56566"/>
                </a:lnTo>
                <a:cubicBezTo>
                  <a:pt x="16627" y="61838"/>
                  <a:pt x="36750" y="65455"/>
                  <a:pt x="60000" y="65455"/>
                </a:cubicBezTo>
                <a:cubicBezTo>
                  <a:pt x="83255" y="65455"/>
                  <a:pt x="103372" y="61838"/>
                  <a:pt x="113333" y="56566"/>
                </a:cubicBezTo>
                <a:cubicBezTo>
                  <a:pt x="113333" y="56566"/>
                  <a:pt x="113333" y="70911"/>
                  <a:pt x="113333" y="70911"/>
                </a:cubicBezTo>
                <a:close/>
                <a:moveTo>
                  <a:pt x="60000" y="92727"/>
                </a:moveTo>
                <a:cubicBezTo>
                  <a:pt x="30544" y="92727"/>
                  <a:pt x="6666" y="87844"/>
                  <a:pt x="6666" y="81816"/>
                </a:cubicBezTo>
                <a:cubicBezTo>
                  <a:pt x="6666" y="80905"/>
                  <a:pt x="7272" y="80027"/>
                  <a:pt x="8300" y="79183"/>
                </a:cubicBezTo>
                <a:cubicBezTo>
                  <a:pt x="18722" y="84016"/>
                  <a:pt x="37944" y="87272"/>
                  <a:pt x="60000" y="87272"/>
                </a:cubicBezTo>
                <a:cubicBezTo>
                  <a:pt x="82055" y="87272"/>
                  <a:pt x="101277" y="84016"/>
                  <a:pt x="111700" y="79183"/>
                </a:cubicBezTo>
                <a:cubicBezTo>
                  <a:pt x="112727" y="80027"/>
                  <a:pt x="113333" y="80905"/>
                  <a:pt x="113333" y="81816"/>
                </a:cubicBezTo>
                <a:cubicBezTo>
                  <a:pt x="113333" y="87844"/>
                  <a:pt x="89455" y="92727"/>
                  <a:pt x="60000" y="92727"/>
                </a:cubicBezTo>
                <a:moveTo>
                  <a:pt x="113333" y="103638"/>
                </a:moveTo>
                <a:cubicBezTo>
                  <a:pt x="113333" y="109661"/>
                  <a:pt x="89455" y="114544"/>
                  <a:pt x="60000" y="114544"/>
                </a:cubicBezTo>
                <a:cubicBezTo>
                  <a:pt x="30544" y="114544"/>
                  <a:pt x="6666" y="109661"/>
                  <a:pt x="6666" y="103638"/>
                </a:cubicBezTo>
                <a:lnTo>
                  <a:pt x="6666" y="89294"/>
                </a:lnTo>
                <a:cubicBezTo>
                  <a:pt x="16627" y="94566"/>
                  <a:pt x="36750" y="98183"/>
                  <a:pt x="60000" y="98183"/>
                </a:cubicBezTo>
                <a:cubicBezTo>
                  <a:pt x="83255" y="98183"/>
                  <a:pt x="103372" y="94566"/>
                  <a:pt x="113333" y="89294"/>
                </a:cubicBezTo>
                <a:cubicBezTo>
                  <a:pt x="113333" y="89294"/>
                  <a:pt x="113333" y="103638"/>
                  <a:pt x="113333" y="103638"/>
                </a:cubicBezTo>
                <a:close/>
                <a:moveTo>
                  <a:pt x="120000" y="16361"/>
                </a:moveTo>
                <a:cubicBezTo>
                  <a:pt x="120000" y="7327"/>
                  <a:pt x="93138" y="0"/>
                  <a:pt x="60000" y="0"/>
                </a:cubicBezTo>
                <a:cubicBezTo>
                  <a:pt x="26861" y="0"/>
                  <a:pt x="0" y="7327"/>
                  <a:pt x="0" y="16361"/>
                </a:cubicBezTo>
                <a:lnTo>
                  <a:pt x="0" y="38183"/>
                </a:lnTo>
                <a:cubicBezTo>
                  <a:pt x="0" y="40100"/>
                  <a:pt x="1272" y="41927"/>
                  <a:pt x="3488" y="43638"/>
                </a:cubicBezTo>
                <a:cubicBezTo>
                  <a:pt x="1272" y="45344"/>
                  <a:pt x="0" y="47177"/>
                  <a:pt x="0" y="49088"/>
                </a:cubicBezTo>
                <a:lnTo>
                  <a:pt x="0" y="70911"/>
                </a:lnTo>
                <a:cubicBezTo>
                  <a:pt x="0" y="72827"/>
                  <a:pt x="1272" y="74655"/>
                  <a:pt x="3488" y="76361"/>
                </a:cubicBezTo>
                <a:cubicBezTo>
                  <a:pt x="1272" y="78072"/>
                  <a:pt x="0" y="79905"/>
                  <a:pt x="0" y="81816"/>
                </a:cubicBezTo>
                <a:lnTo>
                  <a:pt x="0" y="103638"/>
                </a:lnTo>
                <a:cubicBezTo>
                  <a:pt x="0" y="112672"/>
                  <a:pt x="26861" y="120000"/>
                  <a:pt x="60000" y="120000"/>
                </a:cubicBezTo>
                <a:cubicBezTo>
                  <a:pt x="93138" y="120000"/>
                  <a:pt x="120000" y="112672"/>
                  <a:pt x="120000" y="103638"/>
                </a:cubicBezTo>
                <a:lnTo>
                  <a:pt x="120000" y="81816"/>
                </a:lnTo>
                <a:cubicBezTo>
                  <a:pt x="120000" y="79905"/>
                  <a:pt x="118727" y="78072"/>
                  <a:pt x="116511" y="76361"/>
                </a:cubicBezTo>
                <a:cubicBezTo>
                  <a:pt x="118727" y="74655"/>
                  <a:pt x="120000" y="72827"/>
                  <a:pt x="120000" y="70911"/>
                </a:cubicBezTo>
                <a:lnTo>
                  <a:pt x="120000" y="49088"/>
                </a:lnTo>
                <a:cubicBezTo>
                  <a:pt x="120000" y="47177"/>
                  <a:pt x="118727" y="45344"/>
                  <a:pt x="116511" y="43638"/>
                </a:cubicBezTo>
                <a:cubicBezTo>
                  <a:pt x="118727" y="41927"/>
                  <a:pt x="120000" y="40100"/>
                  <a:pt x="120000" y="38183"/>
                </a:cubicBezTo>
                <a:cubicBezTo>
                  <a:pt x="120000" y="38183"/>
                  <a:pt x="120000" y="16361"/>
                  <a:pt x="120000" y="16361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0" name="Shape 820"/>
          <p:cNvSpPr/>
          <p:nvPr/>
        </p:nvSpPr>
        <p:spPr>
          <a:xfrm>
            <a:off x="10290719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88494" y="38988"/>
                </a:moveTo>
                <a:cubicBezTo>
                  <a:pt x="86327" y="40255"/>
                  <a:pt x="83933" y="41172"/>
                  <a:pt x="81388" y="41666"/>
                </a:cubicBezTo>
                <a:cubicBezTo>
                  <a:pt x="79344" y="39522"/>
                  <a:pt x="76438" y="38188"/>
                  <a:pt x="73216" y="38188"/>
                </a:cubicBezTo>
                <a:cubicBezTo>
                  <a:pt x="67038" y="38188"/>
                  <a:pt x="62027" y="43122"/>
                  <a:pt x="62027" y="49200"/>
                </a:cubicBezTo>
                <a:cubicBezTo>
                  <a:pt x="62027" y="50061"/>
                  <a:pt x="62127" y="50900"/>
                  <a:pt x="62316" y="51711"/>
                </a:cubicBezTo>
                <a:cubicBezTo>
                  <a:pt x="53016" y="51250"/>
                  <a:pt x="44772" y="46866"/>
                  <a:pt x="39250" y="40200"/>
                </a:cubicBezTo>
                <a:cubicBezTo>
                  <a:pt x="38288" y="41833"/>
                  <a:pt x="37738" y="43716"/>
                  <a:pt x="37738" y="45738"/>
                </a:cubicBezTo>
                <a:cubicBezTo>
                  <a:pt x="37738" y="49561"/>
                  <a:pt x="39711" y="52933"/>
                  <a:pt x="42716" y="54905"/>
                </a:cubicBezTo>
                <a:cubicBezTo>
                  <a:pt x="40883" y="54850"/>
                  <a:pt x="39155" y="54355"/>
                  <a:pt x="37644" y="53527"/>
                </a:cubicBezTo>
                <a:cubicBezTo>
                  <a:pt x="37644" y="53577"/>
                  <a:pt x="37644" y="53616"/>
                  <a:pt x="37644" y="53666"/>
                </a:cubicBezTo>
                <a:cubicBezTo>
                  <a:pt x="37644" y="59005"/>
                  <a:pt x="41505" y="63455"/>
                  <a:pt x="46622" y="64466"/>
                </a:cubicBezTo>
                <a:cubicBezTo>
                  <a:pt x="45683" y="64722"/>
                  <a:pt x="44694" y="64850"/>
                  <a:pt x="43672" y="64850"/>
                </a:cubicBezTo>
                <a:cubicBezTo>
                  <a:pt x="42955" y="64850"/>
                  <a:pt x="42250" y="64783"/>
                  <a:pt x="41572" y="64655"/>
                </a:cubicBezTo>
                <a:cubicBezTo>
                  <a:pt x="42994" y="69033"/>
                  <a:pt x="47127" y="72216"/>
                  <a:pt x="52022" y="72305"/>
                </a:cubicBezTo>
                <a:cubicBezTo>
                  <a:pt x="48188" y="75261"/>
                  <a:pt x="43366" y="77016"/>
                  <a:pt x="38122" y="77016"/>
                </a:cubicBezTo>
                <a:cubicBezTo>
                  <a:pt x="37216" y="77016"/>
                  <a:pt x="36333" y="76972"/>
                  <a:pt x="35455" y="76872"/>
                </a:cubicBezTo>
                <a:cubicBezTo>
                  <a:pt x="40411" y="79988"/>
                  <a:pt x="46288" y="81816"/>
                  <a:pt x="52611" y="81816"/>
                </a:cubicBezTo>
                <a:cubicBezTo>
                  <a:pt x="73194" y="81816"/>
                  <a:pt x="84450" y="65033"/>
                  <a:pt x="84450" y="50477"/>
                </a:cubicBezTo>
                <a:cubicBezTo>
                  <a:pt x="84450" y="50000"/>
                  <a:pt x="84438" y="49527"/>
                  <a:pt x="84416" y="49055"/>
                </a:cubicBezTo>
                <a:cubicBezTo>
                  <a:pt x="86600" y="47500"/>
                  <a:pt x="88500" y="45561"/>
                  <a:pt x="90000" y="43355"/>
                </a:cubicBezTo>
                <a:cubicBezTo>
                  <a:pt x="87994" y="44227"/>
                  <a:pt x="85838" y="44816"/>
                  <a:pt x="83572" y="45083"/>
                </a:cubicBezTo>
                <a:cubicBezTo>
                  <a:pt x="85883" y="43722"/>
                  <a:pt x="87655" y="41566"/>
                  <a:pt x="88494" y="389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1" name="Shape 821"/>
          <p:cNvSpPr/>
          <p:nvPr/>
        </p:nvSpPr>
        <p:spPr>
          <a:xfrm>
            <a:off x="11357241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77" y="43655"/>
                </a:lnTo>
                <a:lnTo>
                  <a:pt x="73577" y="35450"/>
                </a:lnTo>
                <a:lnTo>
                  <a:pt x="66322" y="35450"/>
                </a:lnTo>
                <a:cubicBezTo>
                  <a:pt x="57605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2" name="Shape 822"/>
          <p:cNvSpPr/>
          <p:nvPr/>
        </p:nvSpPr>
        <p:spPr>
          <a:xfrm>
            <a:off x="12499944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577" y="67166"/>
                </a:moveTo>
                <a:cubicBezTo>
                  <a:pt x="77883" y="67166"/>
                  <a:pt x="77883" y="69044"/>
                  <a:pt x="77883" y="69044"/>
                </a:cubicBezTo>
                <a:lnTo>
                  <a:pt x="77883" y="71461"/>
                </a:lnTo>
                <a:lnTo>
                  <a:pt x="81266" y="71461"/>
                </a:lnTo>
                <a:lnTo>
                  <a:pt x="81266" y="69044"/>
                </a:lnTo>
                <a:cubicBezTo>
                  <a:pt x="81266" y="69044"/>
                  <a:pt x="81266" y="67166"/>
                  <a:pt x="79577" y="67166"/>
                </a:cubicBezTo>
                <a:moveTo>
                  <a:pt x="84927" y="68777"/>
                </a:moveTo>
                <a:lnTo>
                  <a:pt x="84927" y="74155"/>
                </a:lnTo>
                <a:lnTo>
                  <a:pt x="77883" y="74155"/>
                </a:lnTo>
                <a:lnTo>
                  <a:pt x="77883" y="78177"/>
                </a:lnTo>
                <a:cubicBezTo>
                  <a:pt x="77883" y="78177"/>
                  <a:pt x="77883" y="80061"/>
                  <a:pt x="79577" y="80061"/>
                </a:cubicBezTo>
                <a:cubicBezTo>
                  <a:pt x="81266" y="80061"/>
                  <a:pt x="81266" y="78177"/>
                  <a:pt x="81266" y="78177"/>
                </a:cubicBezTo>
                <a:lnTo>
                  <a:pt x="81266" y="76300"/>
                </a:lnTo>
                <a:lnTo>
                  <a:pt x="84927" y="76300"/>
                </a:lnTo>
                <a:lnTo>
                  <a:pt x="84927" y="79255"/>
                </a:lnTo>
                <a:cubicBezTo>
                  <a:pt x="84927" y="79255"/>
                  <a:pt x="84366" y="83016"/>
                  <a:pt x="79861" y="83016"/>
                </a:cubicBezTo>
                <a:cubicBezTo>
                  <a:pt x="75355" y="83016"/>
                  <a:pt x="74505" y="79255"/>
                  <a:pt x="74505" y="79255"/>
                </a:cubicBezTo>
                <a:lnTo>
                  <a:pt x="74505" y="68777"/>
                </a:lnTo>
                <a:cubicBezTo>
                  <a:pt x="74505" y="68777"/>
                  <a:pt x="74505" y="64211"/>
                  <a:pt x="79861" y="64211"/>
                </a:cubicBezTo>
                <a:cubicBezTo>
                  <a:pt x="85211" y="64211"/>
                  <a:pt x="84927" y="68777"/>
                  <a:pt x="84927" y="68777"/>
                </a:cubicBezTo>
                <a:moveTo>
                  <a:pt x="71688" y="78716"/>
                </a:moveTo>
                <a:cubicBezTo>
                  <a:pt x="71688" y="78716"/>
                  <a:pt x="71688" y="83016"/>
                  <a:pt x="68594" y="83016"/>
                </a:cubicBezTo>
                <a:cubicBezTo>
                  <a:pt x="66694" y="83016"/>
                  <a:pt x="65544" y="82011"/>
                  <a:pt x="64927" y="81227"/>
                </a:cubicBezTo>
                <a:lnTo>
                  <a:pt x="64927" y="82750"/>
                </a:lnTo>
                <a:lnTo>
                  <a:pt x="61266" y="82750"/>
                </a:lnTo>
                <a:lnTo>
                  <a:pt x="61266" y="58033"/>
                </a:lnTo>
                <a:lnTo>
                  <a:pt x="64927" y="58033"/>
                </a:lnTo>
                <a:lnTo>
                  <a:pt x="64927" y="66044"/>
                </a:lnTo>
                <a:cubicBezTo>
                  <a:pt x="65488" y="65455"/>
                  <a:pt x="66866" y="64211"/>
                  <a:pt x="68594" y="64211"/>
                </a:cubicBezTo>
                <a:cubicBezTo>
                  <a:pt x="70844" y="64211"/>
                  <a:pt x="71688" y="66088"/>
                  <a:pt x="71688" y="68511"/>
                </a:cubicBezTo>
                <a:cubicBezTo>
                  <a:pt x="71688" y="68511"/>
                  <a:pt x="71688" y="78716"/>
                  <a:pt x="71688" y="78716"/>
                </a:cubicBezTo>
                <a:close/>
                <a:moveTo>
                  <a:pt x="58450" y="82750"/>
                </a:moveTo>
                <a:lnTo>
                  <a:pt x="55072" y="82750"/>
                </a:lnTo>
                <a:lnTo>
                  <a:pt x="55072" y="81138"/>
                </a:lnTo>
                <a:cubicBezTo>
                  <a:pt x="55072" y="81138"/>
                  <a:pt x="53100" y="83016"/>
                  <a:pt x="50844" y="83016"/>
                </a:cubicBezTo>
                <a:cubicBezTo>
                  <a:pt x="48594" y="83016"/>
                  <a:pt x="48311" y="80866"/>
                  <a:pt x="48311" y="80866"/>
                </a:cubicBezTo>
                <a:lnTo>
                  <a:pt x="48311" y="64211"/>
                </a:lnTo>
                <a:lnTo>
                  <a:pt x="51688" y="64211"/>
                </a:lnTo>
                <a:lnTo>
                  <a:pt x="51688" y="79788"/>
                </a:lnTo>
                <a:cubicBezTo>
                  <a:pt x="51688" y="79788"/>
                  <a:pt x="51688" y="80600"/>
                  <a:pt x="52816" y="80600"/>
                </a:cubicBezTo>
                <a:cubicBezTo>
                  <a:pt x="53944" y="80600"/>
                  <a:pt x="55072" y="79255"/>
                  <a:pt x="55072" y="79255"/>
                </a:cubicBezTo>
                <a:lnTo>
                  <a:pt x="55072" y="64211"/>
                </a:lnTo>
                <a:lnTo>
                  <a:pt x="58450" y="64211"/>
                </a:lnTo>
                <a:cubicBezTo>
                  <a:pt x="58450" y="64211"/>
                  <a:pt x="58450" y="82750"/>
                  <a:pt x="58450" y="82750"/>
                </a:cubicBezTo>
                <a:close/>
                <a:moveTo>
                  <a:pt x="47750" y="61522"/>
                </a:moveTo>
                <a:lnTo>
                  <a:pt x="43522" y="61522"/>
                </a:lnTo>
                <a:lnTo>
                  <a:pt x="43522" y="82750"/>
                </a:lnTo>
                <a:lnTo>
                  <a:pt x="39577" y="82750"/>
                </a:lnTo>
                <a:lnTo>
                  <a:pt x="39577" y="61522"/>
                </a:lnTo>
                <a:lnTo>
                  <a:pt x="35350" y="61522"/>
                </a:lnTo>
                <a:lnTo>
                  <a:pt x="35350" y="58033"/>
                </a:lnTo>
                <a:lnTo>
                  <a:pt x="47750" y="58033"/>
                </a:lnTo>
                <a:cubicBezTo>
                  <a:pt x="47750" y="58033"/>
                  <a:pt x="47750" y="61522"/>
                  <a:pt x="47750" y="61522"/>
                </a:cubicBezTo>
                <a:close/>
                <a:moveTo>
                  <a:pt x="80705" y="52388"/>
                </a:moveTo>
                <a:cubicBezTo>
                  <a:pt x="80705" y="52388"/>
                  <a:pt x="70372" y="51855"/>
                  <a:pt x="60000" y="51855"/>
                </a:cubicBezTo>
                <a:cubicBezTo>
                  <a:pt x="49666" y="51855"/>
                  <a:pt x="39300" y="52388"/>
                  <a:pt x="39300" y="52388"/>
                </a:cubicBezTo>
                <a:cubicBezTo>
                  <a:pt x="34627" y="52388"/>
                  <a:pt x="30844" y="56000"/>
                  <a:pt x="30844" y="60450"/>
                </a:cubicBezTo>
                <a:cubicBezTo>
                  <a:pt x="30844" y="60450"/>
                  <a:pt x="30000" y="65677"/>
                  <a:pt x="30000" y="70927"/>
                </a:cubicBezTo>
                <a:cubicBezTo>
                  <a:pt x="30000" y="76155"/>
                  <a:pt x="30844" y="81400"/>
                  <a:pt x="30844" y="81400"/>
                </a:cubicBezTo>
                <a:cubicBezTo>
                  <a:pt x="30844" y="85855"/>
                  <a:pt x="34627" y="89461"/>
                  <a:pt x="39300" y="89461"/>
                </a:cubicBezTo>
                <a:cubicBezTo>
                  <a:pt x="39300" y="89461"/>
                  <a:pt x="49472" y="90000"/>
                  <a:pt x="60000" y="90000"/>
                </a:cubicBezTo>
                <a:cubicBezTo>
                  <a:pt x="70166" y="90000"/>
                  <a:pt x="80705" y="89461"/>
                  <a:pt x="80705" y="89461"/>
                </a:cubicBezTo>
                <a:cubicBezTo>
                  <a:pt x="85372" y="89461"/>
                  <a:pt x="89155" y="85855"/>
                  <a:pt x="89155" y="81400"/>
                </a:cubicBezTo>
                <a:cubicBezTo>
                  <a:pt x="89155" y="81400"/>
                  <a:pt x="90000" y="76111"/>
                  <a:pt x="90000" y="70927"/>
                </a:cubicBezTo>
                <a:cubicBezTo>
                  <a:pt x="90000" y="65633"/>
                  <a:pt x="89155" y="60450"/>
                  <a:pt x="89155" y="60450"/>
                </a:cubicBezTo>
                <a:cubicBezTo>
                  <a:pt x="89155" y="56000"/>
                  <a:pt x="85372" y="52388"/>
                  <a:pt x="80705" y="52388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66622" y="67166"/>
                </a:moveTo>
                <a:cubicBezTo>
                  <a:pt x="65888" y="67166"/>
                  <a:pt x="65316" y="67600"/>
                  <a:pt x="64927" y="68016"/>
                </a:cubicBezTo>
                <a:lnTo>
                  <a:pt x="64927" y="79311"/>
                </a:lnTo>
                <a:cubicBezTo>
                  <a:pt x="65283" y="79694"/>
                  <a:pt x="65816" y="80061"/>
                  <a:pt x="66622" y="80061"/>
                </a:cubicBezTo>
                <a:cubicBezTo>
                  <a:pt x="68311" y="80061"/>
                  <a:pt x="68311" y="78177"/>
                  <a:pt x="68311" y="78177"/>
                </a:cubicBezTo>
                <a:lnTo>
                  <a:pt x="68311" y="69044"/>
                </a:lnTo>
                <a:cubicBezTo>
                  <a:pt x="68311" y="69044"/>
                  <a:pt x="68027" y="67166"/>
                  <a:pt x="66622" y="67166"/>
                </a:cubicBezTo>
                <a:moveTo>
                  <a:pt x="44366" y="48616"/>
                </a:moveTo>
                <a:lnTo>
                  <a:pt x="48311" y="48616"/>
                </a:lnTo>
                <a:lnTo>
                  <a:pt x="48311" y="39933"/>
                </a:lnTo>
                <a:lnTo>
                  <a:pt x="52816" y="27611"/>
                </a:lnTo>
                <a:lnTo>
                  <a:pt x="49155" y="27611"/>
                </a:lnTo>
                <a:lnTo>
                  <a:pt x="46338" y="35738"/>
                </a:lnTo>
                <a:lnTo>
                  <a:pt x="43522" y="27611"/>
                </a:lnTo>
                <a:lnTo>
                  <a:pt x="39577" y="27611"/>
                </a:lnTo>
                <a:lnTo>
                  <a:pt x="44366" y="39933"/>
                </a:lnTo>
                <a:cubicBezTo>
                  <a:pt x="44366" y="39933"/>
                  <a:pt x="44366" y="48616"/>
                  <a:pt x="44366" y="48616"/>
                </a:cubicBezTo>
                <a:close/>
                <a:moveTo>
                  <a:pt x="68872" y="48894"/>
                </a:moveTo>
                <a:cubicBezTo>
                  <a:pt x="71122" y="48894"/>
                  <a:pt x="73100" y="46938"/>
                  <a:pt x="73100" y="46938"/>
                </a:cubicBezTo>
                <a:lnTo>
                  <a:pt x="73100" y="48616"/>
                </a:lnTo>
                <a:lnTo>
                  <a:pt x="76477" y="48616"/>
                </a:lnTo>
                <a:lnTo>
                  <a:pt x="76477" y="32655"/>
                </a:lnTo>
                <a:lnTo>
                  <a:pt x="73100" y="32655"/>
                </a:lnTo>
                <a:lnTo>
                  <a:pt x="73100" y="44977"/>
                </a:lnTo>
                <a:cubicBezTo>
                  <a:pt x="73100" y="44977"/>
                  <a:pt x="71972" y="46377"/>
                  <a:pt x="70844" y="46377"/>
                </a:cubicBezTo>
                <a:cubicBezTo>
                  <a:pt x="69716" y="46377"/>
                  <a:pt x="69716" y="45533"/>
                  <a:pt x="69716" y="45533"/>
                </a:cubicBezTo>
                <a:lnTo>
                  <a:pt x="69716" y="32655"/>
                </a:lnTo>
                <a:lnTo>
                  <a:pt x="66338" y="32655"/>
                </a:lnTo>
                <a:lnTo>
                  <a:pt x="66338" y="46655"/>
                </a:lnTo>
                <a:cubicBezTo>
                  <a:pt x="66338" y="46655"/>
                  <a:pt x="66622" y="48894"/>
                  <a:pt x="68872" y="48894"/>
                </a:cubicBezTo>
                <a:moveTo>
                  <a:pt x="56477" y="36855"/>
                </a:moveTo>
                <a:cubicBezTo>
                  <a:pt x="56477" y="35927"/>
                  <a:pt x="57233" y="35177"/>
                  <a:pt x="58166" y="35177"/>
                </a:cubicBezTo>
                <a:cubicBezTo>
                  <a:pt x="59105" y="35177"/>
                  <a:pt x="59861" y="35927"/>
                  <a:pt x="59861" y="36855"/>
                </a:cubicBezTo>
                <a:lnTo>
                  <a:pt x="59861" y="44694"/>
                </a:lnTo>
                <a:cubicBezTo>
                  <a:pt x="59861" y="45622"/>
                  <a:pt x="59105" y="46377"/>
                  <a:pt x="58166" y="46377"/>
                </a:cubicBezTo>
                <a:cubicBezTo>
                  <a:pt x="57233" y="46377"/>
                  <a:pt x="56477" y="45622"/>
                  <a:pt x="56477" y="44694"/>
                </a:cubicBezTo>
                <a:cubicBezTo>
                  <a:pt x="56477" y="44694"/>
                  <a:pt x="56477" y="36855"/>
                  <a:pt x="56477" y="36855"/>
                </a:cubicBezTo>
                <a:close/>
                <a:moveTo>
                  <a:pt x="57605" y="48894"/>
                </a:moveTo>
                <a:lnTo>
                  <a:pt x="58733" y="48894"/>
                </a:lnTo>
                <a:cubicBezTo>
                  <a:pt x="61222" y="48894"/>
                  <a:pt x="63238" y="46888"/>
                  <a:pt x="63238" y="44416"/>
                </a:cubicBezTo>
                <a:lnTo>
                  <a:pt x="63238" y="37133"/>
                </a:lnTo>
                <a:cubicBezTo>
                  <a:pt x="63238" y="34661"/>
                  <a:pt x="61222" y="32655"/>
                  <a:pt x="58733" y="32655"/>
                </a:cubicBezTo>
                <a:lnTo>
                  <a:pt x="57605" y="32655"/>
                </a:lnTo>
                <a:cubicBezTo>
                  <a:pt x="55116" y="32655"/>
                  <a:pt x="53100" y="34661"/>
                  <a:pt x="53100" y="37133"/>
                </a:cubicBezTo>
                <a:lnTo>
                  <a:pt x="53100" y="44416"/>
                </a:lnTo>
                <a:cubicBezTo>
                  <a:pt x="53100" y="46888"/>
                  <a:pt x="55116" y="48894"/>
                  <a:pt x="57605" y="488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3" name="Shape 823"/>
          <p:cNvSpPr/>
          <p:nvPr/>
        </p:nvSpPr>
        <p:spPr>
          <a:xfrm>
            <a:off x="13566466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9288" y="35455"/>
                </a:moveTo>
                <a:cubicBezTo>
                  <a:pt x="58133" y="35605"/>
                  <a:pt x="56972" y="35750"/>
                  <a:pt x="55805" y="35888"/>
                </a:cubicBezTo>
                <a:cubicBezTo>
                  <a:pt x="53622" y="36433"/>
                  <a:pt x="51238" y="36944"/>
                  <a:pt x="49472" y="37977"/>
                </a:cubicBezTo>
                <a:cubicBezTo>
                  <a:pt x="44750" y="40738"/>
                  <a:pt x="41483" y="43961"/>
                  <a:pt x="39294" y="49200"/>
                </a:cubicBezTo>
                <a:cubicBezTo>
                  <a:pt x="38938" y="50050"/>
                  <a:pt x="38927" y="50872"/>
                  <a:pt x="38666" y="51811"/>
                </a:cubicBezTo>
                <a:cubicBezTo>
                  <a:pt x="36988" y="57916"/>
                  <a:pt x="39966" y="64238"/>
                  <a:pt x="43577" y="66422"/>
                </a:cubicBezTo>
                <a:cubicBezTo>
                  <a:pt x="44272" y="66844"/>
                  <a:pt x="45855" y="67588"/>
                  <a:pt x="46433" y="66594"/>
                </a:cubicBezTo>
                <a:cubicBezTo>
                  <a:pt x="46755" y="66050"/>
                  <a:pt x="46683" y="65322"/>
                  <a:pt x="46883" y="64683"/>
                </a:cubicBezTo>
                <a:cubicBezTo>
                  <a:pt x="47011" y="64266"/>
                  <a:pt x="47422" y="63472"/>
                  <a:pt x="47327" y="62944"/>
                </a:cubicBezTo>
                <a:cubicBezTo>
                  <a:pt x="47166" y="62055"/>
                  <a:pt x="46211" y="61488"/>
                  <a:pt x="45811" y="60772"/>
                </a:cubicBezTo>
                <a:cubicBezTo>
                  <a:pt x="44994" y="59316"/>
                  <a:pt x="44955" y="58022"/>
                  <a:pt x="44555" y="56072"/>
                </a:cubicBezTo>
                <a:cubicBezTo>
                  <a:pt x="44588" y="55811"/>
                  <a:pt x="44616" y="55550"/>
                  <a:pt x="44650" y="55288"/>
                </a:cubicBezTo>
                <a:cubicBezTo>
                  <a:pt x="44766" y="53105"/>
                  <a:pt x="45133" y="51533"/>
                  <a:pt x="45811" y="49983"/>
                </a:cubicBezTo>
                <a:cubicBezTo>
                  <a:pt x="47783" y="45427"/>
                  <a:pt x="50955" y="42888"/>
                  <a:pt x="56077" y="41372"/>
                </a:cubicBezTo>
                <a:cubicBezTo>
                  <a:pt x="57222" y="41033"/>
                  <a:pt x="60455" y="40488"/>
                  <a:pt x="62150" y="40850"/>
                </a:cubicBezTo>
                <a:cubicBezTo>
                  <a:pt x="63161" y="41027"/>
                  <a:pt x="64172" y="41194"/>
                  <a:pt x="65183" y="41372"/>
                </a:cubicBezTo>
                <a:cubicBezTo>
                  <a:pt x="68850" y="42527"/>
                  <a:pt x="71522" y="44655"/>
                  <a:pt x="72950" y="47983"/>
                </a:cubicBezTo>
                <a:cubicBezTo>
                  <a:pt x="73844" y="50055"/>
                  <a:pt x="74105" y="54022"/>
                  <a:pt x="73483" y="56683"/>
                </a:cubicBezTo>
                <a:cubicBezTo>
                  <a:pt x="73188" y="57938"/>
                  <a:pt x="73238" y="59022"/>
                  <a:pt x="72861" y="60161"/>
                </a:cubicBezTo>
                <a:cubicBezTo>
                  <a:pt x="71472" y="64383"/>
                  <a:pt x="69433" y="68294"/>
                  <a:pt x="64822" y="69377"/>
                </a:cubicBezTo>
                <a:cubicBezTo>
                  <a:pt x="61783" y="70100"/>
                  <a:pt x="59505" y="68244"/>
                  <a:pt x="58755" y="66338"/>
                </a:cubicBezTo>
                <a:cubicBezTo>
                  <a:pt x="58544" y="65811"/>
                  <a:pt x="58188" y="64872"/>
                  <a:pt x="58400" y="63988"/>
                </a:cubicBezTo>
                <a:cubicBezTo>
                  <a:pt x="59200" y="60561"/>
                  <a:pt x="60361" y="57494"/>
                  <a:pt x="61255" y="54072"/>
                </a:cubicBezTo>
                <a:cubicBezTo>
                  <a:pt x="62105" y="50811"/>
                  <a:pt x="60488" y="48238"/>
                  <a:pt x="57950" y="47638"/>
                </a:cubicBezTo>
                <a:cubicBezTo>
                  <a:pt x="54794" y="46883"/>
                  <a:pt x="52355" y="49811"/>
                  <a:pt x="51522" y="51722"/>
                </a:cubicBezTo>
                <a:cubicBezTo>
                  <a:pt x="50861" y="53244"/>
                  <a:pt x="50461" y="56050"/>
                  <a:pt x="50983" y="58072"/>
                </a:cubicBezTo>
                <a:cubicBezTo>
                  <a:pt x="51150" y="58716"/>
                  <a:pt x="51927" y="60433"/>
                  <a:pt x="51788" y="61033"/>
                </a:cubicBezTo>
                <a:cubicBezTo>
                  <a:pt x="51183" y="63677"/>
                  <a:pt x="50488" y="66522"/>
                  <a:pt x="49738" y="69122"/>
                </a:cubicBezTo>
                <a:cubicBezTo>
                  <a:pt x="48955" y="71827"/>
                  <a:pt x="48533" y="74594"/>
                  <a:pt x="47772" y="77211"/>
                </a:cubicBezTo>
                <a:cubicBezTo>
                  <a:pt x="47422" y="78411"/>
                  <a:pt x="47438" y="79700"/>
                  <a:pt x="47150" y="80950"/>
                </a:cubicBezTo>
                <a:lnTo>
                  <a:pt x="47150" y="82777"/>
                </a:lnTo>
                <a:cubicBezTo>
                  <a:pt x="46888" y="83933"/>
                  <a:pt x="47083" y="85988"/>
                  <a:pt x="47327" y="87127"/>
                </a:cubicBezTo>
                <a:cubicBezTo>
                  <a:pt x="47483" y="87861"/>
                  <a:pt x="47233" y="88766"/>
                  <a:pt x="47594" y="89300"/>
                </a:cubicBezTo>
                <a:cubicBezTo>
                  <a:pt x="47600" y="89688"/>
                  <a:pt x="47650" y="89777"/>
                  <a:pt x="47772" y="90000"/>
                </a:cubicBezTo>
                <a:cubicBezTo>
                  <a:pt x="48888" y="89966"/>
                  <a:pt x="50433" y="87027"/>
                  <a:pt x="50983" y="86172"/>
                </a:cubicBezTo>
                <a:cubicBezTo>
                  <a:pt x="52050" y="84533"/>
                  <a:pt x="53033" y="82783"/>
                  <a:pt x="53844" y="80866"/>
                </a:cubicBezTo>
                <a:cubicBezTo>
                  <a:pt x="54572" y="79138"/>
                  <a:pt x="54688" y="77227"/>
                  <a:pt x="55272" y="75383"/>
                </a:cubicBezTo>
                <a:cubicBezTo>
                  <a:pt x="55694" y="74050"/>
                  <a:pt x="56294" y="72494"/>
                  <a:pt x="56433" y="71033"/>
                </a:cubicBezTo>
                <a:lnTo>
                  <a:pt x="56522" y="71033"/>
                </a:lnTo>
                <a:cubicBezTo>
                  <a:pt x="56755" y="71833"/>
                  <a:pt x="57594" y="72416"/>
                  <a:pt x="58222" y="72861"/>
                </a:cubicBezTo>
                <a:cubicBezTo>
                  <a:pt x="60183" y="74261"/>
                  <a:pt x="63561" y="75555"/>
                  <a:pt x="67233" y="74688"/>
                </a:cubicBezTo>
                <a:cubicBezTo>
                  <a:pt x="71388" y="73705"/>
                  <a:pt x="74700" y="71755"/>
                  <a:pt x="76877" y="68855"/>
                </a:cubicBezTo>
                <a:cubicBezTo>
                  <a:pt x="78483" y="66727"/>
                  <a:pt x="79694" y="64261"/>
                  <a:pt x="80627" y="61466"/>
                </a:cubicBezTo>
                <a:cubicBezTo>
                  <a:pt x="81088" y="60094"/>
                  <a:pt x="81183" y="58572"/>
                  <a:pt x="81522" y="57116"/>
                </a:cubicBezTo>
                <a:cubicBezTo>
                  <a:pt x="82372" y="53466"/>
                  <a:pt x="81238" y="49072"/>
                  <a:pt x="80183" y="46677"/>
                </a:cubicBezTo>
                <a:cubicBezTo>
                  <a:pt x="76977" y="39433"/>
                  <a:pt x="70166" y="35300"/>
                  <a:pt x="59288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4" name="Shape 824"/>
          <p:cNvSpPr/>
          <p:nvPr/>
        </p:nvSpPr>
        <p:spPr>
          <a:xfrm>
            <a:off x="14632988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9338" y="38172"/>
                </a:moveTo>
                <a:cubicBezTo>
                  <a:pt x="71750" y="37944"/>
                  <a:pt x="66611" y="41872"/>
                  <a:pt x="63916" y="49955"/>
                </a:cubicBezTo>
                <a:cubicBezTo>
                  <a:pt x="65305" y="49427"/>
                  <a:pt x="66650" y="49161"/>
                  <a:pt x="67955" y="49161"/>
                </a:cubicBezTo>
                <a:cubicBezTo>
                  <a:pt x="70733" y="49161"/>
                  <a:pt x="71955" y="50600"/>
                  <a:pt x="71627" y="53466"/>
                </a:cubicBezTo>
                <a:cubicBezTo>
                  <a:pt x="71466" y="55205"/>
                  <a:pt x="70238" y="57738"/>
                  <a:pt x="67955" y="61061"/>
                </a:cubicBezTo>
                <a:cubicBezTo>
                  <a:pt x="65672" y="64383"/>
                  <a:pt x="63961" y="66044"/>
                  <a:pt x="62816" y="66044"/>
                </a:cubicBezTo>
                <a:cubicBezTo>
                  <a:pt x="61350" y="66044"/>
                  <a:pt x="60000" y="63477"/>
                  <a:pt x="58777" y="58344"/>
                </a:cubicBezTo>
                <a:cubicBezTo>
                  <a:pt x="58366" y="56833"/>
                  <a:pt x="57633" y="52977"/>
                  <a:pt x="56572" y="46783"/>
                </a:cubicBezTo>
                <a:cubicBezTo>
                  <a:pt x="55594" y="41044"/>
                  <a:pt x="52983" y="38361"/>
                  <a:pt x="48744" y="38738"/>
                </a:cubicBezTo>
                <a:cubicBezTo>
                  <a:pt x="46944" y="38888"/>
                  <a:pt x="44255" y="40400"/>
                  <a:pt x="40666" y="43272"/>
                </a:cubicBezTo>
                <a:cubicBezTo>
                  <a:pt x="38050" y="45461"/>
                  <a:pt x="35400" y="47650"/>
                  <a:pt x="32711" y="49844"/>
                </a:cubicBezTo>
                <a:lnTo>
                  <a:pt x="35277" y="52900"/>
                </a:lnTo>
                <a:cubicBezTo>
                  <a:pt x="37722" y="51316"/>
                  <a:pt x="39150" y="50522"/>
                  <a:pt x="39561" y="50522"/>
                </a:cubicBezTo>
                <a:cubicBezTo>
                  <a:pt x="41438" y="50522"/>
                  <a:pt x="43188" y="53238"/>
                  <a:pt x="44822" y="58677"/>
                </a:cubicBezTo>
                <a:cubicBezTo>
                  <a:pt x="46294" y="63666"/>
                  <a:pt x="47761" y="68655"/>
                  <a:pt x="49227" y="73638"/>
                </a:cubicBezTo>
                <a:cubicBezTo>
                  <a:pt x="51433" y="79077"/>
                  <a:pt x="54127" y="81794"/>
                  <a:pt x="57311" y="81794"/>
                </a:cubicBezTo>
                <a:cubicBezTo>
                  <a:pt x="62450" y="81794"/>
                  <a:pt x="68733" y="77338"/>
                  <a:pt x="76161" y="68427"/>
                </a:cubicBezTo>
                <a:cubicBezTo>
                  <a:pt x="83338" y="59888"/>
                  <a:pt x="87050" y="53166"/>
                  <a:pt x="87294" y="48255"/>
                </a:cubicBezTo>
                <a:cubicBezTo>
                  <a:pt x="87622" y="41683"/>
                  <a:pt x="84972" y="38322"/>
                  <a:pt x="79338" y="381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15699509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05" y="40883"/>
                </a:moveTo>
                <a:lnTo>
                  <a:pt x="76350" y="40883"/>
                </a:lnTo>
                <a:lnTo>
                  <a:pt x="76350" y="49072"/>
                </a:lnTo>
                <a:lnTo>
                  <a:pt x="68138" y="49072"/>
                </a:lnTo>
                <a:lnTo>
                  <a:pt x="68138" y="54533"/>
                </a:lnTo>
                <a:lnTo>
                  <a:pt x="76350" y="54533"/>
                </a:lnTo>
                <a:lnTo>
                  <a:pt x="76350" y="62683"/>
                </a:lnTo>
                <a:lnTo>
                  <a:pt x="81805" y="62683"/>
                </a:lnTo>
                <a:lnTo>
                  <a:pt x="81805" y="54533"/>
                </a:lnTo>
                <a:lnTo>
                  <a:pt x="90027" y="54533"/>
                </a:lnTo>
                <a:lnTo>
                  <a:pt x="90027" y="49072"/>
                </a:lnTo>
                <a:lnTo>
                  <a:pt x="81805" y="49072"/>
                </a:lnTo>
                <a:cubicBezTo>
                  <a:pt x="81805" y="49072"/>
                  <a:pt x="81805" y="40883"/>
                  <a:pt x="81805" y="40883"/>
                </a:cubicBezTo>
                <a:close/>
                <a:moveTo>
                  <a:pt x="51783" y="77477"/>
                </a:moveTo>
                <a:cubicBezTo>
                  <a:pt x="47888" y="77477"/>
                  <a:pt x="44838" y="74972"/>
                  <a:pt x="44838" y="71772"/>
                </a:cubicBezTo>
                <a:cubicBezTo>
                  <a:pt x="44838" y="68844"/>
                  <a:pt x="48405" y="66272"/>
                  <a:pt x="52477" y="66272"/>
                </a:cubicBezTo>
                <a:lnTo>
                  <a:pt x="52477" y="65127"/>
                </a:lnTo>
                <a:lnTo>
                  <a:pt x="52483" y="65127"/>
                </a:lnTo>
                <a:lnTo>
                  <a:pt x="52583" y="66272"/>
                </a:lnTo>
                <a:cubicBezTo>
                  <a:pt x="53466" y="66277"/>
                  <a:pt x="54316" y="66411"/>
                  <a:pt x="55122" y="66666"/>
                </a:cubicBezTo>
                <a:lnTo>
                  <a:pt x="55927" y="67244"/>
                </a:lnTo>
                <a:cubicBezTo>
                  <a:pt x="58000" y="68727"/>
                  <a:pt x="59094" y="69561"/>
                  <a:pt x="59416" y="70911"/>
                </a:cubicBezTo>
                <a:cubicBezTo>
                  <a:pt x="59500" y="71261"/>
                  <a:pt x="59538" y="71616"/>
                  <a:pt x="59538" y="71966"/>
                </a:cubicBezTo>
                <a:cubicBezTo>
                  <a:pt x="59538" y="75622"/>
                  <a:pt x="56927" y="77477"/>
                  <a:pt x="51783" y="77477"/>
                </a:cubicBezTo>
                <a:moveTo>
                  <a:pt x="47455" y="48550"/>
                </a:moveTo>
                <a:cubicBezTo>
                  <a:pt x="47194" y="46455"/>
                  <a:pt x="47633" y="44522"/>
                  <a:pt x="48633" y="43366"/>
                </a:cubicBezTo>
                <a:cubicBezTo>
                  <a:pt x="49244" y="42666"/>
                  <a:pt x="50033" y="42294"/>
                  <a:pt x="50911" y="42294"/>
                </a:cubicBezTo>
                <a:lnTo>
                  <a:pt x="50911" y="41161"/>
                </a:lnTo>
                <a:lnTo>
                  <a:pt x="51011" y="42294"/>
                </a:lnTo>
                <a:cubicBezTo>
                  <a:pt x="53627" y="42377"/>
                  <a:pt x="56138" y="45472"/>
                  <a:pt x="56605" y="49194"/>
                </a:cubicBezTo>
                <a:cubicBezTo>
                  <a:pt x="56872" y="51327"/>
                  <a:pt x="56416" y="53311"/>
                  <a:pt x="55388" y="54494"/>
                </a:cubicBezTo>
                <a:cubicBezTo>
                  <a:pt x="54777" y="55194"/>
                  <a:pt x="54011" y="55566"/>
                  <a:pt x="53055" y="55561"/>
                </a:cubicBezTo>
                <a:lnTo>
                  <a:pt x="53050" y="55561"/>
                </a:lnTo>
                <a:cubicBezTo>
                  <a:pt x="50483" y="55488"/>
                  <a:pt x="47922" y="52272"/>
                  <a:pt x="47455" y="48550"/>
                </a:cubicBezTo>
                <a:moveTo>
                  <a:pt x="60211" y="62200"/>
                </a:moveTo>
                <a:cubicBezTo>
                  <a:pt x="58811" y="61161"/>
                  <a:pt x="57505" y="59622"/>
                  <a:pt x="57455" y="59144"/>
                </a:cubicBezTo>
                <a:cubicBezTo>
                  <a:pt x="57455" y="58327"/>
                  <a:pt x="57455" y="57950"/>
                  <a:pt x="59383" y="56377"/>
                </a:cubicBezTo>
                <a:cubicBezTo>
                  <a:pt x="61877" y="54333"/>
                  <a:pt x="63255" y="51638"/>
                  <a:pt x="63255" y="48800"/>
                </a:cubicBezTo>
                <a:cubicBezTo>
                  <a:pt x="63255" y="46344"/>
                  <a:pt x="62566" y="44150"/>
                  <a:pt x="61388" y="42550"/>
                </a:cubicBezTo>
                <a:lnTo>
                  <a:pt x="62433" y="42550"/>
                </a:lnTo>
                <a:lnTo>
                  <a:pt x="68200" y="38183"/>
                </a:lnTo>
                <a:lnTo>
                  <a:pt x="52572" y="38183"/>
                </a:lnTo>
                <a:cubicBezTo>
                  <a:pt x="46305" y="38183"/>
                  <a:pt x="40805" y="43105"/>
                  <a:pt x="40805" y="48716"/>
                </a:cubicBezTo>
                <a:cubicBezTo>
                  <a:pt x="40805" y="54511"/>
                  <a:pt x="45050" y="58916"/>
                  <a:pt x="50761" y="59155"/>
                </a:cubicBezTo>
                <a:cubicBezTo>
                  <a:pt x="50672" y="59566"/>
                  <a:pt x="50627" y="59972"/>
                  <a:pt x="50627" y="60377"/>
                </a:cubicBezTo>
                <a:cubicBezTo>
                  <a:pt x="50627" y="61211"/>
                  <a:pt x="50816" y="62011"/>
                  <a:pt x="51200" y="62777"/>
                </a:cubicBezTo>
                <a:cubicBezTo>
                  <a:pt x="44127" y="62827"/>
                  <a:pt x="38166" y="67561"/>
                  <a:pt x="38166" y="73150"/>
                </a:cubicBezTo>
                <a:cubicBezTo>
                  <a:pt x="38166" y="78172"/>
                  <a:pt x="43905" y="81816"/>
                  <a:pt x="51805" y="81816"/>
                </a:cubicBezTo>
                <a:cubicBezTo>
                  <a:pt x="60338" y="81816"/>
                  <a:pt x="64944" y="76477"/>
                  <a:pt x="64944" y="71444"/>
                </a:cubicBezTo>
                <a:cubicBezTo>
                  <a:pt x="64944" y="67266"/>
                  <a:pt x="63661" y="64755"/>
                  <a:pt x="60211" y="62200"/>
                </a:cubicBezTo>
                <a:moveTo>
                  <a:pt x="60000" y="114544"/>
                </a:moveTo>
                <a:cubicBezTo>
                  <a:pt x="29877" y="114544"/>
                  <a:pt x="5455" y="90127"/>
                  <a:pt x="5455" y="60000"/>
                </a:cubicBezTo>
                <a:cubicBezTo>
                  <a:pt x="5455" y="29877"/>
                  <a:pt x="29877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6" name="Shape 826"/>
          <p:cNvSpPr/>
          <p:nvPr/>
        </p:nvSpPr>
        <p:spPr>
          <a:xfrm>
            <a:off x="16766031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4611" y="51777"/>
                </a:moveTo>
                <a:cubicBezTo>
                  <a:pt x="66527" y="51777"/>
                  <a:pt x="65444" y="56644"/>
                  <a:pt x="65444" y="56644"/>
                </a:cubicBezTo>
                <a:lnTo>
                  <a:pt x="65455" y="51816"/>
                </a:lnTo>
                <a:lnTo>
                  <a:pt x="54544" y="51816"/>
                </a:lnTo>
                <a:lnTo>
                  <a:pt x="54544" y="81816"/>
                </a:lnTo>
                <a:lnTo>
                  <a:pt x="65455" y="81816"/>
                </a:lnTo>
                <a:lnTo>
                  <a:pt x="65455" y="65455"/>
                </a:lnTo>
                <a:cubicBezTo>
                  <a:pt x="65455" y="65455"/>
                  <a:pt x="65455" y="59961"/>
                  <a:pt x="70088" y="59961"/>
                </a:cubicBezTo>
                <a:cubicBezTo>
                  <a:pt x="72700" y="59961"/>
                  <a:pt x="73638" y="62400"/>
                  <a:pt x="73638" y="65455"/>
                </a:cubicBezTo>
                <a:lnTo>
                  <a:pt x="73638" y="81816"/>
                </a:lnTo>
                <a:lnTo>
                  <a:pt x="84544" y="81816"/>
                </a:lnTo>
                <a:lnTo>
                  <a:pt x="84544" y="65455"/>
                </a:lnTo>
                <a:cubicBezTo>
                  <a:pt x="84544" y="56916"/>
                  <a:pt x="80833" y="51777"/>
                  <a:pt x="74611" y="51777"/>
                </a:cubicBezTo>
                <a:moveTo>
                  <a:pt x="38183" y="81816"/>
                </a:moveTo>
                <a:lnTo>
                  <a:pt x="49050" y="81816"/>
                </a:lnTo>
                <a:lnTo>
                  <a:pt x="49050" y="51777"/>
                </a:lnTo>
                <a:lnTo>
                  <a:pt x="38183" y="51777"/>
                </a:lnTo>
                <a:cubicBezTo>
                  <a:pt x="38183" y="51777"/>
                  <a:pt x="38183" y="81816"/>
                  <a:pt x="38183" y="81816"/>
                </a:cubicBezTo>
                <a:close/>
                <a:moveTo>
                  <a:pt x="43616" y="38183"/>
                </a:moveTo>
                <a:cubicBezTo>
                  <a:pt x="40616" y="38183"/>
                  <a:pt x="38183" y="40627"/>
                  <a:pt x="38183" y="43644"/>
                </a:cubicBezTo>
                <a:cubicBezTo>
                  <a:pt x="38183" y="46661"/>
                  <a:pt x="40616" y="49105"/>
                  <a:pt x="43616" y="49105"/>
                </a:cubicBezTo>
                <a:cubicBezTo>
                  <a:pt x="46616" y="49105"/>
                  <a:pt x="49050" y="46661"/>
                  <a:pt x="49050" y="43644"/>
                </a:cubicBezTo>
                <a:cubicBezTo>
                  <a:pt x="49050" y="40627"/>
                  <a:pt x="46616" y="38183"/>
                  <a:pt x="43616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7" name="Shape 827"/>
          <p:cNvSpPr/>
          <p:nvPr/>
        </p:nvSpPr>
        <p:spPr>
          <a:xfrm>
            <a:off x="17832555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64394" y="73838"/>
                </a:moveTo>
                <a:cubicBezTo>
                  <a:pt x="63622" y="73411"/>
                  <a:pt x="63011" y="72822"/>
                  <a:pt x="62727" y="72100"/>
                </a:cubicBezTo>
                <a:cubicBezTo>
                  <a:pt x="62688" y="71977"/>
                  <a:pt x="62722" y="57216"/>
                  <a:pt x="62722" y="57216"/>
                </a:cubicBezTo>
                <a:lnTo>
                  <a:pt x="73644" y="57216"/>
                </a:lnTo>
                <a:lnTo>
                  <a:pt x="73644" y="49088"/>
                </a:lnTo>
                <a:lnTo>
                  <a:pt x="62733" y="49088"/>
                </a:lnTo>
                <a:lnTo>
                  <a:pt x="62733" y="38183"/>
                </a:lnTo>
                <a:lnTo>
                  <a:pt x="55788" y="38216"/>
                </a:lnTo>
                <a:cubicBezTo>
                  <a:pt x="55488" y="40466"/>
                  <a:pt x="54950" y="42322"/>
                  <a:pt x="54166" y="43772"/>
                </a:cubicBezTo>
                <a:cubicBezTo>
                  <a:pt x="53377" y="45233"/>
                  <a:pt x="52333" y="46477"/>
                  <a:pt x="51038" y="47516"/>
                </a:cubicBezTo>
                <a:cubicBezTo>
                  <a:pt x="49738" y="48555"/>
                  <a:pt x="48177" y="49350"/>
                  <a:pt x="46355" y="49911"/>
                </a:cubicBezTo>
                <a:lnTo>
                  <a:pt x="46361" y="57272"/>
                </a:lnTo>
                <a:lnTo>
                  <a:pt x="51822" y="57216"/>
                </a:lnTo>
                <a:lnTo>
                  <a:pt x="51822" y="71366"/>
                </a:lnTo>
                <a:cubicBezTo>
                  <a:pt x="51822" y="73355"/>
                  <a:pt x="52050" y="74877"/>
                  <a:pt x="52488" y="75927"/>
                </a:cubicBezTo>
                <a:cubicBezTo>
                  <a:pt x="52933" y="76977"/>
                  <a:pt x="53727" y="77966"/>
                  <a:pt x="54883" y="78900"/>
                </a:cubicBezTo>
                <a:cubicBezTo>
                  <a:pt x="56033" y="79833"/>
                  <a:pt x="57422" y="80544"/>
                  <a:pt x="59050" y="81050"/>
                </a:cubicBezTo>
                <a:cubicBezTo>
                  <a:pt x="60677" y="81550"/>
                  <a:pt x="62433" y="81816"/>
                  <a:pt x="64555" y="81816"/>
                </a:cubicBezTo>
                <a:cubicBezTo>
                  <a:pt x="66416" y="81816"/>
                  <a:pt x="67933" y="81627"/>
                  <a:pt x="69538" y="81272"/>
                </a:cubicBezTo>
                <a:cubicBezTo>
                  <a:pt x="71144" y="80922"/>
                  <a:pt x="73450" y="80305"/>
                  <a:pt x="75433" y="79427"/>
                </a:cubicBezTo>
                <a:lnTo>
                  <a:pt x="75461" y="72727"/>
                </a:lnTo>
                <a:cubicBezTo>
                  <a:pt x="73138" y="74161"/>
                  <a:pt x="70266" y="74705"/>
                  <a:pt x="67916" y="74705"/>
                </a:cubicBezTo>
                <a:cubicBezTo>
                  <a:pt x="66594" y="74705"/>
                  <a:pt x="65422" y="74416"/>
                  <a:pt x="64394" y="738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8" name="Shape 828"/>
          <p:cNvSpPr/>
          <p:nvPr/>
        </p:nvSpPr>
        <p:spPr>
          <a:xfrm>
            <a:off x="18899077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394" y="38811"/>
                </a:moveTo>
                <a:cubicBezTo>
                  <a:pt x="79116" y="38755"/>
                  <a:pt x="78816" y="38727"/>
                  <a:pt x="78522" y="38727"/>
                </a:cubicBezTo>
                <a:cubicBezTo>
                  <a:pt x="76711" y="38727"/>
                  <a:pt x="75544" y="39811"/>
                  <a:pt x="75400" y="41633"/>
                </a:cubicBezTo>
                <a:cubicBezTo>
                  <a:pt x="73566" y="65022"/>
                  <a:pt x="72466" y="71716"/>
                  <a:pt x="72455" y="71783"/>
                </a:cubicBezTo>
                <a:lnTo>
                  <a:pt x="72477" y="72333"/>
                </a:lnTo>
                <a:lnTo>
                  <a:pt x="73011" y="72400"/>
                </a:lnTo>
                <a:lnTo>
                  <a:pt x="73177" y="72400"/>
                </a:lnTo>
                <a:cubicBezTo>
                  <a:pt x="73783" y="72400"/>
                  <a:pt x="74366" y="72500"/>
                  <a:pt x="74850" y="72694"/>
                </a:cubicBezTo>
                <a:lnTo>
                  <a:pt x="75438" y="72922"/>
                </a:lnTo>
                <a:lnTo>
                  <a:pt x="75544" y="72288"/>
                </a:lnTo>
                <a:cubicBezTo>
                  <a:pt x="76872" y="64011"/>
                  <a:pt x="79422" y="52916"/>
                  <a:pt x="80788" y="46961"/>
                </a:cubicBezTo>
                <a:cubicBezTo>
                  <a:pt x="81211" y="45116"/>
                  <a:pt x="81527" y="43761"/>
                  <a:pt x="81655" y="43127"/>
                </a:cubicBezTo>
                <a:cubicBezTo>
                  <a:pt x="81916" y="41833"/>
                  <a:pt x="81800" y="40794"/>
                  <a:pt x="81316" y="40033"/>
                </a:cubicBezTo>
                <a:cubicBezTo>
                  <a:pt x="80905" y="39400"/>
                  <a:pt x="80261" y="38988"/>
                  <a:pt x="79394" y="38811"/>
                </a:cubicBezTo>
                <a:moveTo>
                  <a:pt x="73777" y="75588"/>
                </a:moveTo>
                <a:cubicBezTo>
                  <a:pt x="71783" y="75133"/>
                  <a:pt x="70333" y="76011"/>
                  <a:pt x="69827" y="77944"/>
                </a:cubicBezTo>
                <a:cubicBezTo>
                  <a:pt x="69600" y="78816"/>
                  <a:pt x="69722" y="79638"/>
                  <a:pt x="70172" y="80327"/>
                </a:cubicBezTo>
                <a:cubicBezTo>
                  <a:pt x="70588" y="80966"/>
                  <a:pt x="71283" y="81450"/>
                  <a:pt x="72122" y="81672"/>
                </a:cubicBezTo>
                <a:cubicBezTo>
                  <a:pt x="72472" y="81772"/>
                  <a:pt x="72827" y="81822"/>
                  <a:pt x="73177" y="81822"/>
                </a:cubicBezTo>
                <a:cubicBezTo>
                  <a:pt x="74655" y="81822"/>
                  <a:pt x="75772" y="80988"/>
                  <a:pt x="76100" y="79655"/>
                </a:cubicBezTo>
                <a:cubicBezTo>
                  <a:pt x="76338" y="78644"/>
                  <a:pt x="76233" y="77722"/>
                  <a:pt x="75794" y="76983"/>
                </a:cubicBezTo>
                <a:cubicBezTo>
                  <a:pt x="75372" y="76288"/>
                  <a:pt x="74661" y="75800"/>
                  <a:pt x="73777" y="75588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72766" y="38244"/>
                </a:moveTo>
                <a:lnTo>
                  <a:pt x="71833" y="38244"/>
                </a:lnTo>
                <a:lnTo>
                  <a:pt x="71700" y="38261"/>
                </a:lnTo>
                <a:cubicBezTo>
                  <a:pt x="70255" y="38672"/>
                  <a:pt x="68022" y="38672"/>
                  <a:pt x="66572" y="38261"/>
                </a:cubicBezTo>
                <a:lnTo>
                  <a:pt x="66122" y="38244"/>
                </a:lnTo>
                <a:lnTo>
                  <a:pt x="55488" y="56422"/>
                </a:lnTo>
                <a:lnTo>
                  <a:pt x="44816" y="38183"/>
                </a:lnTo>
                <a:lnTo>
                  <a:pt x="44444" y="38283"/>
                </a:lnTo>
                <a:cubicBezTo>
                  <a:pt x="42994" y="38677"/>
                  <a:pt x="40816" y="38666"/>
                  <a:pt x="39377" y="38261"/>
                </a:cubicBezTo>
                <a:lnTo>
                  <a:pt x="38211" y="38244"/>
                </a:lnTo>
                <a:lnTo>
                  <a:pt x="52677" y="63288"/>
                </a:lnTo>
                <a:lnTo>
                  <a:pt x="52244" y="81255"/>
                </a:lnTo>
                <a:lnTo>
                  <a:pt x="52261" y="81788"/>
                </a:lnTo>
                <a:lnTo>
                  <a:pt x="52788" y="81788"/>
                </a:lnTo>
                <a:lnTo>
                  <a:pt x="52922" y="81772"/>
                </a:lnTo>
                <a:cubicBezTo>
                  <a:pt x="54366" y="81366"/>
                  <a:pt x="56611" y="81366"/>
                  <a:pt x="58050" y="81772"/>
                </a:cubicBezTo>
                <a:lnTo>
                  <a:pt x="58738" y="81788"/>
                </a:lnTo>
                <a:lnTo>
                  <a:pt x="58400" y="63283"/>
                </a:lnTo>
                <a:cubicBezTo>
                  <a:pt x="58888" y="62383"/>
                  <a:pt x="61944" y="56694"/>
                  <a:pt x="65211" y="51000"/>
                </a:cubicBezTo>
                <a:cubicBezTo>
                  <a:pt x="68566" y="45144"/>
                  <a:pt x="72266" y="39111"/>
                  <a:pt x="72305" y="39050"/>
                </a:cubicBezTo>
                <a:cubicBezTo>
                  <a:pt x="72305" y="39050"/>
                  <a:pt x="72766" y="38244"/>
                  <a:pt x="72766" y="38244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29" name="Shape 829"/>
          <p:cNvSpPr/>
          <p:nvPr/>
        </p:nvSpPr>
        <p:spPr>
          <a:xfrm>
            <a:off x="19965598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moveTo>
                  <a:pt x="72566" y="32722"/>
                </a:moveTo>
                <a:lnTo>
                  <a:pt x="59922" y="43200"/>
                </a:lnTo>
                <a:lnTo>
                  <a:pt x="77361" y="54027"/>
                </a:lnTo>
                <a:lnTo>
                  <a:pt x="90000" y="44033"/>
                </a:lnTo>
                <a:cubicBezTo>
                  <a:pt x="90000" y="44033"/>
                  <a:pt x="72566" y="32722"/>
                  <a:pt x="72566" y="32722"/>
                </a:cubicBezTo>
                <a:close/>
                <a:moveTo>
                  <a:pt x="30000" y="44594"/>
                </a:moveTo>
                <a:lnTo>
                  <a:pt x="42483" y="54238"/>
                </a:lnTo>
                <a:lnTo>
                  <a:pt x="59922" y="43200"/>
                </a:lnTo>
                <a:lnTo>
                  <a:pt x="47944" y="32727"/>
                </a:lnTo>
                <a:cubicBezTo>
                  <a:pt x="47944" y="32727"/>
                  <a:pt x="30000" y="44594"/>
                  <a:pt x="30000" y="44594"/>
                </a:cubicBezTo>
                <a:close/>
                <a:moveTo>
                  <a:pt x="72027" y="81661"/>
                </a:moveTo>
                <a:lnTo>
                  <a:pt x="71988" y="81705"/>
                </a:lnTo>
                <a:lnTo>
                  <a:pt x="60005" y="72777"/>
                </a:lnTo>
                <a:lnTo>
                  <a:pt x="48505" y="81583"/>
                </a:lnTo>
                <a:lnTo>
                  <a:pt x="48400" y="81750"/>
                </a:lnTo>
                <a:lnTo>
                  <a:pt x="42061" y="77916"/>
                </a:lnTo>
                <a:lnTo>
                  <a:pt x="42061" y="81261"/>
                </a:lnTo>
                <a:lnTo>
                  <a:pt x="59994" y="92733"/>
                </a:lnTo>
                <a:lnTo>
                  <a:pt x="77777" y="81261"/>
                </a:lnTo>
                <a:lnTo>
                  <a:pt x="77777" y="78150"/>
                </a:lnTo>
                <a:lnTo>
                  <a:pt x="72027" y="81661"/>
                </a:lnTo>
                <a:cubicBezTo>
                  <a:pt x="72027" y="81661"/>
                  <a:pt x="72027" y="81661"/>
                  <a:pt x="72027" y="81661"/>
                </a:cubicBezTo>
                <a:close/>
                <a:moveTo>
                  <a:pt x="42455" y="54255"/>
                </a:moveTo>
                <a:lnTo>
                  <a:pt x="30022" y="64316"/>
                </a:lnTo>
                <a:lnTo>
                  <a:pt x="40833" y="70811"/>
                </a:lnTo>
                <a:lnTo>
                  <a:pt x="40838" y="70805"/>
                </a:lnTo>
                <a:lnTo>
                  <a:pt x="43194" y="72233"/>
                </a:lnTo>
                <a:lnTo>
                  <a:pt x="47950" y="75088"/>
                </a:lnTo>
                <a:lnTo>
                  <a:pt x="55905" y="69050"/>
                </a:lnTo>
                <a:lnTo>
                  <a:pt x="59888" y="66000"/>
                </a:lnTo>
                <a:lnTo>
                  <a:pt x="59900" y="66011"/>
                </a:lnTo>
                <a:lnTo>
                  <a:pt x="59922" y="66000"/>
                </a:lnTo>
                <a:lnTo>
                  <a:pt x="59988" y="66044"/>
                </a:lnTo>
                <a:lnTo>
                  <a:pt x="60027" y="66000"/>
                </a:lnTo>
                <a:lnTo>
                  <a:pt x="69494" y="73044"/>
                </a:lnTo>
                <a:lnTo>
                  <a:pt x="72261" y="75083"/>
                </a:lnTo>
                <a:lnTo>
                  <a:pt x="89988" y="64305"/>
                </a:lnTo>
                <a:lnTo>
                  <a:pt x="77361" y="54038"/>
                </a:lnTo>
                <a:lnTo>
                  <a:pt x="59933" y="65083"/>
                </a:lnTo>
                <a:cubicBezTo>
                  <a:pt x="59933" y="65083"/>
                  <a:pt x="42455" y="54255"/>
                  <a:pt x="42455" y="54255"/>
                </a:cubicBezTo>
                <a:close/>
                <a:moveTo>
                  <a:pt x="77361" y="54038"/>
                </a:moveTo>
                <a:lnTo>
                  <a:pt x="77361" y="54027"/>
                </a:lnTo>
                <a:lnTo>
                  <a:pt x="77361" y="54027"/>
                </a:lnTo>
                <a:lnTo>
                  <a:pt x="77355" y="54027"/>
                </a:lnTo>
                <a:cubicBezTo>
                  <a:pt x="77355" y="54027"/>
                  <a:pt x="77361" y="54038"/>
                  <a:pt x="77361" y="5403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0" name="Shape 830"/>
          <p:cNvSpPr/>
          <p:nvPr/>
        </p:nvSpPr>
        <p:spPr>
          <a:xfrm>
            <a:off x="21032120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76361"/>
                </a:moveTo>
                <a:cubicBezTo>
                  <a:pt x="81816" y="79372"/>
                  <a:pt x="79372" y="81816"/>
                  <a:pt x="76361" y="81816"/>
                </a:cubicBezTo>
                <a:lnTo>
                  <a:pt x="43638" y="81816"/>
                </a:lnTo>
                <a:cubicBezTo>
                  <a:pt x="40627" y="81816"/>
                  <a:pt x="38183" y="79372"/>
                  <a:pt x="38183" y="76361"/>
                </a:cubicBezTo>
                <a:lnTo>
                  <a:pt x="38183" y="57272"/>
                </a:lnTo>
                <a:lnTo>
                  <a:pt x="43911" y="57272"/>
                </a:lnTo>
                <a:cubicBezTo>
                  <a:pt x="43761" y="58166"/>
                  <a:pt x="43638" y="59066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3" y="76361"/>
                  <a:pt x="76361" y="69038"/>
                  <a:pt x="76361" y="60000"/>
                </a:cubicBezTo>
                <a:cubicBezTo>
                  <a:pt x="76361" y="59066"/>
                  <a:pt x="76238" y="58166"/>
                  <a:pt x="76088" y="57272"/>
                </a:cubicBezTo>
                <a:lnTo>
                  <a:pt x="81816" y="57272"/>
                </a:lnTo>
                <a:cubicBezTo>
                  <a:pt x="81816" y="57272"/>
                  <a:pt x="81816" y="76361"/>
                  <a:pt x="81816" y="76361"/>
                </a:cubicBezTo>
                <a:close/>
                <a:moveTo>
                  <a:pt x="60000" y="49088"/>
                </a:move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moveTo>
                  <a:pt x="70911" y="40911"/>
                </a:moveTo>
                <a:lnTo>
                  <a:pt x="79088" y="40911"/>
                </a:lnTo>
                <a:lnTo>
                  <a:pt x="79088" y="49088"/>
                </a:lnTo>
                <a:lnTo>
                  <a:pt x="70911" y="49088"/>
                </a:lnTo>
                <a:cubicBezTo>
                  <a:pt x="70911" y="49088"/>
                  <a:pt x="70911" y="40911"/>
                  <a:pt x="70911" y="40911"/>
                </a:cubicBezTo>
                <a:close/>
                <a:moveTo>
                  <a:pt x="76361" y="32727"/>
                </a:moveTo>
                <a:lnTo>
                  <a:pt x="43638" y="32727"/>
                </a:lnTo>
                <a:cubicBezTo>
                  <a:pt x="37611" y="32727"/>
                  <a:pt x="32727" y="37611"/>
                  <a:pt x="32727" y="43638"/>
                </a:cubicBezTo>
                <a:lnTo>
                  <a:pt x="32727" y="76361"/>
                </a:lnTo>
                <a:cubicBezTo>
                  <a:pt x="32727" y="82388"/>
                  <a:pt x="37611" y="87272"/>
                  <a:pt x="43638" y="87272"/>
                </a:cubicBezTo>
                <a:lnTo>
                  <a:pt x="76361" y="87272"/>
                </a:lnTo>
                <a:cubicBezTo>
                  <a:pt x="82388" y="87272"/>
                  <a:pt x="87272" y="82388"/>
                  <a:pt x="87272" y="76361"/>
                </a:cubicBezTo>
                <a:lnTo>
                  <a:pt x="87272" y="43638"/>
                </a:lnTo>
                <a:cubicBezTo>
                  <a:pt x="87272" y="37611"/>
                  <a:pt x="82388" y="32727"/>
                  <a:pt x="76361" y="32727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1" name="Shape 831"/>
          <p:cNvSpPr/>
          <p:nvPr/>
        </p:nvSpPr>
        <p:spPr>
          <a:xfrm>
            <a:off x="22098644" y="666209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0000"/>
                </a:moveTo>
                <a:cubicBezTo>
                  <a:pt x="87272" y="69861"/>
                  <a:pt x="82022" y="78472"/>
                  <a:pt x="74183" y="83261"/>
                </a:cubicBezTo>
                <a:lnTo>
                  <a:pt x="82411" y="59483"/>
                </a:lnTo>
                <a:cubicBezTo>
                  <a:pt x="83988" y="55527"/>
                  <a:pt x="84516" y="52361"/>
                  <a:pt x="84516" y="49550"/>
                </a:cubicBezTo>
                <a:cubicBezTo>
                  <a:pt x="84516" y="48955"/>
                  <a:pt x="84450" y="48433"/>
                  <a:pt x="84411" y="47888"/>
                </a:cubicBezTo>
                <a:cubicBezTo>
                  <a:pt x="86227" y="51538"/>
                  <a:pt x="87272" y="55644"/>
                  <a:pt x="87272" y="60000"/>
                </a:cubicBezTo>
                <a:moveTo>
                  <a:pt x="63816" y="47000"/>
                </a:moveTo>
                <a:cubicBezTo>
                  <a:pt x="65488" y="46911"/>
                  <a:pt x="66994" y="46738"/>
                  <a:pt x="66994" y="46738"/>
                </a:cubicBezTo>
                <a:cubicBezTo>
                  <a:pt x="68488" y="46555"/>
                  <a:pt x="68311" y="44366"/>
                  <a:pt x="66816" y="44450"/>
                </a:cubicBezTo>
                <a:cubicBezTo>
                  <a:pt x="66816" y="44450"/>
                  <a:pt x="62327" y="44805"/>
                  <a:pt x="59427" y="44805"/>
                </a:cubicBezTo>
                <a:cubicBezTo>
                  <a:pt x="56700" y="44805"/>
                  <a:pt x="52122" y="44450"/>
                  <a:pt x="52122" y="44450"/>
                </a:cubicBezTo>
                <a:cubicBezTo>
                  <a:pt x="50627" y="44366"/>
                  <a:pt x="50455" y="46644"/>
                  <a:pt x="51950" y="46738"/>
                </a:cubicBezTo>
                <a:cubicBezTo>
                  <a:pt x="51950" y="46738"/>
                  <a:pt x="53361" y="46911"/>
                  <a:pt x="54855" y="47000"/>
                </a:cubicBezTo>
                <a:lnTo>
                  <a:pt x="59172" y="58833"/>
                </a:lnTo>
                <a:lnTo>
                  <a:pt x="53105" y="77033"/>
                </a:lnTo>
                <a:lnTo>
                  <a:pt x="43011" y="47000"/>
                </a:lnTo>
                <a:cubicBezTo>
                  <a:pt x="44677" y="46911"/>
                  <a:pt x="46183" y="46738"/>
                  <a:pt x="46183" y="46738"/>
                </a:cubicBezTo>
                <a:cubicBezTo>
                  <a:pt x="47672" y="46555"/>
                  <a:pt x="47500" y="44366"/>
                  <a:pt x="46005" y="44450"/>
                </a:cubicBezTo>
                <a:cubicBezTo>
                  <a:pt x="46005" y="44450"/>
                  <a:pt x="41516" y="44805"/>
                  <a:pt x="38616" y="44805"/>
                </a:cubicBezTo>
                <a:cubicBezTo>
                  <a:pt x="38250" y="44805"/>
                  <a:pt x="37805" y="44794"/>
                  <a:pt x="37366" y="44777"/>
                </a:cubicBezTo>
                <a:cubicBezTo>
                  <a:pt x="42266" y="37511"/>
                  <a:pt x="50572" y="32727"/>
                  <a:pt x="60000" y="32727"/>
                </a:cubicBezTo>
                <a:cubicBezTo>
                  <a:pt x="66916" y="32727"/>
                  <a:pt x="73211" y="35322"/>
                  <a:pt x="78022" y="39566"/>
                </a:cubicBezTo>
                <a:cubicBezTo>
                  <a:pt x="75500" y="39761"/>
                  <a:pt x="73883" y="42016"/>
                  <a:pt x="73883" y="44450"/>
                </a:cubicBezTo>
                <a:cubicBezTo>
                  <a:pt x="73883" y="46738"/>
                  <a:pt x="75027" y="48672"/>
                  <a:pt x="76433" y="50955"/>
                </a:cubicBezTo>
                <a:cubicBezTo>
                  <a:pt x="77488" y="52800"/>
                  <a:pt x="78716" y="55172"/>
                  <a:pt x="78716" y="58600"/>
                </a:cubicBezTo>
                <a:cubicBezTo>
                  <a:pt x="78716" y="60972"/>
                  <a:pt x="77805" y="63727"/>
                  <a:pt x="76611" y="67566"/>
                </a:cubicBezTo>
                <a:lnTo>
                  <a:pt x="73838" y="76805"/>
                </a:lnTo>
                <a:cubicBezTo>
                  <a:pt x="73838" y="76805"/>
                  <a:pt x="63816" y="47000"/>
                  <a:pt x="63816" y="47000"/>
                </a:cubicBezTo>
                <a:close/>
                <a:moveTo>
                  <a:pt x="60000" y="87272"/>
                </a:moveTo>
                <a:cubicBezTo>
                  <a:pt x="57333" y="87272"/>
                  <a:pt x="54761" y="86872"/>
                  <a:pt x="52316" y="86155"/>
                </a:cubicBezTo>
                <a:lnTo>
                  <a:pt x="60483" y="62427"/>
                </a:lnTo>
                <a:cubicBezTo>
                  <a:pt x="60483" y="62427"/>
                  <a:pt x="67838" y="82577"/>
                  <a:pt x="69033" y="85711"/>
                </a:cubicBezTo>
                <a:cubicBezTo>
                  <a:pt x="66200" y="86705"/>
                  <a:pt x="63166" y="87272"/>
                  <a:pt x="60000" y="87272"/>
                </a:cubicBezTo>
                <a:moveTo>
                  <a:pt x="32727" y="60000"/>
                </a:moveTo>
                <a:cubicBezTo>
                  <a:pt x="32727" y="56211"/>
                  <a:pt x="33500" y="52611"/>
                  <a:pt x="34894" y="49333"/>
                </a:cubicBezTo>
                <a:lnTo>
                  <a:pt x="47655" y="84300"/>
                </a:lnTo>
                <a:cubicBezTo>
                  <a:pt x="38805" y="79788"/>
                  <a:pt x="32727" y="70616"/>
                  <a:pt x="32727" y="60000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7" y="92727"/>
                  <a:pt x="92727" y="78077"/>
                  <a:pt x="92727" y="60000"/>
                </a:cubicBezTo>
                <a:cubicBezTo>
                  <a:pt x="92727" y="41927"/>
                  <a:pt x="78077" y="27272"/>
                  <a:pt x="60000" y="27272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2" name="Shape 832"/>
          <p:cNvSpPr/>
          <p:nvPr/>
        </p:nvSpPr>
        <p:spPr>
          <a:xfrm>
            <a:off x="12499944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9088" y="57272"/>
                </a:moveTo>
                <a:cubicBezTo>
                  <a:pt x="75288" y="57272"/>
                  <a:pt x="71605" y="57783"/>
                  <a:pt x="68066" y="58644"/>
                </a:cubicBezTo>
                <a:cubicBezTo>
                  <a:pt x="67244" y="56616"/>
                  <a:pt x="66338" y="54633"/>
                  <a:pt x="65350" y="52688"/>
                </a:cubicBezTo>
                <a:cubicBezTo>
                  <a:pt x="71016" y="50005"/>
                  <a:pt x="76266" y="46611"/>
                  <a:pt x="81066" y="42677"/>
                </a:cubicBezTo>
                <a:cubicBezTo>
                  <a:pt x="84566" y="46933"/>
                  <a:pt x="86772" y="52261"/>
                  <a:pt x="87177" y="58094"/>
                </a:cubicBezTo>
                <a:cubicBezTo>
                  <a:pt x="84544" y="57611"/>
                  <a:pt x="81866" y="57272"/>
                  <a:pt x="79088" y="57272"/>
                </a:cubicBezTo>
                <a:moveTo>
                  <a:pt x="73477" y="83694"/>
                </a:moveTo>
                <a:cubicBezTo>
                  <a:pt x="73155" y="76783"/>
                  <a:pt x="71983" y="70100"/>
                  <a:pt x="69944" y="63794"/>
                </a:cubicBezTo>
                <a:cubicBezTo>
                  <a:pt x="72888" y="63116"/>
                  <a:pt x="75938" y="62727"/>
                  <a:pt x="79088" y="62727"/>
                </a:cubicBezTo>
                <a:cubicBezTo>
                  <a:pt x="81811" y="62727"/>
                  <a:pt x="84438" y="63100"/>
                  <a:pt x="87005" y="63616"/>
                </a:cubicBezTo>
                <a:cubicBezTo>
                  <a:pt x="85861" y="72227"/>
                  <a:pt x="80716" y="79566"/>
                  <a:pt x="73477" y="83694"/>
                </a:cubicBezTo>
                <a:moveTo>
                  <a:pt x="60000" y="87272"/>
                </a:moveTo>
                <a:cubicBezTo>
                  <a:pt x="54144" y="87272"/>
                  <a:pt x="48733" y="85411"/>
                  <a:pt x="44283" y="82266"/>
                </a:cubicBezTo>
                <a:cubicBezTo>
                  <a:pt x="49011" y="74605"/>
                  <a:pt x="56155" y="68600"/>
                  <a:pt x="64700" y="65383"/>
                </a:cubicBezTo>
                <a:cubicBezTo>
                  <a:pt x="66816" y="71905"/>
                  <a:pt x="68005" y="78838"/>
                  <a:pt x="68133" y="86038"/>
                </a:cubicBezTo>
                <a:cubicBezTo>
                  <a:pt x="65561" y="86838"/>
                  <a:pt x="62833" y="87272"/>
                  <a:pt x="60000" y="87272"/>
                </a:cubicBezTo>
                <a:moveTo>
                  <a:pt x="32727" y="60000"/>
                </a:moveTo>
                <a:cubicBezTo>
                  <a:pt x="42450" y="60000"/>
                  <a:pt x="51738" y="58166"/>
                  <a:pt x="60288" y="54850"/>
                </a:cubicBezTo>
                <a:cubicBezTo>
                  <a:pt x="61200" y="56622"/>
                  <a:pt x="62061" y="58416"/>
                  <a:pt x="62827" y="60266"/>
                </a:cubicBezTo>
                <a:cubicBezTo>
                  <a:pt x="53411" y="63800"/>
                  <a:pt x="45500" y="70322"/>
                  <a:pt x="40138" y="78650"/>
                </a:cubicBezTo>
                <a:cubicBezTo>
                  <a:pt x="35555" y="73772"/>
                  <a:pt x="32727" y="67222"/>
                  <a:pt x="32727" y="60000"/>
                </a:cubicBezTo>
                <a:moveTo>
                  <a:pt x="46433" y="36366"/>
                </a:moveTo>
                <a:cubicBezTo>
                  <a:pt x="50650" y="40438"/>
                  <a:pt x="54405" y="44994"/>
                  <a:pt x="57516" y="50000"/>
                </a:cubicBezTo>
                <a:cubicBezTo>
                  <a:pt x="49950" y="52827"/>
                  <a:pt x="41811" y="54450"/>
                  <a:pt x="33277" y="54516"/>
                </a:cubicBezTo>
                <a:cubicBezTo>
                  <a:pt x="34866" y="46744"/>
                  <a:pt x="39766" y="40200"/>
                  <a:pt x="46433" y="36366"/>
                </a:cubicBezTo>
                <a:moveTo>
                  <a:pt x="60000" y="32727"/>
                </a:moveTo>
                <a:cubicBezTo>
                  <a:pt x="66488" y="32727"/>
                  <a:pt x="72444" y="35000"/>
                  <a:pt x="77122" y="38788"/>
                </a:cubicBezTo>
                <a:cubicBezTo>
                  <a:pt x="72705" y="42344"/>
                  <a:pt x="67872" y="45411"/>
                  <a:pt x="62677" y="47844"/>
                </a:cubicBezTo>
                <a:cubicBezTo>
                  <a:pt x="59622" y="42788"/>
                  <a:pt x="55961" y="38161"/>
                  <a:pt x="51850" y="33966"/>
                </a:cubicBezTo>
                <a:cubicBezTo>
                  <a:pt x="54427" y="33166"/>
                  <a:pt x="57161" y="32727"/>
                  <a:pt x="60000" y="32727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2"/>
                  <a:pt x="41927" y="92727"/>
                  <a:pt x="60000" y="92727"/>
                </a:cubicBezTo>
                <a:cubicBezTo>
                  <a:pt x="78072" y="92727"/>
                  <a:pt x="92727" y="78072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13566466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8494" y="38988"/>
                </a:moveTo>
                <a:cubicBezTo>
                  <a:pt x="86333" y="40255"/>
                  <a:pt x="83933" y="41172"/>
                  <a:pt x="81388" y="41661"/>
                </a:cubicBezTo>
                <a:cubicBezTo>
                  <a:pt x="79344" y="39522"/>
                  <a:pt x="76438" y="38188"/>
                  <a:pt x="73222" y="38188"/>
                </a:cubicBezTo>
                <a:cubicBezTo>
                  <a:pt x="67038" y="38188"/>
                  <a:pt x="62027" y="43122"/>
                  <a:pt x="62027" y="49200"/>
                </a:cubicBezTo>
                <a:cubicBezTo>
                  <a:pt x="62027" y="50061"/>
                  <a:pt x="62127" y="50900"/>
                  <a:pt x="62316" y="51711"/>
                </a:cubicBezTo>
                <a:cubicBezTo>
                  <a:pt x="53016" y="51250"/>
                  <a:pt x="44772" y="46866"/>
                  <a:pt x="39255" y="40200"/>
                </a:cubicBezTo>
                <a:cubicBezTo>
                  <a:pt x="38288" y="41827"/>
                  <a:pt x="37738" y="43722"/>
                  <a:pt x="37738" y="45738"/>
                </a:cubicBezTo>
                <a:cubicBezTo>
                  <a:pt x="37738" y="49561"/>
                  <a:pt x="39711" y="52933"/>
                  <a:pt x="42716" y="54905"/>
                </a:cubicBezTo>
                <a:cubicBezTo>
                  <a:pt x="40883" y="54850"/>
                  <a:pt x="39155" y="54355"/>
                  <a:pt x="37650" y="53527"/>
                </a:cubicBezTo>
                <a:cubicBezTo>
                  <a:pt x="37644" y="53577"/>
                  <a:pt x="37644" y="53622"/>
                  <a:pt x="37644" y="53666"/>
                </a:cubicBezTo>
                <a:cubicBezTo>
                  <a:pt x="37644" y="59005"/>
                  <a:pt x="41505" y="63455"/>
                  <a:pt x="46622" y="64466"/>
                </a:cubicBezTo>
                <a:cubicBezTo>
                  <a:pt x="45683" y="64722"/>
                  <a:pt x="44694" y="64850"/>
                  <a:pt x="43672" y="64850"/>
                </a:cubicBezTo>
                <a:cubicBezTo>
                  <a:pt x="42955" y="64850"/>
                  <a:pt x="42255" y="64783"/>
                  <a:pt x="41572" y="64655"/>
                </a:cubicBezTo>
                <a:cubicBezTo>
                  <a:pt x="42994" y="69033"/>
                  <a:pt x="47122" y="72216"/>
                  <a:pt x="52022" y="72305"/>
                </a:cubicBezTo>
                <a:cubicBezTo>
                  <a:pt x="48188" y="75261"/>
                  <a:pt x="43366" y="77016"/>
                  <a:pt x="38122" y="77016"/>
                </a:cubicBezTo>
                <a:cubicBezTo>
                  <a:pt x="37216" y="77016"/>
                  <a:pt x="36327" y="76972"/>
                  <a:pt x="35455" y="76872"/>
                </a:cubicBezTo>
                <a:cubicBezTo>
                  <a:pt x="40405" y="79988"/>
                  <a:pt x="46288" y="81816"/>
                  <a:pt x="52611" y="81816"/>
                </a:cubicBezTo>
                <a:cubicBezTo>
                  <a:pt x="73188" y="81816"/>
                  <a:pt x="84444" y="65033"/>
                  <a:pt x="84444" y="50477"/>
                </a:cubicBezTo>
                <a:cubicBezTo>
                  <a:pt x="84444" y="50000"/>
                  <a:pt x="84438" y="49522"/>
                  <a:pt x="84416" y="49050"/>
                </a:cubicBezTo>
                <a:cubicBezTo>
                  <a:pt x="86600" y="47500"/>
                  <a:pt x="88500" y="45561"/>
                  <a:pt x="90000" y="43355"/>
                </a:cubicBezTo>
                <a:cubicBezTo>
                  <a:pt x="87994" y="44222"/>
                  <a:pt x="85838" y="44816"/>
                  <a:pt x="83572" y="45083"/>
                </a:cubicBezTo>
                <a:cubicBezTo>
                  <a:pt x="85883" y="43722"/>
                  <a:pt x="87655" y="41566"/>
                  <a:pt x="88494" y="389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14632988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22" y="47044"/>
                </a:moveTo>
                <a:cubicBezTo>
                  <a:pt x="65422" y="44838"/>
                  <a:pt x="65650" y="43655"/>
                  <a:pt x="69044" y="43655"/>
                </a:cubicBezTo>
                <a:lnTo>
                  <a:pt x="73583" y="43655"/>
                </a:lnTo>
                <a:lnTo>
                  <a:pt x="73583" y="35450"/>
                </a:lnTo>
                <a:lnTo>
                  <a:pt x="66322" y="35450"/>
                </a:lnTo>
                <a:cubicBezTo>
                  <a:pt x="57600" y="35450"/>
                  <a:pt x="54533" y="39555"/>
                  <a:pt x="54533" y="46461"/>
                </a:cubicBezTo>
                <a:lnTo>
                  <a:pt x="54533" y="51788"/>
                </a:lnTo>
                <a:lnTo>
                  <a:pt x="49094" y="51788"/>
                </a:lnTo>
                <a:lnTo>
                  <a:pt x="49094" y="60000"/>
                </a:lnTo>
                <a:lnTo>
                  <a:pt x="54533" y="60000"/>
                </a:lnTo>
                <a:lnTo>
                  <a:pt x="54533" y="84550"/>
                </a:lnTo>
                <a:lnTo>
                  <a:pt x="65411" y="84550"/>
                </a:lnTo>
                <a:lnTo>
                  <a:pt x="65411" y="60000"/>
                </a:lnTo>
                <a:lnTo>
                  <a:pt x="72672" y="60000"/>
                </a:lnTo>
                <a:lnTo>
                  <a:pt x="73633" y="51788"/>
                </a:lnTo>
                <a:lnTo>
                  <a:pt x="65411" y="51788"/>
                </a:lnTo>
                <a:cubicBezTo>
                  <a:pt x="65411" y="51788"/>
                  <a:pt x="65422" y="47044"/>
                  <a:pt x="65422" y="47044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15699509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577" y="67166"/>
                </a:moveTo>
                <a:cubicBezTo>
                  <a:pt x="77888" y="67166"/>
                  <a:pt x="77888" y="69050"/>
                  <a:pt x="77888" y="69050"/>
                </a:cubicBezTo>
                <a:lnTo>
                  <a:pt x="77888" y="71461"/>
                </a:lnTo>
                <a:lnTo>
                  <a:pt x="81272" y="71461"/>
                </a:lnTo>
                <a:lnTo>
                  <a:pt x="81272" y="69050"/>
                </a:lnTo>
                <a:cubicBezTo>
                  <a:pt x="81272" y="69050"/>
                  <a:pt x="81272" y="67166"/>
                  <a:pt x="79577" y="67166"/>
                </a:cubicBezTo>
                <a:moveTo>
                  <a:pt x="84927" y="68777"/>
                </a:moveTo>
                <a:lnTo>
                  <a:pt x="84927" y="74155"/>
                </a:lnTo>
                <a:lnTo>
                  <a:pt x="77888" y="74155"/>
                </a:lnTo>
                <a:lnTo>
                  <a:pt x="77888" y="78177"/>
                </a:lnTo>
                <a:cubicBezTo>
                  <a:pt x="77888" y="78177"/>
                  <a:pt x="77888" y="80061"/>
                  <a:pt x="79577" y="80061"/>
                </a:cubicBezTo>
                <a:cubicBezTo>
                  <a:pt x="81272" y="80061"/>
                  <a:pt x="81272" y="78177"/>
                  <a:pt x="81272" y="78177"/>
                </a:cubicBezTo>
                <a:lnTo>
                  <a:pt x="81272" y="76300"/>
                </a:lnTo>
                <a:lnTo>
                  <a:pt x="84927" y="76300"/>
                </a:lnTo>
                <a:lnTo>
                  <a:pt x="84927" y="79255"/>
                </a:lnTo>
                <a:cubicBezTo>
                  <a:pt x="84927" y="79255"/>
                  <a:pt x="84366" y="83016"/>
                  <a:pt x="79861" y="83016"/>
                </a:cubicBezTo>
                <a:cubicBezTo>
                  <a:pt x="75355" y="83016"/>
                  <a:pt x="74511" y="79255"/>
                  <a:pt x="74511" y="79255"/>
                </a:cubicBezTo>
                <a:lnTo>
                  <a:pt x="74511" y="68777"/>
                </a:lnTo>
                <a:cubicBezTo>
                  <a:pt x="74511" y="68777"/>
                  <a:pt x="74511" y="64211"/>
                  <a:pt x="79861" y="64211"/>
                </a:cubicBezTo>
                <a:cubicBezTo>
                  <a:pt x="85211" y="64211"/>
                  <a:pt x="84927" y="68777"/>
                  <a:pt x="84927" y="68777"/>
                </a:cubicBezTo>
                <a:moveTo>
                  <a:pt x="71694" y="78716"/>
                </a:moveTo>
                <a:cubicBezTo>
                  <a:pt x="71694" y="78716"/>
                  <a:pt x="71694" y="83016"/>
                  <a:pt x="68594" y="83016"/>
                </a:cubicBezTo>
                <a:cubicBezTo>
                  <a:pt x="66694" y="83016"/>
                  <a:pt x="65544" y="82011"/>
                  <a:pt x="64933" y="81227"/>
                </a:cubicBezTo>
                <a:lnTo>
                  <a:pt x="64933" y="82750"/>
                </a:lnTo>
                <a:lnTo>
                  <a:pt x="61266" y="82750"/>
                </a:lnTo>
                <a:lnTo>
                  <a:pt x="61266" y="58033"/>
                </a:lnTo>
                <a:lnTo>
                  <a:pt x="64933" y="58033"/>
                </a:lnTo>
                <a:lnTo>
                  <a:pt x="64933" y="66044"/>
                </a:lnTo>
                <a:cubicBezTo>
                  <a:pt x="65488" y="65455"/>
                  <a:pt x="66872" y="64211"/>
                  <a:pt x="68594" y="64211"/>
                </a:cubicBezTo>
                <a:cubicBezTo>
                  <a:pt x="70844" y="64211"/>
                  <a:pt x="71694" y="66088"/>
                  <a:pt x="71694" y="68511"/>
                </a:cubicBezTo>
                <a:cubicBezTo>
                  <a:pt x="71694" y="68511"/>
                  <a:pt x="71694" y="78716"/>
                  <a:pt x="71694" y="78716"/>
                </a:cubicBezTo>
                <a:close/>
                <a:moveTo>
                  <a:pt x="58450" y="82750"/>
                </a:moveTo>
                <a:lnTo>
                  <a:pt x="55072" y="82750"/>
                </a:lnTo>
                <a:lnTo>
                  <a:pt x="55072" y="81138"/>
                </a:lnTo>
                <a:cubicBezTo>
                  <a:pt x="55072" y="81138"/>
                  <a:pt x="53100" y="83016"/>
                  <a:pt x="50844" y="83016"/>
                </a:cubicBezTo>
                <a:cubicBezTo>
                  <a:pt x="48594" y="83016"/>
                  <a:pt x="48311" y="80866"/>
                  <a:pt x="48311" y="80866"/>
                </a:cubicBezTo>
                <a:lnTo>
                  <a:pt x="48311" y="64211"/>
                </a:lnTo>
                <a:lnTo>
                  <a:pt x="51688" y="64211"/>
                </a:lnTo>
                <a:lnTo>
                  <a:pt x="51688" y="79788"/>
                </a:lnTo>
                <a:cubicBezTo>
                  <a:pt x="51688" y="79788"/>
                  <a:pt x="51688" y="80600"/>
                  <a:pt x="52816" y="80600"/>
                </a:cubicBezTo>
                <a:cubicBezTo>
                  <a:pt x="53944" y="80600"/>
                  <a:pt x="55072" y="79255"/>
                  <a:pt x="55072" y="79255"/>
                </a:cubicBezTo>
                <a:lnTo>
                  <a:pt x="55072" y="64211"/>
                </a:lnTo>
                <a:lnTo>
                  <a:pt x="58450" y="64211"/>
                </a:lnTo>
                <a:cubicBezTo>
                  <a:pt x="58450" y="64211"/>
                  <a:pt x="58450" y="82750"/>
                  <a:pt x="58450" y="82750"/>
                </a:cubicBezTo>
                <a:close/>
                <a:moveTo>
                  <a:pt x="47750" y="61522"/>
                </a:moveTo>
                <a:lnTo>
                  <a:pt x="43522" y="61522"/>
                </a:lnTo>
                <a:lnTo>
                  <a:pt x="43522" y="82750"/>
                </a:lnTo>
                <a:lnTo>
                  <a:pt x="39577" y="82750"/>
                </a:lnTo>
                <a:lnTo>
                  <a:pt x="39577" y="61522"/>
                </a:lnTo>
                <a:lnTo>
                  <a:pt x="35355" y="61522"/>
                </a:lnTo>
                <a:lnTo>
                  <a:pt x="35355" y="58033"/>
                </a:lnTo>
                <a:lnTo>
                  <a:pt x="47750" y="58033"/>
                </a:lnTo>
                <a:cubicBezTo>
                  <a:pt x="47750" y="58033"/>
                  <a:pt x="47750" y="61522"/>
                  <a:pt x="47750" y="61522"/>
                </a:cubicBezTo>
                <a:close/>
                <a:moveTo>
                  <a:pt x="80705" y="52388"/>
                </a:moveTo>
                <a:cubicBezTo>
                  <a:pt x="80705" y="52388"/>
                  <a:pt x="70372" y="51855"/>
                  <a:pt x="60000" y="51855"/>
                </a:cubicBezTo>
                <a:cubicBezTo>
                  <a:pt x="49672" y="51855"/>
                  <a:pt x="39300" y="52388"/>
                  <a:pt x="39300" y="52388"/>
                </a:cubicBezTo>
                <a:cubicBezTo>
                  <a:pt x="34633" y="52388"/>
                  <a:pt x="30844" y="56000"/>
                  <a:pt x="30844" y="60450"/>
                </a:cubicBezTo>
                <a:cubicBezTo>
                  <a:pt x="30844" y="60450"/>
                  <a:pt x="30000" y="65677"/>
                  <a:pt x="30000" y="70927"/>
                </a:cubicBezTo>
                <a:cubicBezTo>
                  <a:pt x="30000" y="76155"/>
                  <a:pt x="30844" y="81400"/>
                  <a:pt x="30844" y="81400"/>
                </a:cubicBezTo>
                <a:cubicBezTo>
                  <a:pt x="30844" y="85855"/>
                  <a:pt x="34633" y="89466"/>
                  <a:pt x="39300" y="89466"/>
                </a:cubicBezTo>
                <a:cubicBezTo>
                  <a:pt x="39300" y="89466"/>
                  <a:pt x="49472" y="90000"/>
                  <a:pt x="60000" y="90000"/>
                </a:cubicBezTo>
                <a:cubicBezTo>
                  <a:pt x="70172" y="90000"/>
                  <a:pt x="80705" y="89466"/>
                  <a:pt x="80705" y="89466"/>
                </a:cubicBezTo>
                <a:cubicBezTo>
                  <a:pt x="85372" y="89466"/>
                  <a:pt x="89161" y="85855"/>
                  <a:pt x="89161" y="81400"/>
                </a:cubicBezTo>
                <a:cubicBezTo>
                  <a:pt x="89161" y="81400"/>
                  <a:pt x="90000" y="76111"/>
                  <a:pt x="90000" y="70927"/>
                </a:cubicBezTo>
                <a:cubicBezTo>
                  <a:pt x="90000" y="65633"/>
                  <a:pt x="89161" y="60450"/>
                  <a:pt x="89161" y="60450"/>
                </a:cubicBezTo>
                <a:cubicBezTo>
                  <a:pt x="89161" y="56000"/>
                  <a:pt x="85372" y="52388"/>
                  <a:pt x="80705" y="52388"/>
                </a:cubicBezTo>
                <a:moveTo>
                  <a:pt x="66622" y="67166"/>
                </a:moveTo>
                <a:cubicBezTo>
                  <a:pt x="65888" y="67166"/>
                  <a:pt x="65316" y="67594"/>
                  <a:pt x="64933" y="68016"/>
                </a:cubicBezTo>
                <a:lnTo>
                  <a:pt x="64933" y="79311"/>
                </a:lnTo>
                <a:cubicBezTo>
                  <a:pt x="65283" y="79694"/>
                  <a:pt x="65822" y="80061"/>
                  <a:pt x="66622" y="80061"/>
                </a:cubicBezTo>
                <a:cubicBezTo>
                  <a:pt x="68311" y="80061"/>
                  <a:pt x="68311" y="78177"/>
                  <a:pt x="68311" y="78177"/>
                </a:cubicBezTo>
                <a:lnTo>
                  <a:pt x="68311" y="69050"/>
                </a:lnTo>
                <a:cubicBezTo>
                  <a:pt x="68311" y="69050"/>
                  <a:pt x="68027" y="67166"/>
                  <a:pt x="66622" y="67166"/>
                </a:cubicBezTo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4366" y="48616"/>
                </a:moveTo>
                <a:lnTo>
                  <a:pt x="48311" y="48616"/>
                </a:lnTo>
                <a:lnTo>
                  <a:pt x="48311" y="39933"/>
                </a:lnTo>
                <a:lnTo>
                  <a:pt x="52816" y="27611"/>
                </a:lnTo>
                <a:lnTo>
                  <a:pt x="49155" y="27611"/>
                </a:lnTo>
                <a:lnTo>
                  <a:pt x="46338" y="35738"/>
                </a:lnTo>
                <a:lnTo>
                  <a:pt x="43522" y="27611"/>
                </a:lnTo>
                <a:lnTo>
                  <a:pt x="39577" y="27611"/>
                </a:lnTo>
                <a:lnTo>
                  <a:pt x="44366" y="39933"/>
                </a:lnTo>
                <a:cubicBezTo>
                  <a:pt x="44366" y="39933"/>
                  <a:pt x="44366" y="48616"/>
                  <a:pt x="44366" y="48616"/>
                </a:cubicBezTo>
                <a:close/>
                <a:moveTo>
                  <a:pt x="56477" y="36855"/>
                </a:moveTo>
                <a:cubicBezTo>
                  <a:pt x="56477" y="35927"/>
                  <a:pt x="57238" y="35177"/>
                  <a:pt x="58172" y="35177"/>
                </a:cubicBezTo>
                <a:cubicBezTo>
                  <a:pt x="59105" y="35177"/>
                  <a:pt x="59861" y="35927"/>
                  <a:pt x="59861" y="36855"/>
                </a:cubicBezTo>
                <a:lnTo>
                  <a:pt x="59861" y="44694"/>
                </a:lnTo>
                <a:cubicBezTo>
                  <a:pt x="59861" y="45622"/>
                  <a:pt x="59105" y="46377"/>
                  <a:pt x="58172" y="46377"/>
                </a:cubicBezTo>
                <a:cubicBezTo>
                  <a:pt x="57238" y="46377"/>
                  <a:pt x="56477" y="45622"/>
                  <a:pt x="56477" y="44694"/>
                </a:cubicBezTo>
                <a:cubicBezTo>
                  <a:pt x="56477" y="44694"/>
                  <a:pt x="56477" y="36855"/>
                  <a:pt x="56477" y="36855"/>
                </a:cubicBezTo>
                <a:close/>
                <a:moveTo>
                  <a:pt x="57605" y="48894"/>
                </a:moveTo>
                <a:lnTo>
                  <a:pt x="58733" y="48894"/>
                </a:lnTo>
                <a:cubicBezTo>
                  <a:pt x="61222" y="48894"/>
                  <a:pt x="63238" y="46888"/>
                  <a:pt x="63238" y="44416"/>
                </a:cubicBezTo>
                <a:lnTo>
                  <a:pt x="63238" y="37133"/>
                </a:lnTo>
                <a:cubicBezTo>
                  <a:pt x="63238" y="34661"/>
                  <a:pt x="61222" y="32650"/>
                  <a:pt x="58733" y="32650"/>
                </a:cubicBezTo>
                <a:lnTo>
                  <a:pt x="57605" y="32650"/>
                </a:lnTo>
                <a:cubicBezTo>
                  <a:pt x="55116" y="32650"/>
                  <a:pt x="53100" y="34661"/>
                  <a:pt x="53100" y="37133"/>
                </a:cubicBezTo>
                <a:lnTo>
                  <a:pt x="53100" y="44416"/>
                </a:lnTo>
                <a:cubicBezTo>
                  <a:pt x="53100" y="46888"/>
                  <a:pt x="55116" y="48894"/>
                  <a:pt x="57605" y="48894"/>
                </a:cubicBezTo>
                <a:moveTo>
                  <a:pt x="68877" y="48894"/>
                </a:moveTo>
                <a:cubicBezTo>
                  <a:pt x="71127" y="48894"/>
                  <a:pt x="73100" y="46938"/>
                  <a:pt x="73100" y="46938"/>
                </a:cubicBezTo>
                <a:lnTo>
                  <a:pt x="73100" y="48616"/>
                </a:lnTo>
                <a:lnTo>
                  <a:pt x="76483" y="48616"/>
                </a:lnTo>
                <a:lnTo>
                  <a:pt x="76483" y="32650"/>
                </a:lnTo>
                <a:lnTo>
                  <a:pt x="73100" y="32650"/>
                </a:lnTo>
                <a:lnTo>
                  <a:pt x="73100" y="44977"/>
                </a:lnTo>
                <a:cubicBezTo>
                  <a:pt x="73100" y="44977"/>
                  <a:pt x="71972" y="46377"/>
                  <a:pt x="70844" y="46377"/>
                </a:cubicBezTo>
                <a:cubicBezTo>
                  <a:pt x="69722" y="46377"/>
                  <a:pt x="69722" y="45538"/>
                  <a:pt x="69722" y="45538"/>
                </a:cubicBezTo>
                <a:lnTo>
                  <a:pt x="69722" y="32650"/>
                </a:lnTo>
                <a:lnTo>
                  <a:pt x="66338" y="32650"/>
                </a:lnTo>
                <a:lnTo>
                  <a:pt x="66338" y="46655"/>
                </a:lnTo>
                <a:cubicBezTo>
                  <a:pt x="66338" y="46655"/>
                  <a:pt x="66622" y="48894"/>
                  <a:pt x="68877" y="488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16766031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9288" y="35455"/>
                </a:moveTo>
                <a:cubicBezTo>
                  <a:pt x="58127" y="35605"/>
                  <a:pt x="56972" y="35750"/>
                  <a:pt x="55805" y="35888"/>
                </a:cubicBezTo>
                <a:cubicBezTo>
                  <a:pt x="53622" y="36433"/>
                  <a:pt x="51238" y="36944"/>
                  <a:pt x="49472" y="37977"/>
                </a:cubicBezTo>
                <a:cubicBezTo>
                  <a:pt x="44750" y="40738"/>
                  <a:pt x="41483" y="43961"/>
                  <a:pt x="39294" y="49200"/>
                </a:cubicBezTo>
                <a:cubicBezTo>
                  <a:pt x="38938" y="50050"/>
                  <a:pt x="38927" y="50872"/>
                  <a:pt x="38666" y="51811"/>
                </a:cubicBezTo>
                <a:cubicBezTo>
                  <a:pt x="36988" y="57916"/>
                  <a:pt x="39966" y="64238"/>
                  <a:pt x="43577" y="66422"/>
                </a:cubicBezTo>
                <a:cubicBezTo>
                  <a:pt x="44272" y="66844"/>
                  <a:pt x="45855" y="67588"/>
                  <a:pt x="46433" y="66594"/>
                </a:cubicBezTo>
                <a:cubicBezTo>
                  <a:pt x="46755" y="66050"/>
                  <a:pt x="46683" y="65322"/>
                  <a:pt x="46877" y="64683"/>
                </a:cubicBezTo>
                <a:cubicBezTo>
                  <a:pt x="47011" y="64266"/>
                  <a:pt x="47422" y="63466"/>
                  <a:pt x="47327" y="62944"/>
                </a:cubicBezTo>
                <a:cubicBezTo>
                  <a:pt x="47166" y="62055"/>
                  <a:pt x="46211" y="61488"/>
                  <a:pt x="45811" y="60772"/>
                </a:cubicBezTo>
                <a:cubicBezTo>
                  <a:pt x="44994" y="59311"/>
                  <a:pt x="44955" y="58022"/>
                  <a:pt x="44555" y="56072"/>
                </a:cubicBezTo>
                <a:cubicBezTo>
                  <a:pt x="44588" y="55811"/>
                  <a:pt x="44616" y="55550"/>
                  <a:pt x="44650" y="55288"/>
                </a:cubicBezTo>
                <a:cubicBezTo>
                  <a:pt x="44766" y="53105"/>
                  <a:pt x="45133" y="51533"/>
                  <a:pt x="45811" y="49983"/>
                </a:cubicBezTo>
                <a:cubicBezTo>
                  <a:pt x="47783" y="45427"/>
                  <a:pt x="50955" y="42888"/>
                  <a:pt x="56077" y="41372"/>
                </a:cubicBezTo>
                <a:cubicBezTo>
                  <a:pt x="57222" y="41033"/>
                  <a:pt x="60455" y="40488"/>
                  <a:pt x="62150" y="40850"/>
                </a:cubicBezTo>
                <a:cubicBezTo>
                  <a:pt x="63161" y="41027"/>
                  <a:pt x="64172" y="41194"/>
                  <a:pt x="65183" y="41372"/>
                </a:cubicBezTo>
                <a:cubicBezTo>
                  <a:pt x="68850" y="42527"/>
                  <a:pt x="71522" y="44655"/>
                  <a:pt x="72950" y="47983"/>
                </a:cubicBezTo>
                <a:cubicBezTo>
                  <a:pt x="73844" y="50055"/>
                  <a:pt x="74105" y="54022"/>
                  <a:pt x="73483" y="56683"/>
                </a:cubicBezTo>
                <a:cubicBezTo>
                  <a:pt x="73188" y="57938"/>
                  <a:pt x="73238" y="59022"/>
                  <a:pt x="72861" y="60161"/>
                </a:cubicBezTo>
                <a:cubicBezTo>
                  <a:pt x="71472" y="64383"/>
                  <a:pt x="69433" y="68294"/>
                  <a:pt x="64822" y="69377"/>
                </a:cubicBezTo>
                <a:cubicBezTo>
                  <a:pt x="61783" y="70100"/>
                  <a:pt x="59505" y="68244"/>
                  <a:pt x="58755" y="66338"/>
                </a:cubicBezTo>
                <a:cubicBezTo>
                  <a:pt x="58544" y="65811"/>
                  <a:pt x="58188" y="64866"/>
                  <a:pt x="58400" y="63988"/>
                </a:cubicBezTo>
                <a:cubicBezTo>
                  <a:pt x="59200" y="60561"/>
                  <a:pt x="60361" y="57494"/>
                  <a:pt x="61255" y="54072"/>
                </a:cubicBezTo>
                <a:cubicBezTo>
                  <a:pt x="62105" y="50811"/>
                  <a:pt x="60488" y="48238"/>
                  <a:pt x="57950" y="47638"/>
                </a:cubicBezTo>
                <a:cubicBezTo>
                  <a:pt x="54794" y="46883"/>
                  <a:pt x="52355" y="49811"/>
                  <a:pt x="51522" y="51722"/>
                </a:cubicBezTo>
                <a:cubicBezTo>
                  <a:pt x="50861" y="53244"/>
                  <a:pt x="50461" y="56050"/>
                  <a:pt x="50983" y="58072"/>
                </a:cubicBezTo>
                <a:cubicBezTo>
                  <a:pt x="51155" y="58716"/>
                  <a:pt x="51927" y="60433"/>
                  <a:pt x="51788" y="61033"/>
                </a:cubicBezTo>
                <a:cubicBezTo>
                  <a:pt x="51183" y="63677"/>
                  <a:pt x="50488" y="66522"/>
                  <a:pt x="49738" y="69116"/>
                </a:cubicBezTo>
                <a:cubicBezTo>
                  <a:pt x="48955" y="71827"/>
                  <a:pt x="48533" y="74594"/>
                  <a:pt x="47772" y="77211"/>
                </a:cubicBezTo>
                <a:cubicBezTo>
                  <a:pt x="47422" y="78411"/>
                  <a:pt x="47438" y="79700"/>
                  <a:pt x="47150" y="80950"/>
                </a:cubicBezTo>
                <a:lnTo>
                  <a:pt x="47150" y="82777"/>
                </a:lnTo>
                <a:cubicBezTo>
                  <a:pt x="46888" y="83933"/>
                  <a:pt x="47083" y="85988"/>
                  <a:pt x="47327" y="87127"/>
                </a:cubicBezTo>
                <a:cubicBezTo>
                  <a:pt x="47488" y="87861"/>
                  <a:pt x="47233" y="88766"/>
                  <a:pt x="47594" y="89300"/>
                </a:cubicBezTo>
                <a:cubicBezTo>
                  <a:pt x="47600" y="89688"/>
                  <a:pt x="47650" y="89777"/>
                  <a:pt x="47772" y="90000"/>
                </a:cubicBezTo>
                <a:cubicBezTo>
                  <a:pt x="48888" y="89966"/>
                  <a:pt x="50433" y="87027"/>
                  <a:pt x="50983" y="86172"/>
                </a:cubicBezTo>
                <a:cubicBezTo>
                  <a:pt x="52050" y="84533"/>
                  <a:pt x="53033" y="82783"/>
                  <a:pt x="53844" y="80866"/>
                </a:cubicBezTo>
                <a:cubicBezTo>
                  <a:pt x="54572" y="79138"/>
                  <a:pt x="54688" y="77227"/>
                  <a:pt x="55272" y="75383"/>
                </a:cubicBezTo>
                <a:cubicBezTo>
                  <a:pt x="55694" y="74050"/>
                  <a:pt x="56294" y="72494"/>
                  <a:pt x="56433" y="71033"/>
                </a:cubicBezTo>
                <a:lnTo>
                  <a:pt x="56522" y="71033"/>
                </a:lnTo>
                <a:cubicBezTo>
                  <a:pt x="56755" y="71833"/>
                  <a:pt x="57594" y="72416"/>
                  <a:pt x="58222" y="72861"/>
                </a:cubicBezTo>
                <a:cubicBezTo>
                  <a:pt x="60183" y="74261"/>
                  <a:pt x="63566" y="75555"/>
                  <a:pt x="67233" y="74688"/>
                </a:cubicBezTo>
                <a:cubicBezTo>
                  <a:pt x="71388" y="73705"/>
                  <a:pt x="74700" y="71755"/>
                  <a:pt x="76877" y="68855"/>
                </a:cubicBezTo>
                <a:cubicBezTo>
                  <a:pt x="78483" y="66727"/>
                  <a:pt x="79694" y="64261"/>
                  <a:pt x="80627" y="61466"/>
                </a:cubicBezTo>
                <a:cubicBezTo>
                  <a:pt x="81088" y="60094"/>
                  <a:pt x="81183" y="58572"/>
                  <a:pt x="81522" y="57116"/>
                </a:cubicBezTo>
                <a:cubicBezTo>
                  <a:pt x="82372" y="53466"/>
                  <a:pt x="81238" y="49072"/>
                  <a:pt x="80183" y="46677"/>
                </a:cubicBezTo>
                <a:cubicBezTo>
                  <a:pt x="76977" y="39433"/>
                  <a:pt x="70166" y="35300"/>
                  <a:pt x="59288" y="3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17832555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338" y="38172"/>
                </a:moveTo>
                <a:cubicBezTo>
                  <a:pt x="71750" y="37944"/>
                  <a:pt x="66611" y="41872"/>
                  <a:pt x="63916" y="49955"/>
                </a:cubicBezTo>
                <a:cubicBezTo>
                  <a:pt x="65300" y="49427"/>
                  <a:pt x="66655" y="49161"/>
                  <a:pt x="67955" y="49161"/>
                </a:cubicBezTo>
                <a:cubicBezTo>
                  <a:pt x="70733" y="49161"/>
                  <a:pt x="71955" y="50600"/>
                  <a:pt x="71627" y="53466"/>
                </a:cubicBezTo>
                <a:cubicBezTo>
                  <a:pt x="71461" y="55205"/>
                  <a:pt x="70238" y="57738"/>
                  <a:pt x="67955" y="61061"/>
                </a:cubicBezTo>
                <a:cubicBezTo>
                  <a:pt x="65672" y="64383"/>
                  <a:pt x="63955" y="66044"/>
                  <a:pt x="62816" y="66044"/>
                </a:cubicBezTo>
                <a:cubicBezTo>
                  <a:pt x="61350" y="66044"/>
                  <a:pt x="60000" y="63477"/>
                  <a:pt x="58777" y="58344"/>
                </a:cubicBezTo>
                <a:cubicBezTo>
                  <a:pt x="58366" y="56833"/>
                  <a:pt x="57633" y="52977"/>
                  <a:pt x="56572" y="46783"/>
                </a:cubicBezTo>
                <a:cubicBezTo>
                  <a:pt x="55594" y="41044"/>
                  <a:pt x="52983" y="38355"/>
                  <a:pt x="48738" y="38733"/>
                </a:cubicBezTo>
                <a:cubicBezTo>
                  <a:pt x="46944" y="38888"/>
                  <a:pt x="44255" y="40400"/>
                  <a:pt x="40666" y="43266"/>
                </a:cubicBezTo>
                <a:cubicBezTo>
                  <a:pt x="38050" y="45461"/>
                  <a:pt x="35400" y="47650"/>
                  <a:pt x="32705" y="49844"/>
                </a:cubicBezTo>
                <a:lnTo>
                  <a:pt x="35277" y="52900"/>
                </a:lnTo>
                <a:cubicBezTo>
                  <a:pt x="37722" y="51316"/>
                  <a:pt x="39150" y="50522"/>
                  <a:pt x="39561" y="50522"/>
                </a:cubicBezTo>
                <a:cubicBezTo>
                  <a:pt x="41438" y="50522"/>
                  <a:pt x="43188" y="53238"/>
                  <a:pt x="44822" y="58683"/>
                </a:cubicBezTo>
                <a:cubicBezTo>
                  <a:pt x="46294" y="63672"/>
                  <a:pt x="47761" y="68655"/>
                  <a:pt x="49227" y="73638"/>
                </a:cubicBezTo>
                <a:cubicBezTo>
                  <a:pt x="51433" y="79077"/>
                  <a:pt x="54127" y="81794"/>
                  <a:pt x="57311" y="81794"/>
                </a:cubicBezTo>
                <a:cubicBezTo>
                  <a:pt x="62450" y="81794"/>
                  <a:pt x="68727" y="77338"/>
                  <a:pt x="76161" y="68427"/>
                </a:cubicBezTo>
                <a:cubicBezTo>
                  <a:pt x="83338" y="59888"/>
                  <a:pt x="87050" y="53166"/>
                  <a:pt x="87294" y="48255"/>
                </a:cubicBezTo>
                <a:cubicBezTo>
                  <a:pt x="87622" y="41683"/>
                  <a:pt x="84972" y="38327"/>
                  <a:pt x="79338" y="38172"/>
                </a:cubicBezTo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8" name="Shape 838"/>
          <p:cNvSpPr/>
          <p:nvPr/>
        </p:nvSpPr>
        <p:spPr>
          <a:xfrm>
            <a:off x="18899077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1800" y="40888"/>
                </a:moveTo>
                <a:lnTo>
                  <a:pt x="76344" y="40888"/>
                </a:lnTo>
                <a:lnTo>
                  <a:pt x="76344" y="49072"/>
                </a:lnTo>
                <a:lnTo>
                  <a:pt x="68138" y="49072"/>
                </a:lnTo>
                <a:lnTo>
                  <a:pt x="68138" y="54527"/>
                </a:lnTo>
                <a:lnTo>
                  <a:pt x="76344" y="54527"/>
                </a:lnTo>
                <a:lnTo>
                  <a:pt x="76344" y="62683"/>
                </a:lnTo>
                <a:lnTo>
                  <a:pt x="81800" y="62683"/>
                </a:lnTo>
                <a:lnTo>
                  <a:pt x="81800" y="54527"/>
                </a:lnTo>
                <a:lnTo>
                  <a:pt x="90022" y="54527"/>
                </a:lnTo>
                <a:lnTo>
                  <a:pt x="90022" y="49072"/>
                </a:lnTo>
                <a:lnTo>
                  <a:pt x="81800" y="49072"/>
                </a:lnTo>
                <a:cubicBezTo>
                  <a:pt x="81800" y="49072"/>
                  <a:pt x="81800" y="40888"/>
                  <a:pt x="81800" y="40888"/>
                </a:cubicBezTo>
                <a:close/>
                <a:moveTo>
                  <a:pt x="51783" y="77477"/>
                </a:moveTo>
                <a:cubicBezTo>
                  <a:pt x="47888" y="77477"/>
                  <a:pt x="44833" y="74972"/>
                  <a:pt x="44833" y="71772"/>
                </a:cubicBezTo>
                <a:cubicBezTo>
                  <a:pt x="44833" y="68844"/>
                  <a:pt x="48405" y="66272"/>
                  <a:pt x="52477" y="66272"/>
                </a:cubicBezTo>
                <a:lnTo>
                  <a:pt x="52477" y="65127"/>
                </a:lnTo>
                <a:lnTo>
                  <a:pt x="52583" y="66272"/>
                </a:lnTo>
                <a:cubicBezTo>
                  <a:pt x="53461" y="66277"/>
                  <a:pt x="54316" y="66411"/>
                  <a:pt x="55122" y="66666"/>
                </a:cubicBezTo>
                <a:lnTo>
                  <a:pt x="55927" y="67244"/>
                </a:lnTo>
                <a:cubicBezTo>
                  <a:pt x="57994" y="68727"/>
                  <a:pt x="59094" y="69561"/>
                  <a:pt x="59416" y="70911"/>
                </a:cubicBezTo>
                <a:cubicBezTo>
                  <a:pt x="59500" y="71261"/>
                  <a:pt x="59538" y="71616"/>
                  <a:pt x="59538" y="71966"/>
                </a:cubicBezTo>
                <a:cubicBezTo>
                  <a:pt x="59538" y="75622"/>
                  <a:pt x="56927" y="77477"/>
                  <a:pt x="51783" y="77477"/>
                </a:cubicBezTo>
                <a:moveTo>
                  <a:pt x="47455" y="48550"/>
                </a:moveTo>
                <a:cubicBezTo>
                  <a:pt x="47188" y="46455"/>
                  <a:pt x="47633" y="44522"/>
                  <a:pt x="48633" y="43366"/>
                </a:cubicBezTo>
                <a:cubicBezTo>
                  <a:pt x="49244" y="42666"/>
                  <a:pt x="50033" y="42288"/>
                  <a:pt x="50905" y="42288"/>
                </a:cubicBezTo>
                <a:lnTo>
                  <a:pt x="50905" y="41161"/>
                </a:lnTo>
                <a:lnTo>
                  <a:pt x="50911" y="41161"/>
                </a:lnTo>
                <a:lnTo>
                  <a:pt x="51011" y="42294"/>
                </a:lnTo>
                <a:cubicBezTo>
                  <a:pt x="53627" y="42377"/>
                  <a:pt x="56138" y="45472"/>
                  <a:pt x="56605" y="49194"/>
                </a:cubicBezTo>
                <a:cubicBezTo>
                  <a:pt x="56872" y="51327"/>
                  <a:pt x="56411" y="53305"/>
                  <a:pt x="55383" y="54494"/>
                </a:cubicBezTo>
                <a:cubicBezTo>
                  <a:pt x="54777" y="55194"/>
                  <a:pt x="54005" y="55566"/>
                  <a:pt x="53055" y="55561"/>
                </a:cubicBezTo>
                <a:lnTo>
                  <a:pt x="53050" y="55561"/>
                </a:lnTo>
                <a:cubicBezTo>
                  <a:pt x="50483" y="55488"/>
                  <a:pt x="47916" y="52272"/>
                  <a:pt x="47455" y="48550"/>
                </a:cubicBezTo>
                <a:moveTo>
                  <a:pt x="60211" y="62200"/>
                </a:moveTo>
                <a:cubicBezTo>
                  <a:pt x="58811" y="61161"/>
                  <a:pt x="57505" y="59622"/>
                  <a:pt x="57455" y="59150"/>
                </a:cubicBezTo>
                <a:cubicBezTo>
                  <a:pt x="57455" y="58327"/>
                  <a:pt x="57455" y="57950"/>
                  <a:pt x="59383" y="56377"/>
                </a:cubicBezTo>
                <a:cubicBezTo>
                  <a:pt x="61877" y="54333"/>
                  <a:pt x="63255" y="51644"/>
                  <a:pt x="63255" y="48800"/>
                </a:cubicBezTo>
                <a:cubicBezTo>
                  <a:pt x="63255" y="46344"/>
                  <a:pt x="62566" y="44150"/>
                  <a:pt x="61383" y="42555"/>
                </a:cubicBezTo>
                <a:lnTo>
                  <a:pt x="62433" y="42555"/>
                </a:lnTo>
                <a:lnTo>
                  <a:pt x="68200" y="38183"/>
                </a:lnTo>
                <a:lnTo>
                  <a:pt x="52572" y="38183"/>
                </a:lnTo>
                <a:cubicBezTo>
                  <a:pt x="46300" y="38183"/>
                  <a:pt x="40805" y="43111"/>
                  <a:pt x="40805" y="48716"/>
                </a:cubicBezTo>
                <a:cubicBezTo>
                  <a:pt x="40805" y="54511"/>
                  <a:pt x="45050" y="58916"/>
                  <a:pt x="50755" y="59155"/>
                </a:cubicBezTo>
                <a:cubicBezTo>
                  <a:pt x="50672" y="59566"/>
                  <a:pt x="50627" y="59972"/>
                  <a:pt x="50627" y="60372"/>
                </a:cubicBezTo>
                <a:cubicBezTo>
                  <a:pt x="50627" y="61211"/>
                  <a:pt x="50816" y="62011"/>
                  <a:pt x="51200" y="62777"/>
                </a:cubicBezTo>
                <a:cubicBezTo>
                  <a:pt x="44122" y="62827"/>
                  <a:pt x="38161" y="67561"/>
                  <a:pt x="38161" y="73150"/>
                </a:cubicBezTo>
                <a:cubicBezTo>
                  <a:pt x="38161" y="78172"/>
                  <a:pt x="43900" y="81816"/>
                  <a:pt x="51805" y="81816"/>
                </a:cubicBezTo>
                <a:cubicBezTo>
                  <a:pt x="60338" y="81816"/>
                  <a:pt x="64944" y="76477"/>
                  <a:pt x="64944" y="71444"/>
                </a:cubicBezTo>
                <a:cubicBezTo>
                  <a:pt x="64944" y="67266"/>
                  <a:pt x="63661" y="64755"/>
                  <a:pt x="60211" y="622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39" name="Shape 839"/>
          <p:cNvSpPr/>
          <p:nvPr/>
        </p:nvSpPr>
        <p:spPr>
          <a:xfrm>
            <a:off x="19965598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611" y="51783"/>
                </a:moveTo>
                <a:cubicBezTo>
                  <a:pt x="66527" y="51783"/>
                  <a:pt x="65444" y="56644"/>
                  <a:pt x="65444" y="56644"/>
                </a:cubicBezTo>
                <a:lnTo>
                  <a:pt x="65455" y="51816"/>
                </a:lnTo>
                <a:lnTo>
                  <a:pt x="54544" y="51816"/>
                </a:lnTo>
                <a:lnTo>
                  <a:pt x="54544" y="81816"/>
                </a:lnTo>
                <a:lnTo>
                  <a:pt x="65455" y="81816"/>
                </a:lnTo>
                <a:lnTo>
                  <a:pt x="65455" y="65455"/>
                </a:lnTo>
                <a:cubicBezTo>
                  <a:pt x="65455" y="65455"/>
                  <a:pt x="65455" y="59961"/>
                  <a:pt x="70088" y="59961"/>
                </a:cubicBezTo>
                <a:cubicBezTo>
                  <a:pt x="72700" y="59961"/>
                  <a:pt x="73638" y="62400"/>
                  <a:pt x="73638" y="65455"/>
                </a:cubicBezTo>
                <a:lnTo>
                  <a:pt x="73638" y="81816"/>
                </a:lnTo>
                <a:lnTo>
                  <a:pt x="84544" y="81816"/>
                </a:lnTo>
                <a:lnTo>
                  <a:pt x="84544" y="65455"/>
                </a:lnTo>
                <a:cubicBezTo>
                  <a:pt x="84544" y="56916"/>
                  <a:pt x="80833" y="51783"/>
                  <a:pt x="74611" y="51783"/>
                </a:cubicBezTo>
                <a:moveTo>
                  <a:pt x="38183" y="81816"/>
                </a:moveTo>
                <a:lnTo>
                  <a:pt x="49050" y="81816"/>
                </a:lnTo>
                <a:lnTo>
                  <a:pt x="49050" y="51783"/>
                </a:lnTo>
                <a:lnTo>
                  <a:pt x="38183" y="51783"/>
                </a:lnTo>
                <a:cubicBezTo>
                  <a:pt x="38183" y="51783"/>
                  <a:pt x="38183" y="81816"/>
                  <a:pt x="38183" y="81816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894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894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43616" y="38183"/>
                </a:moveTo>
                <a:cubicBezTo>
                  <a:pt x="40616" y="38183"/>
                  <a:pt x="38183" y="40627"/>
                  <a:pt x="38183" y="43644"/>
                </a:cubicBezTo>
                <a:cubicBezTo>
                  <a:pt x="38183" y="46661"/>
                  <a:pt x="40616" y="49105"/>
                  <a:pt x="43616" y="49105"/>
                </a:cubicBezTo>
                <a:cubicBezTo>
                  <a:pt x="46616" y="49105"/>
                  <a:pt x="49050" y="46661"/>
                  <a:pt x="49050" y="43644"/>
                </a:cubicBezTo>
                <a:cubicBezTo>
                  <a:pt x="49050" y="40627"/>
                  <a:pt x="46616" y="38183"/>
                  <a:pt x="43616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0" name="Shape 840"/>
          <p:cNvSpPr/>
          <p:nvPr/>
        </p:nvSpPr>
        <p:spPr>
          <a:xfrm>
            <a:off x="21032120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4400" y="73838"/>
                </a:moveTo>
                <a:cubicBezTo>
                  <a:pt x="63622" y="73405"/>
                  <a:pt x="63011" y="72822"/>
                  <a:pt x="62727" y="72100"/>
                </a:cubicBezTo>
                <a:cubicBezTo>
                  <a:pt x="62688" y="71977"/>
                  <a:pt x="62722" y="57216"/>
                  <a:pt x="62722" y="57216"/>
                </a:cubicBezTo>
                <a:lnTo>
                  <a:pt x="73644" y="57216"/>
                </a:lnTo>
                <a:lnTo>
                  <a:pt x="73644" y="49088"/>
                </a:lnTo>
                <a:lnTo>
                  <a:pt x="62733" y="49088"/>
                </a:lnTo>
                <a:lnTo>
                  <a:pt x="62733" y="38183"/>
                </a:lnTo>
                <a:lnTo>
                  <a:pt x="55788" y="38216"/>
                </a:lnTo>
                <a:cubicBezTo>
                  <a:pt x="55488" y="40466"/>
                  <a:pt x="54950" y="42322"/>
                  <a:pt x="54166" y="43772"/>
                </a:cubicBezTo>
                <a:cubicBezTo>
                  <a:pt x="53377" y="45233"/>
                  <a:pt x="52333" y="46477"/>
                  <a:pt x="51038" y="47516"/>
                </a:cubicBezTo>
                <a:cubicBezTo>
                  <a:pt x="49738" y="48555"/>
                  <a:pt x="48177" y="49350"/>
                  <a:pt x="46355" y="49911"/>
                </a:cubicBezTo>
                <a:lnTo>
                  <a:pt x="46361" y="57272"/>
                </a:lnTo>
                <a:lnTo>
                  <a:pt x="51822" y="57216"/>
                </a:lnTo>
                <a:lnTo>
                  <a:pt x="51822" y="71366"/>
                </a:lnTo>
                <a:cubicBezTo>
                  <a:pt x="51822" y="73355"/>
                  <a:pt x="52044" y="74877"/>
                  <a:pt x="52488" y="75922"/>
                </a:cubicBezTo>
                <a:cubicBezTo>
                  <a:pt x="52933" y="76977"/>
                  <a:pt x="53727" y="77966"/>
                  <a:pt x="54883" y="78900"/>
                </a:cubicBezTo>
                <a:cubicBezTo>
                  <a:pt x="56033" y="79833"/>
                  <a:pt x="57422" y="80544"/>
                  <a:pt x="59050" y="81050"/>
                </a:cubicBezTo>
                <a:cubicBezTo>
                  <a:pt x="60677" y="81550"/>
                  <a:pt x="62433" y="81816"/>
                  <a:pt x="64550" y="81816"/>
                </a:cubicBezTo>
                <a:cubicBezTo>
                  <a:pt x="66416" y="81816"/>
                  <a:pt x="67933" y="81627"/>
                  <a:pt x="69538" y="81272"/>
                </a:cubicBezTo>
                <a:cubicBezTo>
                  <a:pt x="71144" y="80916"/>
                  <a:pt x="73450" y="80305"/>
                  <a:pt x="75433" y="79427"/>
                </a:cubicBezTo>
                <a:lnTo>
                  <a:pt x="75461" y="72727"/>
                </a:lnTo>
                <a:cubicBezTo>
                  <a:pt x="73138" y="74161"/>
                  <a:pt x="70266" y="74705"/>
                  <a:pt x="67916" y="74705"/>
                </a:cubicBezTo>
                <a:cubicBezTo>
                  <a:pt x="66594" y="74705"/>
                  <a:pt x="65422" y="74416"/>
                  <a:pt x="64400" y="738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22098644" y="7728614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5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79394" y="38811"/>
                </a:moveTo>
                <a:cubicBezTo>
                  <a:pt x="79116" y="38755"/>
                  <a:pt x="78816" y="38727"/>
                  <a:pt x="78522" y="38727"/>
                </a:cubicBezTo>
                <a:cubicBezTo>
                  <a:pt x="76711" y="38727"/>
                  <a:pt x="75544" y="39811"/>
                  <a:pt x="75400" y="41633"/>
                </a:cubicBezTo>
                <a:cubicBezTo>
                  <a:pt x="73566" y="65022"/>
                  <a:pt x="72466" y="71716"/>
                  <a:pt x="72455" y="71783"/>
                </a:cubicBezTo>
                <a:lnTo>
                  <a:pt x="72477" y="72333"/>
                </a:lnTo>
                <a:lnTo>
                  <a:pt x="73011" y="72400"/>
                </a:lnTo>
                <a:lnTo>
                  <a:pt x="73177" y="72394"/>
                </a:lnTo>
                <a:cubicBezTo>
                  <a:pt x="73783" y="72394"/>
                  <a:pt x="74366" y="72500"/>
                  <a:pt x="74850" y="72688"/>
                </a:cubicBezTo>
                <a:lnTo>
                  <a:pt x="75438" y="72922"/>
                </a:lnTo>
                <a:lnTo>
                  <a:pt x="75544" y="72288"/>
                </a:lnTo>
                <a:cubicBezTo>
                  <a:pt x="76872" y="64011"/>
                  <a:pt x="79422" y="52916"/>
                  <a:pt x="80788" y="46961"/>
                </a:cubicBezTo>
                <a:cubicBezTo>
                  <a:pt x="81211" y="45116"/>
                  <a:pt x="81527" y="43761"/>
                  <a:pt x="81655" y="43127"/>
                </a:cubicBezTo>
                <a:cubicBezTo>
                  <a:pt x="81916" y="41833"/>
                  <a:pt x="81800" y="40794"/>
                  <a:pt x="81311" y="40033"/>
                </a:cubicBezTo>
                <a:cubicBezTo>
                  <a:pt x="80905" y="39400"/>
                  <a:pt x="80261" y="38988"/>
                  <a:pt x="79394" y="38811"/>
                </a:cubicBezTo>
                <a:moveTo>
                  <a:pt x="73777" y="75588"/>
                </a:moveTo>
                <a:cubicBezTo>
                  <a:pt x="71783" y="75133"/>
                  <a:pt x="70333" y="76011"/>
                  <a:pt x="69827" y="77944"/>
                </a:cubicBezTo>
                <a:cubicBezTo>
                  <a:pt x="69605" y="78816"/>
                  <a:pt x="69716" y="79638"/>
                  <a:pt x="70166" y="80327"/>
                </a:cubicBezTo>
                <a:cubicBezTo>
                  <a:pt x="70588" y="80966"/>
                  <a:pt x="71283" y="81444"/>
                  <a:pt x="72122" y="81672"/>
                </a:cubicBezTo>
                <a:cubicBezTo>
                  <a:pt x="72472" y="81772"/>
                  <a:pt x="72827" y="81822"/>
                  <a:pt x="73177" y="81822"/>
                </a:cubicBezTo>
                <a:cubicBezTo>
                  <a:pt x="74655" y="81822"/>
                  <a:pt x="75772" y="80988"/>
                  <a:pt x="76100" y="79655"/>
                </a:cubicBezTo>
                <a:cubicBezTo>
                  <a:pt x="76338" y="78638"/>
                  <a:pt x="76233" y="77716"/>
                  <a:pt x="75788" y="76988"/>
                </a:cubicBezTo>
                <a:cubicBezTo>
                  <a:pt x="75372" y="76294"/>
                  <a:pt x="74661" y="75794"/>
                  <a:pt x="73777" y="75588"/>
                </a:cubicBezTo>
                <a:moveTo>
                  <a:pt x="72300" y="39044"/>
                </a:moveTo>
                <a:lnTo>
                  <a:pt x="72766" y="38244"/>
                </a:lnTo>
                <a:lnTo>
                  <a:pt x="71838" y="38244"/>
                </a:lnTo>
                <a:lnTo>
                  <a:pt x="71700" y="38261"/>
                </a:lnTo>
                <a:cubicBezTo>
                  <a:pt x="70255" y="38672"/>
                  <a:pt x="68022" y="38672"/>
                  <a:pt x="66572" y="38261"/>
                </a:cubicBezTo>
                <a:lnTo>
                  <a:pt x="66116" y="38244"/>
                </a:lnTo>
                <a:lnTo>
                  <a:pt x="55488" y="56422"/>
                </a:lnTo>
                <a:lnTo>
                  <a:pt x="44816" y="38177"/>
                </a:lnTo>
                <a:lnTo>
                  <a:pt x="44444" y="38277"/>
                </a:lnTo>
                <a:cubicBezTo>
                  <a:pt x="42994" y="38677"/>
                  <a:pt x="40816" y="38672"/>
                  <a:pt x="39377" y="38261"/>
                </a:cubicBezTo>
                <a:lnTo>
                  <a:pt x="38211" y="38244"/>
                </a:lnTo>
                <a:lnTo>
                  <a:pt x="52677" y="63288"/>
                </a:lnTo>
                <a:lnTo>
                  <a:pt x="52244" y="81255"/>
                </a:lnTo>
                <a:lnTo>
                  <a:pt x="52261" y="81788"/>
                </a:lnTo>
                <a:lnTo>
                  <a:pt x="52788" y="81788"/>
                </a:lnTo>
                <a:lnTo>
                  <a:pt x="52922" y="81772"/>
                </a:lnTo>
                <a:cubicBezTo>
                  <a:pt x="54366" y="81361"/>
                  <a:pt x="56611" y="81361"/>
                  <a:pt x="58050" y="81772"/>
                </a:cubicBezTo>
                <a:lnTo>
                  <a:pt x="58738" y="81788"/>
                </a:lnTo>
                <a:lnTo>
                  <a:pt x="58400" y="63277"/>
                </a:lnTo>
                <a:cubicBezTo>
                  <a:pt x="58888" y="62383"/>
                  <a:pt x="61944" y="56694"/>
                  <a:pt x="65211" y="51000"/>
                </a:cubicBezTo>
                <a:cubicBezTo>
                  <a:pt x="68566" y="45144"/>
                  <a:pt x="72266" y="39111"/>
                  <a:pt x="72300" y="390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12499944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566" y="32722"/>
                </a:moveTo>
                <a:lnTo>
                  <a:pt x="59922" y="43200"/>
                </a:lnTo>
                <a:lnTo>
                  <a:pt x="77361" y="54027"/>
                </a:lnTo>
                <a:lnTo>
                  <a:pt x="90000" y="44033"/>
                </a:lnTo>
                <a:cubicBezTo>
                  <a:pt x="90000" y="44033"/>
                  <a:pt x="72566" y="32722"/>
                  <a:pt x="72566" y="32722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30000" y="44594"/>
                </a:moveTo>
                <a:lnTo>
                  <a:pt x="42483" y="54238"/>
                </a:lnTo>
                <a:lnTo>
                  <a:pt x="59922" y="43200"/>
                </a:lnTo>
                <a:lnTo>
                  <a:pt x="47944" y="32727"/>
                </a:lnTo>
                <a:cubicBezTo>
                  <a:pt x="47944" y="32727"/>
                  <a:pt x="30000" y="44594"/>
                  <a:pt x="30000" y="44594"/>
                </a:cubicBezTo>
                <a:close/>
                <a:moveTo>
                  <a:pt x="77361" y="54033"/>
                </a:moveTo>
                <a:lnTo>
                  <a:pt x="77361" y="54027"/>
                </a:lnTo>
                <a:lnTo>
                  <a:pt x="77361" y="54027"/>
                </a:lnTo>
                <a:lnTo>
                  <a:pt x="77355" y="54027"/>
                </a:lnTo>
                <a:cubicBezTo>
                  <a:pt x="77355" y="54027"/>
                  <a:pt x="77361" y="54033"/>
                  <a:pt x="77361" y="54033"/>
                </a:cubicBezTo>
                <a:close/>
                <a:moveTo>
                  <a:pt x="72027" y="81661"/>
                </a:moveTo>
                <a:lnTo>
                  <a:pt x="71994" y="81705"/>
                </a:lnTo>
                <a:lnTo>
                  <a:pt x="60005" y="72783"/>
                </a:lnTo>
                <a:lnTo>
                  <a:pt x="48505" y="81583"/>
                </a:lnTo>
                <a:lnTo>
                  <a:pt x="48400" y="81750"/>
                </a:lnTo>
                <a:lnTo>
                  <a:pt x="42061" y="77916"/>
                </a:lnTo>
                <a:lnTo>
                  <a:pt x="42061" y="81261"/>
                </a:lnTo>
                <a:lnTo>
                  <a:pt x="59994" y="92733"/>
                </a:lnTo>
                <a:lnTo>
                  <a:pt x="77783" y="81261"/>
                </a:lnTo>
                <a:lnTo>
                  <a:pt x="77783" y="78150"/>
                </a:lnTo>
                <a:lnTo>
                  <a:pt x="72027" y="81661"/>
                </a:lnTo>
                <a:cubicBezTo>
                  <a:pt x="72027" y="81661"/>
                  <a:pt x="72027" y="81661"/>
                  <a:pt x="72027" y="81661"/>
                </a:cubicBezTo>
                <a:close/>
                <a:moveTo>
                  <a:pt x="42450" y="54255"/>
                </a:moveTo>
                <a:lnTo>
                  <a:pt x="30022" y="64316"/>
                </a:lnTo>
                <a:lnTo>
                  <a:pt x="40833" y="70811"/>
                </a:lnTo>
                <a:lnTo>
                  <a:pt x="40838" y="70805"/>
                </a:lnTo>
                <a:lnTo>
                  <a:pt x="43011" y="72122"/>
                </a:lnTo>
                <a:lnTo>
                  <a:pt x="47950" y="75088"/>
                </a:lnTo>
                <a:lnTo>
                  <a:pt x="55888" y="69061"/>
                </a:lnTo>
                <a:lnTo>
                  <a:pt x="59888" y="65994"/>
                </a:lnTo>
                <a:lnTo>
                  <a:pt x="59905" y="66011"/>
                </a:lnTo>
                <a:lnTo>
                  <a:pt x="59922" y="66000"/>
                </a:lnTo>
                <a:lnTo>
                  <a:pt x="59988" y="66044"/>
                </a:lnTo>
                <a:lnTo>
                  <a:pt x="60022" y="65994"/>
                </a:lnTo>
                <a:lnTo>
                  <a:pt x="69527" y="73072"/>
                </a:lnTo>
                <a:lnTo>
                  <a:pt x="72261" y="75083"/>
                </a:lnTo>
                <a:lnTo>
                  <a:pt x="89994" y="64305"/>
                </a:lnTo>
                <a:lnTo>
                  <a:pt x="77361" y="54033"/>
                </a:lnTo>
                <a:lnTo>
                  <a:pt x="59927" y="65083"/>
                </a:lnTo>
                <a:cubicBezTo>
                  <a:pt x="59927" y="65083"/>
                  <a:pt x="42450" y="54255"/>
                  <a:pt x="42450" y="5425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13566466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76361"/>
                </a:moveTo>
                <a:cubicBezTo>
                  <a:pt x="81816" y="79377"/>
                  <a:pt x="79372" y="81816"/>
                  <a:pt x="76361" y="81816"/>
                </a:cubicBezTo>
                <a:lnTo>
                  <a:pt x="43638" y="81816"/>
                </a:lnTo>
                <a:cubicBezTo>
                  <a:pt x="40627" y="81816"/>
                  <a:pt x="38183" y="79377"/>
                  <a:pt x="38183" y="76361"/>
                </a:cubicBezTo>
                <a:lnTo>
                  <a:pt x="38183" y="57272"/>
                </a:lnTo>
                <a:lnTo>
                  <a:pt x="43911" y="57272"/>
                </a:lnTo>
                <a:cubicBezTo>
                  <a:pt x="43761" y="58166"/>
                  <a:pt x="43638" y="59066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9066"/>
                  <a:pt x="76238" y="58166"/>
                  <a:pt x="76088" y="57272"/>
                </a:cubicBezTo>
                <a:lnTo>
                  <a:pt x="81816" y="57272"/>
                </a:lnTo>
                <a:cubicBezTo>
                  <a:pt x="81816" y="57272"/>
                  <a:pt x="81816" y="76361"/>
                  <a:pt x="81816" y="76361"/>
                </a:cubicBezTo>
                <a:close/>
                <a:moveTo>
                  <a:pt x="60000" y="49088"/>
                </a:move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moveTo>
                  <a:pt x="70911" y="40911"/>
                </a:moveTo>
                <a:lnTo>
                  <a:pt x="79088" y="40911"/>
                </a:lnTo>
                <a:lnTo>
                  <a:pt x="79088" y="49088"/>
                </a:lnTo>
                <a:lnTo>
                  <a:pt x="70911" y="49088"/>
                </a:lnTo>
                <a:cubicBezTo>
                  <a:pt x="70911" y="49088"/>
                  <a:pt x="70911" y="40911"/>
                  <a:pt x="70911" y="40911"/>
                </a:cubicBezTo>
                <a:close/>
                <a:moveTo>
                  <a:pt x="76361" y="32727"/>
                </a:moveTo>
                <a:lnTo>
                  <a:pt x="43638" y="32727"/>
                </a:lnTo>
                <a:cubicBezTo>
                  <a:pt x="37611" y="32727"/>
                  <a:pt x="32727" y="37611"/>
                  <a:pt x="32727" y="43638"/>
                </a:cubicBezTo>
                <a:lnTo>
                  <a:pt x="32727" y="76361"/>
                </a:lnTo>
                <a:cubicBezTo>
                  <a:pt x="32727" y="82388"/>
                  <a:pt x="37611" y="87272"/>
                  <a:pt x="43638" y="87272"/>
                </a:cubicBezTo>
                <a:lnTo>
                  <a:pt x="76361" y="87272"/>
                </a:lnTo>
                <a:cubicBezTo>
                  <a:pt x="82388" y="87272"/>
                  <a:pt x="87272" y="82388"/>
                  <a:pt x="87272" y="76361"/>
                </a:cubicBezTo>
                <a:lnTo>
                  <a:pt x="87272" y="43638"/>
                </a:lnTo>
                <a:cubicBezTo>
                  <a:pt x="87272" y="37611"/>
                  <a:pt x="82388" y="32727"/>
                  <a:pt x="76361" y="32727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14632988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60000"/>
                </a:moveTo>
                <a:cubicBezTo>
                  <a:pt x="87272" y="69861"/>
                  <a:pt x="82022" y="78472"/>
                  <a:pt x="74183" y="83261"/>
                </a:cubicBezTo>
                <a:lnTo>
                  <a:pt x="82411" y="59477"/>
                </a:lnTo>
                <a:cubicBezTo>
                  <a:pt x="83988" y="55522"/>
                  <a:pt x="84516" y="52361"/>
                  <a:pt x="84516" y="49544"/>
                </a:cubicBezTo>
                <a:cubicBezTo>
                  <a:pt x="84516" y="48950"/>
                  <a:pt x="84450" y="48433"/>
                  <a:pt x="84411" y="47888"/>
                </a:cubicBezTo>
                <a:cubicBezTo>
                  <a:pt x="86227" y="51538"/>
                  <a:pt x="87272" y="55644"/>
                  <a:pt x="87272" y="60000"/>
                </a:cubicBezTo>
                <a:moveTo>
                  <a:pt x="63822" y="47000"/>
                </a:moveTo>
                <a:cubicBezTo>
                  <a:pt x="65488" y="46911"/>
                  <a:pt x="66994" y="46738"/>
                  <a:pt x="66994" y="46738"/>
                </a:cubicBezTo>
                <a:cubicBezTo>
                  <a:pt x="68488" y="46555"/>
                  <a:pt x="68311" y="44366"/>
                  <a:pt x="66816" y="44450"/>
                </a:cubicBezTo>
                <a:cubicBezTo>
                  <a:pt x="66816" y="44450"/>
                  <a:pt x="62327" y="44805"/>
                  <a:pt x="59427" y="44805"/>
                </a:cubicBezTo>
                <a:cubicBezTo>
                  <a:pt x="56700" y="44805"/>
                  <a:pt x="52122" y="44450"/>
                  <a:pt x="52122" y="44450"/>
                </a:cubicBezTo>
                <a:cubicBezTo>
                  <a:pt x="50627" y="44366"/>
                  <a:pt x="50455" y="46644"/>
                  <a:pt x="51944" y="46738"/>
                </a:cubicBezTo>
                <a:cubicBezTo>
                  <a:pt x="51944" y="46738"/>
                  <a:pt x="53361" y="46911"/>
                  <a:pt x="54855" y="47000"/>
                </a:cubicBezTo>
                <a:lnTo>
                  <a:pt x="59177" y="58838"/>
                </a:lnTo>
                <a:lnTo>
                  <a:pt x="53111" y="77033"/>
                </a:lnTo>
                <a:lnTo>
                  <a:pt x="43011" y="47000"/>
                </a:lnTo>
                <a:cubicBezTo>
                  <a:pt x="44677" y="46911"/>
                  <a:pt x="46183" y="46738"/>
                  <a:pt x="46183" y="46738"/>
                </a:cubicBezTo>
                <a:cubicBezTo>
                  <a:pt x="47677" y="46555"/>
                  <a:pt x="47500" y="44366"/>
                  <a:pt x="46005" y="44450"/>
                </a:cubicBezTo>
                <a:cubicBezTo>
                  <a:pt x="46005" y="44450"/>
                  <a:pt x="41516" y="44805"/>
                  <a:pt x="38616" y="44805"/>
                </a:cubicBezTo>
                <a:cubicBezTo>
                  <a:pt x="38250" y="44805"/>
                  <a:pt x="37800" y="44794"/>
                  <a:pt x="37372" y="44783"/>
                </a:cubicBezTo>
                <a:cubicBezTo>
                  <a:pt x="42266" y="37511"/>
                  <a:pt x="50572" y="32727"/>
                  <a:pt x="60000" y="32727"/>
                </a:cubicBezTo>
                <a:cubicBezTo>
                  <a:pt x="66916" y="32727"/>
                  <a:pt x="73211" y="35322"/>
                  <a:pt x="78022" y="39566"/>
                </a:cubicBezTo>
                <a:cubicBezTo>
                  <a:pt x="75500" y="39761"/>
                  <a:pt x="73883" y="42016"/>
                  <a:pt x="73883" y="44450"/>
                </a:cubicBezTo>
                <a:cubicBezTo>
                  <a:pt x="73883" y="46738"/>
                  <a:pt x="75027" y="48672"/>
                  <a:pt x="76433" y="50955"/>
                </a:cubicBezTo>
                <a:cubicBezTo>
                  <a:pt x="77488" y="52800"/>
                  <a:pt x="78716" y="55172"/>
                  <a:pt x="78716" y="58600"/>
                </a:cubicBezTo>
                <a:cubicBezTo>
                  <a:pt x="78716" y="60972"/>
                  <a:pt x="77805" y="63727"/>
                  <a:pt x="76605" y="67566"/>
                </a:cubicBezTo>
                <a:lnTo>
                  <a:pt x="73838" y="76805"/>
                </a:lnTo>
                <a:cubicBezTo>
                  <a:pt x="73838" y="76805"/>
                  <a:pt x="63822" y="47000"/>
                  <a:pt x="63822" y="47000"/>
                </a:cubicBezTo>
                <a:close/>
                <a:moveTo>
                  <a:pt x="60000" y="87272"/>
                </a:moveTo>
                <a:cubicBezTo>
                  <a:pt x="57327" y="87272"/>
                  <a:pt x="54761" y="86872"/>
                  <a:pt x="52322" y="86155"/>
                </a:cubicBezTo>
                <a:lnTo>
                  <a:pt x="60483" y="62422"/>
                </a:lnTo>
                <a:cubicBezTo>
                  <a:pt x="60483" y="62422"/>
                  <a:pt x="67838" y="82583"/>
                  <a:pt x="69027" y="85711"/>
                </a:cubicBezTo>
                <a:cubicBezTo>
                  <a:pt x="66200" y="86705"/>
                  <a:pt x="63172" y="87272"/>
                  <a:pt x="60000" y="87272"/>
                </a:cubicBezTo>
                <a:moveTo>
                  <a:pt x="32727" y="60000"/>
                </a:moveTo>
                <a:cubicBezTo>
                  <a:pt x="32727" y="56211"/>
                  <a:pt x="33500" y="52611"/>
                  <a:pt x="34894" y="49333"/>
                </a:cubicBezTo>
                <a:lnTo>
                  <a:pt x="47661" y="84300"/>
                </a:lnTo>
                <a:cubicBezTo>
                  <a:pt x="38805" y="79788"/>
                  <a:pt x="32727" y="70616"/>
                  <a:pt x="32727" y="60000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15699509" y="8795136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088" y="57272"/>
                </a:moveTo>
                <a:cubicBezTo>
                  <a:pt x="75283" y="57272"/>
                  <a:pt x="71605" y="57783"/>
                  <a:pt x="68066" y="58644"/>
                </a:cubicBezTo>
                <a:cubicBezTo>
                  <a:pt x="67244" y="56616"/>
                  <a:pt x="66338" y="54633"/>
                  <a:pt x="65350" y="52688"/>
                </a:cubicBezTo>
                <a:cubicBezTo>
                  <a:pt x="71016" y="50005"/>
                  <a:pt x="76266" y="46611"/>
                  <a:pt x="81066" y="42677"/>
                </a:cubicBezTo>
                <a:cubicBezTo>
                  <a:pt x="84566" y="46933"/>
                  <a:pt x="86772" y="52261"/>
                  <a:pt x="87177" y="58094"/>
                </a:cubicBezTo>
                <a:cubicBezTo>
                  <a:pt x="84544" y="57611"/>
                  <a:pt x="81866" y="57272"/>
                  <a:pt x="79088" y="57272"/>
                </a:cubicBezTo>
                <a:moveTo>
                  <a:pt x="73477" y="83694"/>
                </a:moveTo>
                <a:cubicBezTo>
                  <a:pt x="73155" y="76783"/>
                  <a:pt x="71983" y="70100"/>
                  <a:pt x="69944" y="63794"/>
                </a:cubicBezTo>
                <a:cubicBezTo>
                  <a:pt x="72888" y="63116"/>
                  <a:pt x="75938" y="62727"/>
                  <a:pt x="79088" y="62727"/>
                </a:cubicBezTo>
                <a:cubicBezTo>
                  <a:pt x="81811" y="62727"/>
                  <a:pt x="84438" y="63100"/>
                  <a:pt x="87005" y="63616"/>
                </a:cubicBezTo>
                <a:cubicBezTo>
                  <a:pt x="85861" y="72227"/>
                  <a:pt x="80711" y="79566"/>
                  <a:pt x="73477" y="83694"/>
                </a:cubicBezTo>
                <a:moveTo>
                  <a:pt x="60000" y="87272"/>
                </a:moveTo>
                <a:cubicBezTo>
                  <a:pt x="54144" y="87272"/>
                  <a:pt x="48733" y="85411"/>
                  <a:pt x="44283" y="82266"/>
                </a:cubicBezTo>
                <a:cubicBezTo>
                  <a:pt x="49011" y="74605"/>
                  <a:pt x="56155" y="68600"/>
                  <a:pt x="64700" y="65377"/>
                </a:cubicBezTo>
                <a:cubicBezTo>
                  <a:pt x="66816" y="71905"/>
                  <a:pt x="68005" y="78838"/>
                  <a:pt x="68133" y="86038"/>
                </a:cubicBezTo>
                <a:cubicBezTo>
                  <a:pt x="65561" y="86838"/>
                  <a:pt x="62833" y="87272"/>
                  <a:pt x="60000" y="87272"/>
                </a:cubicBezTo>
                <a:moveTo>
                  <a:pt x="32727" y="60000"/>
                </a:moveTo>
                <a:cubicBezTo>
                  <a:pt x="42444" y="60000"/>
                  <a:pt x="51733" y="58161"/>
                  <a:pt x="60288" y="54850"/>
                </a:cubicBezTo>
                <a:cubicBezTo>
                  <a:pt x="61194" y="56622"/>
                  <a:pt x="62061" y="58416"/>
                  <a:pt x="62827" y="60266"/>
                </a:cubicBezTo>
                <a:cubicBezTo>
                  <a:pt x="53411" y="63800"/>
                  <a:pt x="45500" y="70322"/>
                  <a:pt x="40138" y="78650"/>
                </a:cubicBezTo>
                <a:cubicBezTo>
                  <a:pt x="35555" y="73772"/>
                  <a:pt x="32727" y="67222"/>
                  <a:pt x="32727" y="60000"/>
                </a:cubicBezTo>
                <a:moveTo>
                  <a:pt x="46433" y="36366"/>
                </a:moveTo>
                <a:cubicBezTo>
                  <a:pt x="50650" y="40438"/>
                  <a:pt x="54405" y="44988"/>
                  <a:pt x="57516" y="50005"/>
                </a:cubicBezTo>
                <a:cubicBezTo>
                  <a:pt x="49950" y="52827"/>
                  <a:pt x="41811" y="54450"/>
                  <a:pt x="33277" y="54516"/>
                </a:cubicBezTo>
                <a:cubicBezTo>
                  <a:pt x="34866" y="46744"/>
                  <a:pt x="39766" y="40200"/>
                  <a:pt x="46433" y="36366"/>
                </a:cubicBezTo>
                <a:moveTo>
                  <a:pt x="60000" y="32727"/>
                </a:moveTo>
                <a:cubicBezTo>
                  <a:pt x="66488" y="32727"/>
                  <a:pt x="72444" y="35000"/>
                  <a:pt x="77122" y="38788"/>
                </a:cubicBezTo>
                <a:cubicBezTo>
                  <a:pt x="72705" y="42344"/>
                  <a:pt x="67872" y="45411"/>
                  <a:pt x="62677" y="47844"/>
                </a:cubicBezTo>
                <a:cubicBezTo>
                  <a:pt x="59622" y="42788"/>
                  <a:pt x="55961" y="38161"/>
                  <a:pt x="51850" y="33966"/>
                </a:cubicBezTo>
                <a:cubicBezTo>
                  <a:pt x="54427" y="33166"/>
                  <a:pt x="57161" y="32727"/>
                  <a:pt x="60000" y="32727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16816819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111" y="76100"/>
                </a:moveTo>
                <a:cubicBezTo>
                  <a:pt x="86111" y="81272"/>
                  <a:pt x="82811" y="83705"/>
                  <a:pt x="77755" y="83672"/>
                </a:cubicBezTo>
                <a:cubicBezTo>
                  <a:pt x="77055" y="83672"/>
                  <a:pt x="76283" y="83672"/>
                  <a:pt x="75811" y="83577"/>
                </a:cubicBezTo>
                <a:lnTo>
                  <a:pt x="75811" y="69427"/>
                </a:lnTo>
                <a:cubicBezTo>
                  <a:pt x="76283" y="69333"/>
                  <a:pt x="77094" y="69238"/>
                  <a:pt x="78338" y="69238"/>
                </a:cubicBezTo>
                <a:cubicBezTo>
                  <a:pt x="83144" y="69238"/>
                  <a:pt x="86150" y="71611"/>
                  <a:pt x="86111" y="76100"/>
                </a:cubicBezTo>
                <a:moveTo>
                  <a:pt x="70200" y="65933"/>
                </a:moveTo>
                <a:lnTo>
                  <a:pt x="70200" y="87172"/>
                </a:lnTo>
                <a:cubicBezTo>
                  <a:pt x="71588" y="87333"/>
                  <a:pt x="73644" y="87488"/>
                  <a:pt x="76544" y="87488"/>
                </a:cubicBezTo>
                <a:cubicBezTo>
                  <a:pt x="81383" y="87488"/>
                  <a:pt x="85344" y="86594"/>
                  <a:pt x="87944" y="84700"/>
                </a:cubicBezTo>
                <a:cubicBezTo>
                  <a:pt x="90333" y="82938"/>
                  <a:pt x="92055" y="80083"/>
                  <a:pt x="92055" y="75944"/>
                </a:cubicBezTo>
                <a:cubicBezTo>
                  <a:pt x="92055" y="72122"/>
                  <a:pt x="90438" y="69461"/>
                  <a:pt x="87872" y="67794"/>
                </a:cubicBezTo>
                <a:cubicBezTo>
                  <a:pt x="85488" y="66216"/>
                  <a:pt x="82444" y="65483"/>
                  <a:pt x="77755" y="65483"/>
                </a:cubicBezTo>
                <a:cubicBezTo>
                  <a:pt x="74927" y="65483"/>
                  <a:pt x="72250" y="65638"/>
                  <a:pt x="70200" y="65933"/>
                </a:cubicBezTo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3"/>
                </a:moveTo>
                <a:cubicBezTo>
                  <a:pt x="113333" y="112100"/>
                  <a:pt x="110350" y="114538"/>
                  <a:pt x="106666" y="114538"/>
                </a:cubicBezTo>
                <a:lnTo>
                  <a:pt x="13333" y="114538"/>
                </a:lnTo>
                <a:cubicBezTo>
                  <a:pt x="9655" y="114538"/>
                  <a:pt x="6666" y="112100"/>
                  <a:pt x="6666" y="109083"/>
                </a:cubicBezTo>
                <a:lnTo>
                  <a:pt x="6666" y="10911"/>
                </a:lnTo>
                <a:cubicBezTo>
                  <a:pt x="6666" y="7894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3"/>
                  <a:pt x="113333" y="109083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77"/>
                  <a:pt x="0" y="10911"/>
                </a:cubicBezTo>
                <a:lnTo>
                  <a:pt x="0" y="109083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3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37605" y="75877"/>
                </a:moveTo>
                <a:cubicBezTo>
                  <a:pt x="36800" y="75877"/>
                  <a:pt x="36216" y="75844"/>
                  <a:pt x="35738" y="75750"/>
                </a:cubicBezTo>
                <a:lnTo>
                  <a:pt x="35738" y="69366"/>
                </a:lnTo>
                <a:cubicBezTo>
                  <a:pt x="36138" y="69266"/>
                  <a:pt x="36911" y="69172"/>
                  <a:pt x="38044" y="69172"/>
                </a:cubicBezTo>
                <a:cubicBezTo>
                  <a:pt x="40833" y="69172"/>
                  <a:pt x="42411" y="70361"/>
                  <a:pt x="42411" y="72350"/>
                </a:cubicBezTo>
                <a:cubicBezTo>
                  <a:pt x="42411" y="74561"/>
                  <a:pt x="40577" y="75877"/>
                  <a:pt x="37605" y="75877"/>
                </a:cubicBezTo>
                <a:moveTo>
                  <a:pt x="37755" y="65483"/>
                </a:moveTo>
                <a:cubicBezTo>
                  <a:pt x="34344" y="65483"/>
                  <a:pt x="31922" y="65672"/>
                  <a:pt x="30200" y="65933"/>
                </a:cubicBezTo>
                <a:lnTo>
                  <a:pt x="30200" y="87266"/>
                </a:lnTo>
                <a:lnTo>
                  <a:pt x="35738" y="87266"/>
                </a:lnTo>
                <a:lnTo>
                  <a:pt x="35738" y="79533"/>
                </a:lnTo>
                <a:cubicBezTo>
                  <a:pt x="36244" y="79600"/>
                  <a:pt x="36911" y="79633"/>
                  <a:pt x="37644" y="79633"/>
                </a:cubicBezTo>
                <a:cubicBezTo>
                  <a:pt x="40944" y="79633"/>
                  <a:pt x="43766" y="78927"/>
                  <a:pt x="45672" y="77355"/>
                </a:cubicBezTo>
                <a:cubicBezTo>
                  <a:pt x="47138" y="76133"/>
                  <a:pt x="47944" y="74338"/>
                  <a:pt x="47944" y="72222"/>
                </a:cubicBezTo>
                <a:cubicBezTo>
                  <a:pt x="47944" y="70100"/>
                  <a:pt x="46883" y="68311"/>
                  <a:pt x="45305" y="67216"/>
                </a:cubicBezTo>
                <a:cubicBezTo>
                  <a:pt x="43655" y="66061"/>
                  <a:pt x="41200" y="65483"/>
                  <a:pt x="37755" y="65483"/>
                </a:cubicBezTo>
                <a:moveTo>
                  <a:pt x="59805" y="74433"/>
                </a:moveTo>
                <a:cubicBezTo>
                  <a:pt x="56616" y="73377"/>
                  <a:pt x="55222" y="72766"/>
                  <a:pt x="55222" y="71388"/>
                </a:cubicBezTo>
                <a:cubicBezTo>
                  <a:pt x="55222" y="70266"/>
                  <a:pt x="56394" y="69300"/>
                  <a:pt x="58816" y="69300"/>
                </a:cubicBezTo>
                <a:cubicBezTo>
                  <a:pt x="61238" y="69300"/>
                  <a:pt x="62994" y="69905"/>
                  <a:pt x="63983" y="70327"/>
                </a:cubicBezTo>
                <a:lnTo>
                  <a:pt x="65233" y="66383"/>
                </a:lnTo>
                <a:cubicBezTo>
                  <a:pt x="63766" y="65805"/>
                  <a:pt x="61711" y="65288"/>
                  <a:pt x="58927" y="65288"/>
                </a:cubicBezTo>
                <a:cubicBezTo>
                  <a:pt x="53100" y="65288"/>
                  <a:pt x="49577" y="68111"/>
                  <a:pt x="49577" y="71800"/>
                </a:cubicBezTo>
                <a:cubicBezTo>
                  <a:pt x="49577" y="74944"/>
                  <a:pt x="52250" y="76938"/>
                  <a:pt x="56361" y="78188"/>
                </a:cubicBezTo>
                <a:cubicBezTo>
                  <a:pt x="59327" y="79116"/>
                  <a:pt x="60505" y="79888"/>
                  <a:pt x="60505" y="81238"/>
                </a:cubicBezTo>
                <a:cubicBezTo>
                  <a:pt x="60505" y="82650"/>
                  <a:pt x="59144" y="83577"/>
                  <a:pt x="56577" y="83577"/>
                </a:cubicBezTo>
                <a:cubicBezTo>
                  <a:pt x="54194" y="83577"/>
                  <a:pt x="51883" y="82905"/>
                  <a:pt x="50383" y="82233"/>
                </a:cubicBezTo>
                <a:lnTo>
                  <a:pt x="49244" y="86272"/>
                </a:lnTo>
                <a:cubicBezTo>
                  <a:pt x="50638" y="86950"/>
                  <a:pt x="53422" y="87588"/>
                  <a:pt x="56244" y="87588"/>
                </a:cubicBezTo>
                <a:cubicBezTo>
                  <a:pt x="63033" y="87588"/>
                  <a:pt x="66222" y="84505"/>
                  <a:pt x="66222" y="80883"/>
                </a:cubicBezTo>
                <a:cubicBezTo>
                  <a:pt x="66222" y="77833"/>
                  <a:pt x="64172" y="75844"/>
                  <a:pt x="59805" y="744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17883341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200" y="87272"/>
                </a:moveTo>
                <a:lnTo>
                  <a:pt x="75811" y="87272"/>
                </a:lnTo>
                <a:lnTo>
                  <a:pt x="75811" y="65644"/>
                </a:lnTo>
                <a:lnTo>
                  <a:pt x="70200" y="65644"/>
                </a:lnTo>
                <a:cubicBezTo>
                  <a:pt x="70200" y="65644"/>
                  <a:pt x="70200" y="87272"/>
                  <a:pt x="70200" y="87272"/>
                </a:cubicBezTo>
                <a:close/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894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53433" y="78061"/>
                </a:moveTo>
                <a:lnTo>
                  <a:pt x="54894" y="73472"/>
                </a:lnTo>
                <a:cubicBezTo>
                  <a:pt x="55300" y="72222"/>
                  <a:pt x="55666" y="70588"/>
                  <a:pt x="56033" y="69305"/>
                </a:cubicBezTo>
                <a:lnTo>
                  <a:pt x="56105" y="69305"/>
                </a:lnTo>
                <a:cubicBezTo>
                  <a:pt x="56472" y="70588"/>
                  <a:pt x="56916" y="72188"/>
                  <a:pt x="57355" y="73472"/>
                </a:cubicBezTo>
                <a:lnTo>
                  <a:pt x="58894" y="78061"/>
                </a:lnTo>
                <a:cubicBezTo>
                  <a:pt x="58894" y="78061"/>
                  <a:pt x="53433" y="78061"/>
                  <a:pt x="53433" y="78061"/>
                </a:cubicBezTo>
                <a:close/>
                <a:moveTo>
                  <a:pt x="52622" y="65644"/>
                </a:moveTo>
                <a:lnTo>
                  <a:pt x="45072" y="87272"/>
                </a:lnTo>
                <a:lnTo>
                  <a:pt x="50861" y="87272"/>
                </a:lnTo>
                <a:lnTo>
                  <a:pt x="52622" y="81722"/>
                </a:lnTo>
                <a:lnTo>
                  <a:pt x="59700" y="81722"/>
                </a:lnTo>
                <a:lnTo>
                  <a:pt x="61605" y="87272"/>
                </a:lnTo>
                <a:lnTo>
                  <a:pt x="67622" y="87272"/>
                </a:lnTo>
                <a:lnTo>
                  <a:pt x="59955" y="65644"/>
                </a:lnTo>
                <a:cubicBezTo>
                  <a:pt x="59955" y="65644"/>
                  <a:pt x="52622" y="65644"/>
                  <a:pt x="52622" y="65644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18949863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866" y="87272"/>
                </a:moveTo>
                <a:lnTo>
                  <a:pt x="82472" y="87272"/>
                </a:lnTo>
                <a:lnTo>
                  <a:pt x="82472" y="78577"/>
                </a:lnTo>
                <a:lnTo>
                  <a:pt x="91350" y="78577"/>
                </a:lnTo>
                <a:lnTo>
                  <a:pt x="91350" y="74600"/>
                </a:lnTo>
                <a:lnTo>
                  <a:pt x="82472" y="74600"/>
                </a:lnTo>
                <a:lnTo>
                  <a:pt x="82472" y="69655"/>
                </a:lnTo>
                <a:lnTo>
                  <a:pt x="91972" y="69655"/>
                </a:lnTo>
                <a:lnTo>
                  <a:pt x="91972" y="65644"/>
                </a:lnTo>
                <a:lnTo>
                  <a:pt x="76866" y="65644"/>
                </a:lnTo>
                <a:cubicBezTo>
                  <a:pt x="76866" y="65644"/>
                  <a:pt x="76866" y="87272"/>
                  <a:pt x="76866" y="87272"/>
                </a:cubicBezTo>
                <a:close/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50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894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16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57755" y="83677"/>
                </a:moveTo>
                <a:cubicBezTo>
                  <a:pt x="57055" y="83677"/>
                  <a:pt x="56283" y="83677"/>
                  <a:pt x="55805" y="83583"/>
                </a:cubicBezTo>
                <a:lnTo>
                  <a:pt x="55805" y="69433"/>
                </a:lnTo>
                <a:cubicBezTo>
                  <a:pt x="56283" y="69333"/>
                  <a:pt x="57094" y="69238"/>
                  <a:pt x="58338" y="69238"/>
                </a:cubicBezTo>
                <a:cubicBezTo>
                  <a:pt x="63144" y="69238"/>
                  <a:pt x="66150" y="71616"/>
                  <a:pt x="66111" y="76105"/>
                </a:cubicBezTo>
                <a:cubicBezTo>
                  <a:pt x="66111" y="81272"/>
                  <a:pt x="62811" y="83711"/>
                  <a:pt x="57755" y="83677"/>
                </a:cubicBezTo>
                <a:moveTo>
                  <a:pt x="57755" y="65483"/>
                </a:moveTo>
                <a:cubicBezTo>
                  <a:pt x="54927" y="65483"/>
                  <a:pt x="52250" y="65644"/>
                  <a:pt x="50200" y="65933"/>
                </a:cubicBezTo>
                <a:lnTo>
                  <a:pt x="50200" y="87172"/>
                </a:lnTo>
                <a:cubicBezTo>
                  <a:pt x="51594" y="87333"/>
                  <a:pt x="53644" y="87494"/>
                  <a:pt x="56544" y="87494"/>
                </a:cubicBezTo>
                <a:cubicBezTo>
                  <a:pt x="61377" y="87494"/>
                  <a:pt x="65344" y="86594"/>
                  <a:pt x="67950" y="84700"/>
                </a:cubicBezTo>
                <a:cubicBezTo>
                  <a:pt x="70333" y="82938"/>
                  <a:pt x="72055" y="80083"/>
                  <a:pt x="72055" y="75944"/>
                </a:cubicBezTo>
                <a:cubicBezTo>
                  <a:pt x="72055" y="72127"/>
                  <a:pt x="70444" y="69461"/>
                  <a:pt x="67872" y="67794"/>
                </a:cubicBezTo>
                <a:cubicBezTo>
                  <a:pt x="65488" y="66222"/>
                  <a:pt x="62450" y="65483"/>
                  <a:pt x="57755" y="65483"/>
                </a:cubicBezTo>
                <a:moveTo>
                  <a:pt x="37605" y="75883"/>
                </a:moveTo>
                <a:cubicBezTo>
                  <a:pt x="36794" y="75883"/>
                  <a:pt x="36211" y="75850"/>
                  <a:pt x="35733" y="75755"/>
                </a:cubicBezTo>
                <a:lnTo>
                  <a:pt x="35733" y="69366"/>
                </a:lnTo>
                <a:cubicBezTo>
                  <a:pt x="36138" y="69272"/>
                  <a:pt x="36905" y="69177"/>
                  <a:pt x="38044" y="69177"/>
                </a:cubicBezTo>
                <a:cubicBezTo>
                  <a:pt x="40833" y="69177"/>
                  <a:pt x="42411" y="70361"/>
                  <a:pt x="42411" y="72350"/>
                </a:cubicBezTo>
                <a:cubicBezTo>
                  <a:pt x="42411" y="74566"/>
                  <a:pt x="40577" y="75883"/>
                  <a:pt x="37605" y="75883"/>
                </a:cubicBezTo>
                <a:moveTo>
                  <a:pt x="37755" y="65483"/>
                </a:moveTo>
                <a:cubicBezTo>
                  <a:pt x="34344" y="65483"/>
                  <a:pt x="31922" y="65677"/>
                  <a:pt x="30200" y="65933"/>
                </a:cubicBezTo>
                <a:lnTo>
                  <a:pt x="30200" y="87272"/>
                </a:lnTo>
                <a:lnTo>
                  <a:pt x="35733" y="87272"/>
                </a:lnTo>
                <a:lnTo>
                  <a:pt x="35733" y="79538"/>
                </a:lnTo>
                <a:cubicBezTo>
                  <a:pt x="36250" y="79600"/>
                  <a:pt x="36905" y="79633"/>
                  <a:pt x="37644" y="79633"/>
                </a:cubicBezTo>
                <a:cubicBezTo>
                  <a:pt x="40944" y="79633"/>
                  <a:pt x="43766" y="78927"/>
                  <a:pt x="45672" y="77355"/>
                </a:cubicBezTo>
                <a:cubicBezTo>
                  <a:pt x="47144" y="76138"/>
                  <a:pt x="47950" y="74338"/>
                  <a:pt x="47950" y="72222"/>
                </a:cubicBezTo>
                <a:cubicBezTo>
                  <a:pt x="47950" y="70105"/>
                  <a:pt x="46883" y="68311"/>
                  <a:pt x="45305" y="67216"/>
                </a:cubicBezTo>
                <a:cubicBezTo>
                  <a:pt x="43661" y="66066"/>
                  <a:pt x="41200" y="65483"/>
                  <a:pt x="37755" y="654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49" name="Shape 849"/>
          <p:cNvSpPr/>
          <p:nvPr/>
        </p:nvSpPr>
        <p:spPr>
          <a:xfrm>
            <a:off x="20016386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866" y="87272"/>
                </a:moveTo>
                <a:lnTo>
                  <a:pt x="77472" y="87272"/>
                </a:lnTo>
                <a:lnTo>
                  <a:pt x="77472" y="78577"/>
                </a:lnTo>
                <a:lnTo>
                  <a:pt x="86350" y="78577"/>
                </a:lnTo>
                <a:lnTo>
                  <a:pt x="86350" y="74600"/>
                </a:lnTo>
                <a:lnTo>
                  <a:pt x="77472" y="74600"/>
                </a:lnTo>
                <a:lnTo>
                  <a:pt x="77472" y="69655"/>
                </a:lnTo>
                <a:lnTo>
                  <a:pt x="86972" y="69655"/>
                </a:lnTo>
                <a:lnTo>
                  <a:pt x="86972" y="65644"/>
                </a:lnTo>
                <a:lnTo>
                  <a:pt x="71866" y="65644"/>
                </a:lnTo>
                <a:cubicBezTo>
                  <a:pt x="71866" y="65644"/>
                  <a:pt x="71866" y="87272"/>
                  <a:pt x="71866" y="87272"/>
                </a:cubicBezTo>
                <a:close/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50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894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16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61866" y="87272"/>
                </a:moveTo>
                <a:lnTo>
                  <a:pt x="67472" y="87272"/>
                </a:lnTo>
                <a:lnTo>
                  <a:pt x="67472" y="65644"/>
                </a:lnTo>
                <a:lnTo>
                  <a:pt x="61866" y="65644"/>
                </a:lnTo>
                <a:cubicBezTo>
                  <a:pt x="61866" y="65644"/>
                  <a:pt x="61866" y="87272"/>
                  <a:pt x="61866" y="87272"/>
                </a:cubicBezTo>
                <a:close/>
                <a:moveTo>
                  <a:pt x="46638" y="78705"/>
                </a:moveTo>
                <a:lnTo>
                  <a:pt x="50455" y="78705"/>
                </a:lnTo>
                <a:lnTo>
                  <a:pt x="50455" y="83227"/>
                </a:lnTo>
                <a:cubicBezTo>
                  <a:pt x="50011" y="83416"/>
                  <a:pt x="48988" y="83550"/>
                  <a:pt x="47700" y="83550"/>
                </a:cubicBezTo>
                <a:cubicBezTo>
                  <a:pt x="43116" y="83550"/>
                  <a:pt x="39927" y="80916"/>
                  <a:pt x="39927" y="76455"/>
                </a:cubicBezTo>
                <a:cubicBezTo>
                  <a:pt x="39927" y="71772"/>
                  <a:pt x="43450" y="69461"/>
                  <a:pt x="48105" y="69461"/>
                </a:cubicBezTo>
                <a:cubicBezTo>
                  <a:pt x="50822" y="69461"/>
                  <a:pt x="52505" y="69883"/>
                  <a:pt x="53866" y="70400"/>
                </a:cubicBezTo>
                <a:lnTo>
                  <a:pt x="55038" y="66477"/>
                </a:lnTo>
                <a:cubicBezTo>
                  <a:pt x="53827" y="65966"/>
                  <a:pt x="51372" y="65422"/>
                  <a:pt x="48177" y="65422"/>
                </a:cubicBezTo>
                <a:cubicBezTo>
                  <a:pt x="40072" y="65422"/>
                  <a:pt x="34100" y="69527"/>
                  <a:pt x="34061" y="76716"/>
                </a:cubicBezTo>
                <a:cubicBezTo>
                  <a:pt x="34022" y="79894"/>
                  <a:pt x="35272" y="82711"/>
                  <a:pt x="37544" y="84572"/>
                </a:cubicBezTo>
                <a:cubicBezTo>
                  <a:pt x="39816" y="86500"/>
                  <a:pt x="43083" y="87494"/>
                  <a:pt x="47588" y="87494"/>
                </a:cubicBezTo>
                <a:cubicBezTo>
                  <a:pt x="50861" y="87494"/>
                  <a:pt x="54122" y="86788"/>
                  <a:pt x="55844" y="86277"/>
                </a:cubicBezTo>
                <a:lnTo>
                  <a:pt x="55844" y="74883"/>
                </a:lnTo>
                <a:lnTo>
                  <a:pt x="46638" y="74883"/>
                </a:lnTo>
                <a:cubicBezTo>
                  <a:pt x="46638" y="74883"/>
                  <a:pt x="46638" y="78705"/>
                  <a:pt x="46638" y="7870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0" name="Shape 850"/>
          <p:cNvSpPr/>
          <p:nvPr/>
        </p:nvSpPr>
        <p:spPr>
          <a:xfrm>
            <a:off x="21082908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938" y="75883"/>
                </a:moveTo>
                <a:cubicBezTo>
                  <a:pt x="55127" y="75883"/>
                  <a:pt x="54544" y="75850"/>
                  <a:pt x="54066" y="75755"/>
                </a:cubicBezTo>
                <a:lnTo>
                  <a:pt x="54066" y="69366"/>
                </a:lnTo>
                <a:cubicBezTo>
                  <a:pt x="54472" y="69272"/>
                  <a:pt x="55238" y="69177"/>
                  <a:pt x="56377" y="69177"/>
                </a:cubicBezTo>
                <a:cubicBezTo>
                  <a:pt x="59166" y="69177"/>
                  <a:pt x="60744" y="70361"/>
                  <a:pt x="60744" y="72350"/>
                </a:cubicBezTo>
                <a:cubicBezTo>
                  <a:pt x="60744" y="74566"/>
                  <a:pt x="58911" y="75883"/>
                  <a:pt x="55938" y="75883"/>
                </a:cubicBezTo>
                <a:moveTo>
                  <a:pt x="56088" y="65483"/>
                </a:moveTo>
                <a:cubicBezTo>
                  <a:pt x="52672" y="65483"/>
                  <a:pt x="50255" y="65677"/>
                  <a:pt x="48533" y="65938"/>
                </a:cubicBezTo>
                <a:lnTo>
                  <a:pt x="48533" y="87272"/>
                </a:lnTo>
                <a:lnTo>
                  <a:pt x="54066" y="87272"/>
                </a:lnTo>
                <a:lnTo>
                  <a:pt x="54066" y="79538"/>
                </a:lnTo>
                <a:cubicBezTo>
                  <a:pt x="54583" y="79600"/>
                  <a:pt x="55238" y="79633"/>
                  <a:pt x="55977" y="79633"/>
                </a:cubicBezTo>
                <a:cubicBezTo>
                  <a:pt x="59277" y="79633"/>
                  <a:pt x="62100" y="78927"/>
                  <a:pt x="64005" y="77355"/>
                </a:cubicBezTo>
                <a:cubicBezTo>
                  <a:pt x="65477" y="76138"/>
                  <a:pt x="66283" y="74344"/>
                  <a:pt x="66283" y="72222"/>
                </a:cubicBezTo>
                <a:cubicBezTo>
                  <a:pt x="66283" y="70105"/>
                  <a:pt x="65216" y="68311"/>
                  <a:pt x="63638" y="67216"/>
                </a:cubicBezTo>
                <a:cubicBezTo>
                  <a:pt x="61994" y="66061"/>
                  <a:pt x="59533" y="65483"/>
                  <a:pt x="56088" y="65483"/>
                </a:cubicBezTo>
                <a:moveTo>
                  <a:pt x="67394" y="76716"/>
                </a:moveTo>
                <a:cubicBezTo>
                  <a:pt x="67355" y="79894"/>
                  <a:pt x="68605" y="82711"/>
                  <a:pt x="70877" y="84577"/>
                </a:cubicBezTo>
                <a:cubicBezTo>
                  <a:pt x="73150" y="86505"/>
                  <a:pt x="76416" y="87494"/>
                  <a:pt x="80922" y="87494"/>
                </a:cubicBezTo>
                <a:cubicBezTo>
                  <a:pt x="84194" y="87494"/>
                  <a:pt x="87455" y="86788"/>
                  <a:pt x="89177" y="86277"/>
                </a:cubicBezTo>
                <a:lnTo>
                  <a:pt x="89177" y="74883"/>
                </a:lnTo>
                <a:lnTo>
                  <a:pt x="79972" y="74883"/>
                </a:lnTo>
                <a:lnTo>
                  <a:pt x="79972" y="78705"/>
                </a:lnTo>
                <a:lnTo>
                  <a:pt x="83783" y="78705"/>
                </a:lnTo>
                <a:lnTo>
                  <a:pt x="83783" y="83227"/>
                </a:lnTo>
                <a:cubicBezTo>
                  <a:pt x="83344" y="83416"/>
                  <a:pt x="82322" y="83550"/>
                  <a:pt x="81033" y="83550"/>
                </a:cubicBezTo>
                <a:cubicBezTo>
                  <a:pt x="76450" y="83550"/>
                  <a:pt x="73261" y="80922"/>
                  <a:pt x="73261" y="76455"/>
                </a:cubicBezTo>
                <a:cubicBezTo>
                  <a:pt x="73261" y="71772"/>
                  <a:pt x="76783" y="69461"/>
                  <a:pt x="81438" y="69461"/>
                </a:cubicBezTo>
                <a:cubicBezTo>
                  <a:pt x="84155" y="69461"/>
                  <a:pt x="85838" y="69883"/>
                  <a:pt x="87200" y="70394"/>
                </a:cubicBezTo>
                <a:lnTo>
                  <a:pt x="88366" y="66477"/>
                </a:lnTo>
                <a:cubicBezTo>
                  <a:pt x="87161" y="65966"/>
                  <a:pt x="84705" y="65422"/>
                  <a:pt x="81511" y="65422"/>
                </a:cubicBezTo>
                <a:cubicBezTo>
                  <a:pt x="73405" y="65422"/>
                  <a:pt x="67433" y="69527"/>
                  <a:pt x="67394" y="76716"/>
                </a:cubicBezTo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50" y="114544"/>
                  <a:pt x="106666" y="114544"/>
                </a:cubicBezTo>
                <a:lnTo>
                  <a:pt x="13333" y="114544"/>
                </a:lnTo>
                <a:cubicBezTo>
                  <a:pt x="9650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894"/>
                  <a:pt x="9650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16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36700" y="79250"/>
                </a:moveTo>
                <a:cubicBezTo>
                  <a:pt x="36700" y="82622"/>
                  <a:pt x="35238" y="83550"/>
                  <a:pt x="32888" y="83550"/>
                </a:cubicBezTo>
                <a:cubicBezTo>
                  <a:pt x="31788" y="83550"/>
                  <a:pt x="30800" y="83388"/>
                  <a:pt x="30033" y="83161"/>
                </a:cubicBezTo>
                <a:lnTo>
                  <a:pt x="29405" y="87111"/>
                </a:lnTo>
                <a:cubicBezTo>
                  <a:pt x="30505" y="87433"/>
                  <a:pt x="32194" y="87627"/>
                  <a:pt x="33477" y="87627"/>
                </a:cubicBezTo>
                <a:cubicBezTo>
                  <a:pt x="38905" y="87627"/>
                  <a:pt x="42277" y="85472"/>
                  <a:pt x="42277" y="79311"/>
                </a:cubicBezTo>
                <a:lnTo>
                  <a:pt x="42277" y="65644"/>
                </a:lnTo>
                <a:lnTo>
                  <a:pt x="36700" y="65644"/>
                </a:lnTo>
                <a:cubicBezTo>
                  <a:pt x="36700" y="65644"/>
                  <a:pt x="36700" y="79250"/>
                  <a:pt x="36700" y="7925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22149430" y="8795136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000" y="32727"/>
                </a:moveTo>
                <a:lnTo>
                  <a:pt x="80000" y="5455"/>
                </a:lnTo>
                <a:lnTo>
                  <a:pt x="83333" y="5455"/>
                </a:lnTo>
                <a:lnTo>
                  <a:pt x="113333" y="32727"/>
                </a:lnTo>
                <a:cubicBezTo>
                  <a:pt x="113333" y="32727"/>
                  <a:pt x="80000" y="32727"/>
                  <a:pt x="80000" y="32727"/>
                </a:cubicBezTo>
                <a:close/>
                <a:moveTo>
                  <a:pt x="113333" y="109088"/>
                </a:moveTo>
                <a:cubicBezTo>
                  <a:pt x="113333" y="112105"/>
                  <a:pt x="110344" y="114544"/>
                  <a:pt x="106666" y="114544"/>
                </a:cubicBezTo>
                <a:lnTo>
                  <a:pt x="13333" y="114544"/>
                </a:lnTo>
                <a:cubicBezTo>
                  <a:pt x="9655" y="114544"/>
                  <a:pt x="6666" y="112105"/>
                  <a:pt x="6666" y="109088"/>
                </a:cubicBezTo>
                <a:lnTo>
                  <a:pt x="6666" y="10911"/>
                </a:lnTo>
                <a:cubicBezTo>
                  <a:pt x="6666" y="7900"/>
                  <a:pt x="9655" y="5455"/>
                  <a:pt x="13333" y="5455"/>
                </a:cubicBezTo>
                <a:lnTo>
                  <a:pt x="73333" y="5455"/>
                </a:lnTo>
                <a:lnTo>
                  <a:pt x="73333" y="32727"/>
                </a:lnTo>
                <a:cubicBezTo>
                  <a:pt x="73333" y="35738"/>
                  <a:pt x="76322" y="38177"/>
                  <a:pt x="80000" y="38177"/>
                </a:cubicBezTo>
                <a:lnTo>
                  <a:pt x="113333" y="38177"/>
                </a:lnTo>
                <a:cubicBezTo>
                  <a:pt x="113333" y="38177"/>
                  <a:pt x="113333" y="109088"/>
                  <a:pt x="113333" y="109088"/>
                </a:cubicBezTo>
                <a:close/>
                <a:moveTo>
                  <a:pt x="86666" y="0"/>
                </a:moveTo>
                <a:lnTo>
                  <a:pt x="13333" y="0"/>
                </a:lnTo>
                <a:cubicBezTo>
                  <a:pt x="5972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5972" y="120000"/>
                  <a:pt x="13333" y="120000"/>
                </a:cubicBezTo>
                <a:lnTo>
                  <a:pt x="106666" y="120000"/>
                </a:lnTo>
                <a:cubicBezTo>
                  <a:pt x="114027" y="120000"/>
                  <a:pt x="120000" y="115116"/>
                  <a:pt x="120000" y="109088"/>
                </a:cubicBezTo>
                <a:lnTo>
                  <a:pt x="120000" y="30000"/>
                </a:lnTo>
                <a:cubicBezTo>
                  <a:pt x="120000" y="30000"/>
                  <a:pt x="86666" y="0"/>
                  <a:pt x="86666" y="0"/>
                </a:cubicBezTo>
                <a:close/>
                <a:moveTo>
                  <a:pt x="72394" y="76716"/>
                </a:moveTo>
                <a:cubicBezTo>
                  <a:pt x="72355" y="79894"/>
                  <a:pt x="73605" y="82711"/>
                  <a:pt x="75877" y="84572"/>
                </a:cubicBezTo>
                <a:cubicBezTo>
                  <a:pt x="78150" y="86500"/>
                  <a:pt x="81416" y="87494"/>
                  <a:pt x="85927" y="87494"/>
                </a:cubicBezTo>
                <a:cubicBezTo>
                  <a:pt x="89188" y="87494"/>
                  <a:pt x="92455" y="86788"/>
                  <a:pt x="94177" y="86277"/>
                </a:cubicBezTo>
                <a:lnTo>
                  <a:pt x="94177" y="74883"/>
                </a:lnTo>
                <a:lnTo>
                  <a:pt x="84972" y="74883"/>
                </a:lnTo>
                <a:lnTo>
                  <a:pt x="84972" y="78705"/>
                </a:lnTo>
                <a:lnTo>
                  <a:pt x="88783" y="78705"/>
                </a:lnTo>
                <a:lnTo>
                  <a:pt x="88783" y="83227"/>
                </a:lnTo>
                <a:cubicBezTo>
                  <a:pt x="88344" y="83416"/>
                  <a:pt x="87322" y="83550"/>
                  <a:pt x="86033" y="83550"/>
                </a:cubicBezTo>
                <a:cubicBezTo>
                  <a:pt x="81450" y="83550"/>
                  <a:pt x="78261" y="80916"/>
                  <a:pt x="78261" y="76455"/>
                </a:cubicBezTo>
                <a:cubicBezTo>
                  <a:pt x="78261" y="71772"/>
                  <a:pt x="81783" y="69461"/>
                  <a:pt x="86438" y="69461"/>
                </a:cubicBezTo>
                <a:cubicBezTo>
                  <a:pt x="89155" y="69461"/>
                  <a:pt x="90838" y="69883"/>
                  <a:pt x="92200" y="70394"/>
                </a:cubicBezTo>
                <a:lnTo>
                  <a:pt x="93372" y="66477"/>
                </a:lnTo>
                <a:cubicBezTo>
                  <a:pt x="92161" y="65966"/>
                  <a:pt x="89705" y="65422"/>
                  <a:pt x="86511" y="65422"/>
                </a:cubicBezTo>
                <a:cubicBezTo>
                  <a:pt x="78405" y="65422"/>
                  <a:pt x="72427" y="69527"/>
                  <a:pt x="72394" y="76716"/>
                </a:cubicBezTo>
                <a:moveTo>
                  <a:pt x="34272" y="75883"/>
                </a:moveTo>
                <a:cubicBezTo>
                  <a:pt x="33461" y="75883"/>
                  <a:pt x="32877" y="75850"/>
                  <a:pt x="32400" y="75755"/>
                </a:cubicBezTo>
                <a:lnTo>
                  <a:pt x="32400" y="69366"/>
                </a:lnTo>
                <a:cubicBezTo>
                  <a:pt x="32805" y="69272"/>
                  <a:pt x="33572" y="69177"/>
                  <a:pt x="34711" y="69177"/>
                </a:cubicBezTo>
                <a:cubicBezTo>
                  <a:pt x="37500" y="69177"/>
                  <a:pt x="39077" y="70361"/>
                  <a:pt x="39077" y="72350"/>
                </a:cubicBezTo>
                <a:cubicBezTo>
                  <a:pt x="39077" y="74566"/>
                  <a:pt x="37244" y="75883"/>
                  <a:pt x="34272" y="75883"/>
                </a:cubicBezTo>
                <a:moveTo>
                  <a:pt x="34422" y="65483"/>
                </a:moveTo>
                <a:cubicBezTo>
                  <a:pt x="31011" y="65483"/>
                  <a:pt x="28588" y="65677"/>
                  <a:pt x="26866" y="65933"/>
                </a:cubicBezTo>
                <a:lnTo>
                  <a:pt x="26866" y="87272"/>
                </a:lnTo>
                <a:lnTo>
                  <a:pt x="32400" y="87272"/>
                </a:lnTo>
                <a:lnTo>
                  <a:pt x="32400" y="79538"/>
                </a:lnTo>
                <a:cubicBezTo>
                  <a:pt x="32916" y="79600"/>
                  <a:pt x="33572" y="79633"/>
                  <a:pt x="34311" y="79633"/>
                </a:cubicBezTo>
                <a:cubicBezTo>
                  <a:pt x="37611" y="79633"/>
                  <a:pt x="40433" y="78927"/>
                  <a:pt x="42338" y="77355"/>
                </a:cubicBezTo>
                <a:cubicBezTo>
                  <a:pt x="43811" y="76138"/>
                  <a:pt x="44616" y="74338"/>
                  <a:pt x="44616" y="72222"/>
                </a:cubicBezTo>
                <a:cubicBezTo>
                  <a:pt x="44616" y="70105"/>
                  <a:pt x="43550" y="68311"/>
                  <a:pt x="41972" y="67216"/>
                </a:cubicBezTo>
                <a:cubicBezTo>
                  <a:pt x="40327" y="66066"/>
                  <a:pt x="37866" y="65483"/>
                  <a:pt x="34422" y="65483"/>
                </a:cubicBezTo>
                <a:moveTo>
                  <a:pt x="62194" y="71966"/>
                </a:moveTo>
                <a:cubicBezTo>
                  <a:pt x="62194" y="75205"/>
                  <a:pt x="62305" y="78127"/>
                  <a:pt x="62666" y="80983"/>
                </a:cubicBezTo>
                <a:lnTo>
                  <a:pt x="62561" y="80983"/>
                </a:lnTo>
                <a:cubicBezTo>
                  <a:pt x="61455" y="78544"/>
                  <a:pt x="59994" y="75850"/>
                  <a:pt x="58527" y="73572"/>
                </a:cubicBezTo>
                <a:lnTo>
                  <a:pt x="53394" y="65644"/>
                </a:lnTo>
                <a:lnTo>
                  <a:pt x="46866" y="65644"/>
                </a:lnTo>
                <a:lnTo>
                  <a:pt x="46866" y="87272"/>
                </a:lnTo>
                <a:lnTo>
                  <a:pt x="52000" y="87272"/>
                </a:lnTo>
                <a:lnTo>
                  <a:pt x="52000" y="80755"/>
                </a:lnTo>
                <a:cubicBezTo>
                  <a:pt x="52000" y="77227"/>
                  <a:pt x="51927" y="74177"/>
                  <a:pt x="51777" y="71322"/>
                </a:cubicBezTo>
                <a:lnTo>
                  <a:pt x="51888" y="71294"/>
                </a:lnTo>
                <a:cubicBezTo>
                  <a:pt x="53100" y="73827"/>
                  <a:pt x="54711" y="76616"/>
                  <a:pt x="56177" y="78927"/>
                </a:cubicBezTo>
                <a:lnTo>
                  <a:pt x="61455" y="87272"/>
                </a:lnTo>
                <a:lnTo>
                  <a:pt x="67327" y="87272"/>
                </a:lnTo>
                <a:lnTo>
                  <a:pt x="67327" y="65644"/>
                </a:lnTo>
                <a:lnTo>
                  <a:pt x="62194" y="65644"/>
                </a:lnTo>
                <a:cubicBezTo>
                  <a:pt x="62194" y="65644"/>
                  <a:pt x="62194" y="71966"/>
                  <a:pt x="62194" y="71966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2" name="Shape 852"/>
          <p:cNvSpPr/>
          <p:nvPr/>
        </p:nvSpPr>
        <p:spPr>
          <a:xfrm>
            <a:off x="11725652" y="5592275"/>
            <a:ext cx="27498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Web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/>
        </p:nvSpPr>
        <p:spPr>
          <a:xfrm>
            <a:off x="1758542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705" y="79888"/>
                </a:moveTo>
                <a:cubicBezTo>
                  <a:pt x="71216" y="80383"/>
                  <a:pt x="70911" y="81066"/>
                  <a:pt x="70911" y="81816"/>
                </a:cubicBezTo>
                <a:cubicBezTo>
                  <a:pt x="70911" y="83327"/>
                  <a:pt x="72133" y="84544"/>
                  <a:pt x="73638" y="84544"/>
                </a:cubicBezTo>
                <a:cubicBezTo>
                  <a:pt x="74388" y="84544"/>
                  <a:pt x="75072" y="84244"/>
                  <a:pt x="75566" y="83744"/>
                </a:cubicBezTo>
                <a:lnTo>
                  <a:pt x="97383" y="61927"/>
                </a:lnTo>
                <a:cubicBezTo>
                  <a:pt x="97877" y="61433"/>
                  <a:pt x="98183" y="60755"/>
                  <a:pt x="98183" y="60000"/>
                </a:cubicBezTo>
                <a:cubicBezTo>
                  <a:pt x="98183" y="59250"/>
                  <a:pt x="97877" y="58566"/>
                  <a:pt x="97383" y="58072"/>
                </a:cubicBezTo>
                <a:lnTo>
                  <a:pt x="75566" y="36255"/>
                </a:lnTo>
                <a:cubicBezTo>
                  <a:pt x="75072" y="35761"/>
                  <a:pt x="74388" y="35455"/>
                  <a:pt x="73638" y="35455"/>
                </a:cubicBezTo>
                <a:cubicBezTo>
                  <a:pt x="72133" y="35455"/>
                  <a:pt x="70911" y="36672"/>
                  <a:pt x="70911" y="38183"/>
                </a:cubicBezTo>
                <a:cubicBezTo>
                  <a:pt x="70911" y="38933"/>
                  <a:pt x="71216" y="39616"/>
                  <a:pt x="71705" y="40111"/>
                </a:cubicBezTo>
                <a:lnTo>
                  <a:pt x="88872" y="57272"/>
                </a:ln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88872" y="62727"/>
                </a:lnTo>
                <a:cubicBezTo>
                  <a:pt x="88872" y="62727"/>
                  <a:pt x="71705" y="79888"/>
                  <a:pt x="71705" y="79888"/>
                </a:cubicBezTo>
                <a:close/>
                <a:moveTo>
                  <a:pt x="117272" y="0"/>
                </a:moveTo>
                <a:lnTo>
                  <a:pt x="19088" y="0"/>
                </a:lnTo>
                <a:cubicBezTo>
                  <a:pt x="17588" y="0"/>
                  <a:pt x="16361" y="1222"/>
                  <a:pt x="16361" y="2727"/>
                </a:cubicBezTo>
                <a:lnTo>
                  <a:pt x="16361" y="43638"/>
                </a:lnTo>
                <a:cubicBezTo>
                  <a:pt x="16361" y="45144"/>
                  <a:pt x="17588" y="46361"/>
                  <a:pt x="19088" y="46361"/>
                </a:cubicBezTo>
                <a:cubicBezTo>
                  <a:pt x="20594" y="46361"/>
                  <a:pt x="21816" y="45144"/>
                  <a:pt x="21816" y="43638"/>
                </a:cubicBezTo>
                <a:lnTo>
                  <a:pt x="21816" y="5455"/>
                </a:lnTo>
                <a:lnTo>
                  <a:pt x="114544" y="5455"/>
                </a:lnTo>
                <a:lnTo>
                  <a:pt x="114544" y="114544"/>
                </a:lnTo>
                <a:lnTo>
                  <a:pt x="21816" y="114544"/>
                </a:lnTo>
                <a:lnTo>
                  <a:pt x="21816" y="76361"/>
                </a:lnTo>
                <a:cubicBezTo>
                  <a:pt x="21816" y="74861"/>
                  <a:pt x="20594" y="73638"/>
                  <a:pt x="19088" y="73638"/>
                </a:cubicBezTo>
                <a:cubicBezTo>
                  <a:pt x="17588" y="73638"/>
                  <a:pt x="16361" y="74861"/>
                  <a:pt x="16361" y="76361"/>
                </a:cubicBezTo>
                <a:lnTo>
                  <a:pt x="16361" y="117272"/>
                </a:lnTo>
                <a:cubicBezTo>
                  <a:pt x="16361" y="118777"/>
                  <a:pt x="17588" y="120000"/>
                  <a:pt x="19088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2825064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7272"/>
                </a:moveTo>
                <a:lnTo>
                  <a:pt x="31133" y="57272"/>
                </a:lnTo>
                <a:lnTo>
                  <a:pt x="48294" y="40111"/>
                </a:lnTo>
                <a:cubicBezTo>
                  <a:pt x="48783" y="39616"/>
                  <a:pt x="49088" y="38933"/>
                  <a:pt x="49088" y="38183"/>
                </a:cubicBezTo>
                <a:cubicBezTo>
                  <a:pt x="49088" y="36672"/>
                  <a:pt x="47866" y="35455"/>
                  <a:pt x="46361" y="35455"/>
                </a:cubicBezTo>
                <a:cubicBezTo>
                  <a:pt x="45611" y="35455"/>
                  <a:pt x="44927" y="35761"/>
                  <a:pt x="44433" y="36255"/>
                </a:cubicBezTo>
                <a:lnTo>
                  <a:pt x="22616" y="58072"/>
                </a:lnTo>
                <a:cubicBezTo>
                  <a:pt x="22122" y="58566"/>
                  <a:pt x="21816" y="59250"/>
                  <a:pt x="21816" y="60000"/>
                </a:cubicBezTo>
                <a:cubicBezTo>
                  <a:pt x="21816" y="60755"/>
                  <a:pt x="22122" y="61433"/>
                  <a:pt x="22616" y="61927"/>
                </a:cubicBezTo>
                <a:lnTo>
                  <a:pt x="44433" y="83744"/>
                </a:lnTo>
                <a:cubicBezTo>
                  <a:pt x="44927" y="84244"/>
                  <a:pt x="45611" y="84544"/>
                  <a:pt x="46361" y="84544"/>
                </a:cubicBezTo>
                <a:cubicBezTo>
                  <a:pt x="47866" y="84544"/>
                  <a:pt x="49088" y="83327"/>
                  <a:pt x="49088" y="81816"/>
                </a:cubicBezTo>
                <a:cubicBezTo>
                  <a:pt x="49088" y="81066"/>
                  <a:pt x="48783" y="80383"/>
                  <a:pt x="48294" y="79888"/>
                </a:cubicBezTo>
                <a:lnTo>
                  <a:pt x="31133" y="62727"/>
                </a:ln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100911" y="73638"/>
                </a:moveTo>
                <a:cubicBezTo>
                  <a:pt x="99405" y="73638"/>
                  <a:pt x="98183" y="74861"/>
                  <a:pt x="98183" y="76361"/>
                </a:cubicBezTo>
                <a:lnTo>
                  <a:pt x="98183" y="114544"/>
                </a:lnTo>
                <a:lnTo>
                  <a:pt x="5455" y="114544"/>
                </a:lnTo>
                <a:lnTo>
                  <a:pt x="5455" y="5455"/>
                </a:lnTo>
                <a:lnTo>
                  <a:pt x="98183" y="5455"/>
                </a:lnTo>
                <a:lnTo>
                  <a:pt x="98183" y="43638"/>
                </a:lnTo>
                <a:cubicBezTo>
                  <a:pt x="98183" y="45144"/>
                  <a:pt x="99405" y="46361"/>
                  <a:pt x="100911" y="46361"/>
                </a:cubicBezTo>
                <a:cubicBezTo>
                  <a:pt x="102411" y="46361"/>
                  <a:pt x="103638" y="45144"/>
                  <a:pt x="103638" y="43638"/>
                </a:cubicBezTo>
                <a:lnTo>
                  <a:pt x="103638" y="2727"/>
                </a:lnTo>
                <a:cubicBezTo>
                  <a:pt x="103638" y="1222"/>
                  <a:pt x="102411" y="0"/>
                  <a:pt x="100911" y="0"/>
                </a:cubicBezTo>
                <a:lnTo>
                  <a:pt x="2727" y="0"/>
                </a:lnTo>
                <a:cubicBezTo>
                  <a:pt x="1222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100911" y="120000"/>
                </a:lnTo>
                <a:cubicBezTo>
                  <a:pt x="102411" y="120000"/>
                  <a:pt x="103638" y="118777"/>
                  <a:pt x="103638" y="117272"/>
                </a:cubicBezTo>
                <a:lnTo>
                  <a:pt x="103638" y="76361"/>
                </a:lnTo>
                <a:cubicBezTo>
                  <a:pt x="103638" y="74861"/>
                  <a:pt x="102411" y="73638"/>
                  <a:pt x="100911" y="7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59" name="Shape 859"/>
          <p:cNvSpPr/>
          <p:nvPr/>
        </p:nvSpPr>
        <p:spPr>
          <a:xfrm>
            <a:off x="4031250" y="2866200"/>
            <a:ext cx="27932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7272"/>
                </a:moveTo>
                <a:cubicBezTo>
                  <a:pt x="113038" y="87272"/>
                  <a:pt x="111677" y="87577"/>
                  <a:pt x="110688" y="88072"/>
                </a:cubicBezTo>
                <a:lnTo>
                  <a:pt x="65455" y="110688"/>
                </a:lnTo>
                <a:lnTo>
                  <a:pt x="65455" y="2727"/>
                </a:lnTo>
                <a:cubicBezTo>
                  <a:pt x="65455" y="1222"/>
                  <a:pt x="63011" y="0"/>
                  <a:pt x="60000" y="0"/>
                </a:cubicBezTo>
                <a:cubicBezTo>
                  <a:pt x="56988" y="0"/>
                  <a:pt x="54544" y="1222"/>
                  <a:pt x="54544" y="2727"/>
                </a:cubicBezTo>
                <a:lnTo>
                  <a:pt x="54544" y="110688"/>
                </a:lnTo>
                <a:lnTo>
                  <a:pt x="9311" y="88072"/>
                </a:lnTo>
                <a:cubicBezTo>
                  <a:pt x="8322" y="87577"/>
                  <a:pt x="6961" y="87272"/>
                  <a:pt x="5455" y="87272"/>
                </a:cubicBezTo>
                <a:cubicBezTo>
                  <a:pt x="2444" y="87272"/>
                  <a:pt x="0" y="88494"/>
                  <a:pt x="0" y="90000"/>
                </a:cubicBezTo>
                <a:cubicBezTo>
                  <a:pt x="0" y="90755"/>
                  <a:pt x="611" y="91433"/>
                  <a:pt x="1600" y="91927"/>
                </a:cubicBezTo>
                <a:lnTo>
                  <a:pt x="56144" y="119200"/>
                </a:lnTo>
                <a:cubicBezTo>
                  <a:pt x="57133" y="119694"/>
                  <a:pt x="58494" y="120000"/>
                  <a:pt x="60000" y="120000"/>
                </a:cubicBezTo>
                <a:cubicBezTo>
                  <a:pt x="61505" y="120000"/>
                  <a:pt x="62866" y="119694"/>
                  <a:pt x="63855" y="119200"/>
                </a:cubicBezTo>
                <a:lnTo>
                  <a:pt x="118400" y="91927"/>
                </a:lnTo>
                <a:cubicBezTo>
                  <a:pt x="119388" y="91433"/>
                  <a:pt x="120000" y="90755"/>
                  <a:pt x="120000" y="90000"/>
                </a:cubicBezTo>
                <a:cubicBezTo>
                  <a:pt x="120000" y="88494"/>
                  <a:pt x="117555" y="87272"/>
                  <a:pt x="114544" y="8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0" name="Shape 860"/>
          <p:cNvSpPr/>
          <p:nvPr/>
        </p:nvSpPr>
        <p:spPr>
          <a:xfrm>
            <a:off x="5097772" y="2866200"/>
            <a:ext cx="279328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0" y="28072"/>
                </a:moveTo>
                <a:lnTo>
                  <a:pt x="63855" y="800"/>
                </a:lnTo>
                <a:cubicBezTo>
                  <a:pt x="62866" y="305"/>
                  <a:pt x="61505" y="0"/>
                  <a:pt x="60000" y="0"/>
                </a:cubicBezTo>
                <a:cubicBezTo>
                  <a:pt x="58494" y="0"/>
                  <a:pt x="57133" y="305"/>
                  <a:pt x="56144" y="800"/>
                </a:cubicBezTo>
                <a:lnTo>
                  <a:pt x="1600" y="28072"/>
                </a:lnTo>
                <a:cubicBezTo>
                  <a:pt x="611" y="28566"/>
                  <a:pt x="0" y="29244"/>
                  <a:pt x="0" y="30000"/>
                </a:cubicBezTo>
                <a:cubicBezTo>
                  <a:pt x="0" y="31505"/>
                  <a:pt x="2444" y="32727"/>
                  <a:pt x="5455" y="32727"/>
                </a:cubicBezTo>
                <a:cubicBezTo>
                  <a:pt x="6961" y="32727"/>
                  <a:pt x="8322" y="32422"/>
                  <a:pt x="9311" y="31927"/>
                </a:cubicBezTo>
                <a:lnTo>
                  <a:pt x="54544" y="9311"/>
                </a:lnTo>
                <a:lnTo>
                  <a:pt x="54544" y="117272"/>
                </a:lnTo>
                <a:cubicBezTo>
                  <a:pt x="54544" y="118777"/>
                  <a:pt x="56988" y="120000"/>
                  <a:pt x="60000" y="120000"/>
                </a:cubicBezTo>
                <a:cubicBezTo>
                  <a:pt x="63011" y="120000"/>
                  <a:pt x="65455" y="118777"/>
                  <a:pt x="65455" y="117272"/>
                </a:cubicBezTo>
                <a:lnTo>
                  <a:pt x="65455" y="9311"/>
                </a:lnTo>
                <a:lnTo>
                  <a:pt x="110688" y="31927"/>
                </a:lnTo>
                <a:cubicBezTo>
                  <a:pt x="111677" y="32422"/>
                  <a:pt x="113038" y="32727"/>
                  <a:pt x="114544" y="32727"/>
                </a:cubicBezTo>
                <a:cubicBezTo>
                  <a:pt x="117555" y="32727"/>
                  <a:pt x="120000" y="31505"/>
                  <a:pt x="120000" y="30000"/>
                </a:cubicBezTo>
                <a:cubicBezTo>
                  <a:pt x="120000" y="29244"/>
                  <a:pt x="119388" y="28566"/>
                  <a:pt x="118400" y="28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1" name="Shape 861"/>
          <p:cNvSpPr/>
          <p:nvPr/>
        </p:nvSpPr>
        <p:spPr>
          <a:xfrm>
            <a:off x="6024630" y="3005863"/>
            <a:ext cx="558655" cy="2793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54544"/>
                </a:moveTo>
                <a:lnTo>
                  <a:pt x="9311" y="54544"/>
                </a:lnTo>
                <a:lnTo>
                  <a:pt x="31927" y="9311"/>
                </a:lnTo>
                <a:cubicBezTo>
                  <a:pt x="32422" y="8327"/>
                  <a:pt x="32727" y="6961"/>
                  <a:pt x="32727" y="5455"/>
                </a:cubicBezTo>
                <a:cubicBezTo>
                  <a:pt x="32727" y="2438"/>
                  <a:pt x="31505" y="0"/>
                  <a:pt x="30000" y="0"/>
                </a:cubicBezTo>
                <a:cubicBezTo>
                  <a:pt x="29250" y="0"/>
                  <a:pt x="28566" y="611"/>
                  <a:pt x="28072" y="1600"/>
                </a:cubicBezTo>
                <a:lnTo>
                  <a:pt x="800" y="56144"/>
                </a:lnTo>
                <a:cubicBezTo>
                  <a:pt x="305" y="57133"/>
                  <a:pt x="0" y="58500"/>
                  <a:pt x="0" y="60000"/>
                </a:cubicBezTo>
                <a:cubicBezTo>
                  <a:pt x="0" y="61505"/>
                  <a:pt x="305" y="62872"/>
                  <a:pt x="800" y="63855"/>
                </a:cubicBezTo>
                <a:lnTo>
                  <a:pt x="28072" y="118400"/>
                </a:lnTo>
                <a:cubicBezTo>
                  <a:pt x="28566" y="119394"/>
                  <a:pt x="29250" y="120000"/>
                  <a:pt x="30000" y="120000"/>
                </a:cubicBezTo>
                <a:cubicBezTo>
                  <a:pt x="31505" y="120000"/>
                  <a:pt x="32727" y="117561"/>
                  <a:pt x="32727" y="114544"/>
                </a:cubicBezTo>
                <a:cubicBezTo>
                  <a:pt x="32727" y="113044"/>
                  <a:pt x="32422" y="111677"/>
                  <a:pt x="31927" y="110688"/>
                </a:cubicBezTo>
                <a:lnTo>
                  <a:pt x="9311" y="65455"/>
                </a:lnTo>
                <a:lnTo>
                  <a:pt x="117272" y="65455"/>
                </a:lnTo>
                <a:cubicBezTo>
                  <a:pt x="118777" y="65455"/>
                  <a:pt x="120000" y="63016"/>
                  <a:pt x="120000" y="60000"/>
                </a:cubicBezTo>
                <a:cubicBezTo>
                  <a:pt x="120000" y="56983"/>
                  <a:pt x="118777" y="54544"/>
                  <a:pt x="117272" y="5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2" name="Shape 862"/>
          <p:cNvSpPr/>
          <p:nvPr/>
        </p:nvSpPr>
        <p:spPr>
          <a:xfrm>
            <a:off x="7091153" y="3005863"/>
            <a:ext cx="558655" cy="2793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200" y="56144"/>
                </a:moveTo>
                <a:lnTo>
                  <a:pt x="91927" y="1600"/>
                </a:lnTo>
                <a:cubicBezTo>
                  <a:pt x="91433" y="611"/>
                  <a:pt x="90755" y="0"/>
                  <a:pt x="90000" y="0"/>
                </a:cubicBezTo>
                <a:cubicBezTo>
                  <a:pt x="88494" y="0"/>
                  <a:pt x="87272" y="2438"/>
                  <a:pt x="87272" y="5455"/>
                </a:cubicBezTo>
                <a:cubicBezTo>
                  <a:pt x="87272" y="6961"/>
                  <a:pt x="87577" y="8327"/>
                  <a:pt x="88072" y="9311"/>
                </a:cubicBezTo>
                <a:lnTo>
                  <a:pt x="110688" y="54544"/>
                </a:lnTo>
                <a:lnTo>
                  <a:pt x="2727" y="54544"/>
                </a:lnTo>
                <a:cubicBezTo>
                  <a:pt x="1222" y="54544"/>
                  <a:pt x="0" y="56983"/>
                  <a:pt x="0" y="60000"/>
                </a:cubicBezTo>
                <a:cubicBezTo>
                  <a:pt x="0" y="63016"/>
                  <a:pt x="1222" y="65455"/>
                  <a:pt x="2727" y="65455"/>
                </a:cubicBezTo>
                <a:lnTo>
                  <a:pt x="110688" y="65455"/>
                </a:lnTo>
                <a:lnTo>
                  <a:pt x="88072" y="110688"/>
                </a:lnTo>
                <a:cubicBezTo>
                  <a:pt x="87577" y="111677"/>
                  <a:pt x="87272" y="113038"/>
                  <a:pt x="87272" y="114544"/>
                </a:cubicBezTo>
                <a:cubicBezTo>
                  <a:pt x="87272" y="117561"/>
                  <a:pt x="88494" y="120000"/>
                  <a:pt x="90000" y="120000"/>
                </a:cubicBezTo>
                <a:cubicBezTo>
                  <a:pt x="90755" y="120000"/>
                  <a:pt x="91433" y="119394"/>
                  <a:pt x="91927" y="118400"/>
                </a:cubicBezTo>
                <a:lnTo>
                  <a:pt x="119200" y="63855"/>
                </a:lnTo>
                <a:cubicBezTo>
                  <a:pt x="119694" y="62872"/>
                  <a:pt x="120000" y="61505"/>
                  <a:pt x="120000" y="60000"/>
                </a:cubicBezTo>
                <a:cubicBezTo>
                  <a:pt x="120000" y="58494"/>
                  <a:pt x="119694" y="57133"/>
                  <a:pt x="119200" y="561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3" name="Shape 863"/>
          <p:cNvSpPr/>
          <p:nvPr/>
        </p:nvSpPr>
        <p:spPr>
          <a:xfrm>
            <a:off x="8183068" y="3018560"/>
            <a:ext cx="507869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0" y="0"/>
                </a:moveTo>
                <a:cubicBezTo>
                  <a:pt x="116172" y="0"/>
                  <a:pt x="115422" y="672"/>
                  <a:pt x="114877" y="1755"/>
                </a:cubicBezTo>
                <a:lnTo>
                  <a:pt x="60000" y="105738"/>
                </a:lnTo>
                <a:lnTo>
                  <a:pt x="5122" y="1755"/>
                </a:lnTo>
                <a:cubicBezTo>
                  <a:pt x="4577" y="672"/>
                  <a:pt x="3827" y="0"/>
                  <a:pt x="3000" y="0"/>
                </a:cubicBezTo>
                <a:cubicBezTo>
                  <a:pt x="1344" y="0"/>
                  <a:pt x="0" y="2683"/>
                  <a:pt x="0" y="6000"/>
                </a:cubicBezTo>
                <a:cubicBezTo>
                  <a:pt x="0" y="7655"/>
                  <a:pt x="333" y="9155"/>
                  <a:pt x="877" y="10244"/>
                </a:cubicBezTo>
                <a:lnTo>
                  <a:pt x="57877" y="118244"/>
                </a:lnTo>
                <a:cubicBezTo>
                  <a:pt x="58422" y="119333"/>
                  <a:pt x="59172" y="120000"/>
                  <a:pt x="60000" y="120000"/>
                </a:cubicBezTo>
                <a:cubicBezTo>
                  <a:pt x="60827" y="120000"/>
                  <a:pt x="61577" y="119333"/>
                  <a:pt x="62122" y="118244"/>
                </a:cubicBezTo>
                <a:lnTo>
                  <a:pt x="119122" y="10244"/>
                </a:lnTo>
                <a:cubicBezTo>
                  <a:pt x="119666" y="9155"/>
                  <a:pt x="120000" y="7655"/>
                  <a:pt x="120000" y="6000"/>
                </a:cubicBezTo>
                <a:cubicBezTo>
                  <a:pt x="120000" y="2683"/>
                  <a:pt x="118655" y="0"/>
                  <a:pt x="117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4" name="Shape 864"/>
          <p:cNvSpPr/>
          <p:nvPr/>
        </p:nvSpPr>
        <p:spPr>
          <a:xfrm>
            <a:off x="9249590" y="3018560"/>
            <a:ext cx="507869" cy="2539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22" y="109755"/>
                </a:moveTo>
                <a:lnTo>
                  <a:pt x="62122" y="1755"/>
                </a:lnTo>
                <a:cubicBezTo>
                  <a:pt x="61577" y="672"/>
                  <a:pt x="60827" y="0"/>
                  <a:pt x="60000" y="0"/>
                </a:cubicBezTo>
                <a:cubicBezTo>
                  <a:pt x="59172" y="0"/>
                  <a:pt x="58422" y="672"/>
                  <a:pt x="57877" y="1755"/>
                </a:cubicBezTo>
                <a:lnTo>
                  <a:pt x="877" y="109755"/>
                </a:lnTo>
                <a:cubicBezTo>
                  <a:pt x="333" y="110850"/>
                  <a:pt x="0" y="112344"/>
                  <a:pt x="0" y="114000"/>
                </a:cubicBezTo>
                <a:cubicBezTo>
                  <a:pt x="0" y="117316"/>
                  <a:pt x="1344" y="120000"/>
                  <a:pt x="3000" y="120000"/>
                </a:cubicBezTo>
                <a:cubicBezTo>
                  <a:pt x="3827" y="120000"/>
                  <a:pt x="4577" y="119333"/>
                  <a:pt x="5122" y="118244"/>
                </a:cubicBezTo>
                <a:lnTo>
                  <a:pt x="60000" y="14261"/>
                </a:lnTo>
                <a:lnTo>
                  <a:pt x="114877" y="118244"/>
                </a:lnTo>
                <a:cubicBezTo>
                  <a:pt x="115422" y="119333"/>
                  <a:pt x="116172" y="120000"/>
                  <a:pt x="117000" y="120000"/>
                </a:cubicBezTo>
                <a:cubicBezTo>
                  <a:pt x="118655" y="120000"/>
                  <a:pt x="120000" y="117316"/>
                  <a:pt x="120000" y="114000"/>
                </a:cubicBezTo>
                <a:cubicBezTo>
                  <a:pt x="120000" y="112344"/>
                  <a:pt x="119666" y="110850"/>
                  <a:pt x="119122" y="1097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5" name="Shape 865"/>
          <p:cNvSpPr/>
          <p:nvPr/>
        </p:nvSpPr>
        <p:spPr>
          <a:xfrm>
            <a:off x="10443079" y="2891593"/>
            <a:ext cx="25393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261" y="60000"/>
                </a:moveTo>
                <a:lnTo>
                  <a:pt x="118244" y="5122"/>
                </a:lnTo>
                <a:cubicBezTo>
                  <a:pt x="119333" y="4577"/>
                  <a:pt x="120000" y="3827"/>
                  <a:pt x="120000" y="3000"/>
                </a:cubicBezTo>
                <a:cubicBezTo>
                  <a:pt x="120000" y="1344"/>
                  <a:pt x="117316" y="0"/>
                  <a:pt x="114000" y="0"/>
                </a:cubicBezTo>
                <a:cubicBezTo>
                  <a:pt x="112344" y="0"/>
                  <a:pt x="110850" y="338"/>
                  <a:pt x="109755" y="877"/>
                </a:cubicBezTo>
                <a:lnTo>
                  <a:pt x="1755" y="57877"/>
                </a:lnTo>
                <a:cubicBezTo>
                  <a:pt x="672" y="58422"/>
                  <a:pt x="0" y="59172"/>
                  <a:pt x="0" y="60000"/>
                </a:cubicBezTo>
                <a:cubicBezTo>
                  <a:pt x="0" y="60827"/>
                  <a:pt x="666" y="61577"/>
                  <a:pt x="1755" y="62122"/>
                </a:cubicBezTo>
                <a:lnTo>
                  <a:pt x="109755" y="119122"/>
                </a:lnTo>
                <a:cubicBezTo>
                  <a:pt x="110850" y="119666"/>
                  <a:pt x="112344" y="120000"/>
                  <a:pt x="114000" y="120000"/>
                </a:cubicBezTo>
                <a:cubicBezTo>
                  <a:pt x="117316" y="120000"/>
                  <a:pt x="120000" y="118655"/>
                  <a:pt x="120000" y="117000"/>
                </a:cubicBezTo>
                <a:cubicBezTo>
                  <a:pt x="120000" y="116172"/>
                  <a:pt x="119333" y="115422"/>
                  <a:pt x="118244" y="114877"/>
                </a:cubicBezTo>
                <a:cubicBezTo>
                  <a:pt x="118244" y="114877"/>
                  <a:pt x="14261" y="60000"/>
                  <a:pt x="14261" y="60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11509601" y="2891593"/>
            <a:ext cx="25393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244" y="57877"/>
                </a:moveTo>
                <a:lnTo>
                  <a:pt x="10244" y="877"/>
                </a:lnTo>
                <a:cubicBezTo>
                  <a:pt x="9155" y="338"/>
                  <a:pt x="7655" y="0"/>
                  <a:pt x="6000" y="0"/>
                </a:cubicBezTo>
                <a:cubicBezTo>
                  <a:pt x="2683" y="0"/>
                  <a:pt x="0" y="1344"/>
                  <a:pt x="0" y="3000"/>
                </a:cubicBezTo>
                <a:cubicBezTo>
                  <a:pt x="0" y="3827"/>
                  <a:pt x="672" y="4577"/>
                  <a:pt x="1755" y="5122"/>
                </a:cubicBezTo>
                <a:lnTo>
                  <a:pt x="105738" y="60000"/>
                </a:lnTo>
                <a:lnTo>
                  <a:pt x="1755" y="114877"/>
                </a:lnTo>
                <a:cubicBezTo>
                  <a:pt x="672" y="115422"/>
                  <a:pt x="0" y="116172"/>
                  <a:pt x="0" y="117000"/>
                </a:cubicBezTo>
                <a:cubicBezTo>
                  <a:pt x="0" y="118655"/>
                  <a:pt x="2683" y="120000"/>
                  <a:pt x="6000" y="120000"/>
                </a:cubicBezTo>
                <a:cubicBezTo>
                  <a:pt x="7655" y="120000"/>
                  <a:pt x="9155" y="119666"/>
                  <a:pt x="10244" y="119122"/>
                </a:cubicBezTo>
                <a:lnTo>
                  <a:pt x="118244" y="62122"/>
                </a:lnTo>
                <a:cubicBezTo>
                  <a:pt x="119327" y="61577"/>
                  <a:pt x="120000" y="60827"/>
                  <a:pt x="120000" y="60000"/>
                </a:cubicBezTo>
                <a:cubicBezTo>
                  <a:pt x="120000" y="59172"/>
                  <a:pt x="119327" y="58422"/>
                  <a:pt x="118244" y="5787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1758542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90000" y="49088"/>
                </a:moveTo>
                <a:cubicBezTo>
                  <a:pt x="89250" y="49088"/>
                  <a:pt x="88566" y="49394"/>
                  <a:pt x="88066" y="49888"/>
                </a:cubicBezTo>
                <a:lnTo>
                  <a:pt x="60000" y="75411"/>
                </a:lnTo>
                <a:lnTo>
                  <a:pt x="31927" y="49888"/>
                </a:lnTo>
                <a:cubicBezTo>
                  <a:pt x="31433" y="49394"/>
                  <a:pt x="30750" y="49088"/>
                  <a:pt x="30000" y="49088"/>
                </a:cubicBezTo>
                <a:cubicBezTo>
                  <a:pt x="28494" y="49088"/>
                  <a:pt x="27272" y="50311"/>
                  <a:pt x="27272" y="51816"/>
                </a:cubicBezTo>
                <a:cubicBezTo>
                  <a:pt x="27272" y="52572"/>
                  <a:pt x="27577" y="53255"/>
                  <a:pt x="28072" y="53744"/>
                </a:cubicBezTo>
                <a:lnTo>
                  <a:pt x="58072" y="81016"/>
                </a:lnTo>
                <a:cubicBezTo>
                  <a:pt x="58566" y="81516"/>
                  <a:pt x="59250" y="81816"/>
                  <a:pt x="60000" y="81816"/>
                </a:cubicBezTo>
                <a:cubicBezTo>
                  <a:pt x="60750" y="81816"/>
                  <a:pt x="61433" y="81516"/>
                  <a:pt x="61927" y="81016"/>
                </a:cubicBezTo>
                <a:lnTo>
                  <a:pt x="91927" y="53744"/>
                </a:lnTo>
                <a:cubicBezTo>
                  <a:pt x="92422" y="53255"/>
                  <a:pt x="92727" y="52572"/>
                  <a:pt x="92727" y="51816"/>
                </a:cubicBezTo>
                <a:cubicBezTo>
                  <a:pt x="92727" y="50311"/>
                  <a:pt x="91505" y="49088"/>
                  <a:pt x="90000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2825064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927" y="38983"/>
                </a:moveTo>
                <a:cubicBezTo>
                  <a:pt x="61433" y="38483"/>
                  <a:pt x="60750" y="38183"/>
                  <a:pt x="60000" y="38183"/>
                </a:cubicBezTo>
                <a:cubicBezTo>
                  <a:pt x="59250" y="38183"/>
                  <a:pt x="58566" y="38483"/>
                  <a:pt x="58072" y="38983"/>
                </a:cubicBezTo>
                <a:lnTo>
                  <a:pt x="28072" y="66255"/>
                </a:lnTo>
                <a:cubicBezTo>
                  <a:pt x="27577" y="66750"/>
                  <a:pt x="27272" y="67433"/>
                  <a:pt x="27272" y="68183"/>
                </a:cubicBezTo>
                <a:cubicBezTo>
                  <a:pt x="27272" y="69688"/>
                  <a:pt x="28494" y="70911"/>
                  <a:pt x="30000" y="70911"/>
                </a:cubicBezTo>
                <a:cubicBezTo>
                  <a:pt x="30750" y="70911"/>
                  <a:pt x="31433" y="70605"/>
                  <a:pt x="31927" y="70111"/>
                </a:cubicBezTo>
                <a:lnTo>
                  <a:pt x="60000" y="44588"/>
                </a:lnTo>
                <a:lnTo>
                  <a:pt x="88072" y="70111"/>
                </a:lnTo>
                <a:cubicBezTo>
                  <a:pt x="88566" y="70605"/>
                  <a:pt x="89250" y="70911"/>
                  <a:pt x="90000" y="70911"/>
                </a:cubicBezTo>
                <a:cubicBezTo>
                  <a:pt x="91505" y="70911"/>
                  <a:pt x="92727" y="69688"/>
                  <a:pt x="92727" y="68183"/>
                </a:cubicBezTo>
                <a:cubicBezTo>
                  <a:pt x="92727" y="67433"/>
                  <a:pt x="92422" y="66750"/>
                  <a:pt x="91927" y="66255"/>
                </a:cubicBezTo>
                <a:cubicBezTo>
                  <a:pt x="91927" y="66255"/>
                  <a:pt x="61927" y="38983"/>
                  <a:pt x="61927" y="38983"/>
                </a:cubicBezTo>
                <a:close/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69" name="Shape 869"/>
          <p:cNvSpPr/>
          <p:nvPr/>
        </p:nvSpPr>
        <p:spPr>
          <a:xfrm>
            <a:off x="3891586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70911" y="30000"/>
                </a:moveTo>
                <a:cubicBezTo>
                  <a:pt x="70911" y="28494"/>
                  <a:pt x="69688" y="27272"/>
                  <a:pt x="68183" y="27272"/>
                </a:cubicBezTo>
                <a:cubicBezTo>
                  <a:pt x="67427" y="27272"/>
                  <a:pt x="66750" y="27577"/>
                  <a:pt x="66255" y="28072"/>
                </a:cubicBezTo>
                <a:lnTo>
                  <a:pt x="38983" y="58072"/>
                </a:lnTo>
                <a:cubicBezTo>
                  <a:pt x="38488" y="58566"/>
                  <a:pt x="38183" y="59250"/>
                  <a:pt x="38183" y="60000"/>
                </a:cubicBezTo>
                <a:cubicBezTo>
                  <a:pt x="38183" y="60755"/>
                  <a:pt x="38488" y="61433"/>
                  <a:pt x="38983" y="61927"/>
                </a:cubicBezTo>
                <a:lnTo>
                  <a:pt x="66255" y="91927"/>
                </a:lnTo>
                <a:cubicBezTo>
                  <a:pt x="66750" y="92422"/>
                  <a:pt x="6742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50"/>
                  <a:pt x="70605" y="88566"/>
                  <a:pt x="70111" y="88072"/>
                </a:cubicBezTo>
                <a:lnTo>
                  <a:pt x="44588" y="60000"/>
                </a:lnTo>
                <a:lnTo>
                  <a:pt x="70111" y="31927"/>
                </a:lnTo>
                <a:cubicBezTo>
                  <a:pt x="70605" y="31433"/>
                  <a:pt x="70911" y="30755"/>
                  <a:pt x="70911" y="3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0" name="Shape 870"/>
          <p:cNvSpPr/>
          <p:nvPr/>
        </p:nvSpPr>
        <p:spPr>
          <a:xfrm>
            <a:off x="4958108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53744" y="28072"/>
                </a:moveTo>
                <a:cubicBezTo>
                  <a:pt x="53250" y="27577"/>
                  <a:pt x="52572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55"/>
                  <a:pt x="49394" y="31433"/>
                  <a:pt x="49888" y="31927"/>
                </a:cubicBezTo>
                <a:lnTo>
                  <a:pt x="75411" y="60000"/>
                </a:lnTo>
                <a:lnTo>
                  <a:pt x="49888" y="88072"/>
                </a:lnTo>
                <a:cubicBezTo>
                  <a:pt x="49394" y="88566"/>
                  <a:pt x="49088" y="89250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572" y="92727"/>
                  <a:pt x="53250" y="92422"/>
                  <a:pt x="53744" y="91927"/>
                </a:cubicBezTo>
                <a:lnTo>
                  <a:pt x="81016" y="61927"/>
                </a:lnTo>
                <a:cubicBezTo>
                  <a:pt x="81511" y="61433"/>
                  <a:pt x="81816" y="60755"/>
                  <a:pt x="81816" y="60000"/>
                </a:cubicBezTo>
                <a:cubicBezTo>
                  <a:pt x="81816" y="59250"/>
                  <a:pt x="81511" y="58566"/>
                  <a:pt x="81016" y="58072"/>
                </a:cubicBezTo>
                <a:cubicBezTo>
                  <a:pt x="81016" y="58072"/>
                  <a:pt x="53744" y="28072"/>
                  <a:pt x="53744" y="2807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1" name="Shape 871"/>
          <p:cNvSpPr/>
          <p:nvPr/>
        </p:nvSpPr>
        <p:spPr>
          <a:xfrm>
            <a:off x="6024630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72" y="1305"/>
                </a:moveTo>
                <a:cubicBezTo>
                  <a:pt x="71716" y="1138"/>
                  <a:pt x="71333" y="1022"/>
                  <a:pt x="70911" y="1022"/>
                </a:cubicBezTo>
                <a:cubicBezTo>
                  <a:pt x="69405" y="1022"/>
                  <a:pt x="68183" y="2244"/>
                  <a:pt x="68183" y="3750"/>
                </a:cubicBezTo>
                <a:cubicBezTo>
                  <a:pt x="68183" y="5255"/>
                  <a:pt x="69405" y="6477"/>
                  <a:pt x="70911" y="6477"/>
                </a:cubicBezTo>
                <a:lnTo>
                  <a:pt x="70911" y="6550"/>
                </a:lnTo>
                <a:cubicBezTo>
                  <a:pt x="95805" y="11605"/>
                  <a:pt x="114544" y="33611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33611"/>
                  <a:pt x="24194" y="11605"/>
                  <a:pt x="49088" y="6550"/>
                </a:cubicBezTo>
                <a:lnTo>
                  <a:pt x="49088" y="6477"/>
                </a:lnTo>
                <a:cubicBezTo>
                  <a:pt x="50594" y="6477"/>
                  <a:pt x="51816" y="5255"/>
                  <a:pt x="51816" y="3750"/>
                </a:cubicBezTo>
                <a:cubicBezTo>
                  <a:pt x="51816" y="2244"/>
                  <a:pt x="50594" y="1022"/>
                  <a:pt x="49088" y="1022"/>
                </a:cubicBezTo>
                <a:cubicBezTo>
                  <a:pt x="48672" y="1022"/>
                  <a:pt x="48283" y="1138"/>
                  <a:pt x="47927" y="1305"/>
                </a:cubicBezTo>
                <a:cubicBezTo>
                  <a:pt x="20588" y="6905"/>
                  <a:pt x="0" y="3101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31011"/>
                  <a:pt x="99405" y="6905"/>
                  <a:pt x="72072" y="1305"/>
                </a:cubicBezTo>
                <a:moveTo>
                  <a:pt x="38183" y="54544"/>
                </a:moveTo>
                <a:cubicBezTo>
                  <a:pt x="36677" y="54544"/>
                  <a:pt x="35455" y="55766"/>
                  <a:pt x="35455" y="57272"/>
                </a:cubicBezTo>
                <a:cubicBezTo>
                  <a:pt x="35455" y="58027"/>
                  <a:pt x="35761" y="58705"/>
                  <a:pt x="36255" y="59200"/>
                </a:cubicBezTo>
                <a:lnTo>
                  <a:pt x="58072" y="81016"/>
                </a:lnTo>
                <a:cubicBezTo>
                  <a:pt x="58566" y="81516"/>
                  <a:pt x="59244" y="81816"/>
                  <a:pt x="60000" y="81816"/>
                </a:cubicBezTo>
                <a:cubicBezTo>
                  <a:pt x="60755" y="81816"/>
                  <a:pt x="61438" y="81516"/>
                  <a:pt x="61927" y="81016"/>
                </a:cubicBezTo>
                <a:lnTo>
                  <a:pt x="83744" y="59200"/>
                </a:lnTo>
                <a:cubicBezTo>
                  <a:pt x="84238" y="58705"/>
                  <a:pt x="84544" y="58027"/>
                  <a:pt x="84544" y="57272"/>
                </a:cubicBezTo>
                <a:cubicBezTo>
                  <a:pt x="84544" y="55766"/>
                  <a:pt x="83322" y="54544"/>
                  <a:pt x="81816" y="54544"/>
                </a:cubicBezTo>
                <a:cubicBezTo>
                  <a:pt x="81066" y="54544"/>
                  <a:pt x="80383" y="54850"/>
                  <a:pt x="79888" y="55344"/>
                </a:cubicBezTo>
                <a:lnTo>
                  <a:pt x="62727" y="72505"/>
                </a:ln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72505"/>
                </a:lnTo>
                <a:lnTo>
                  <a:pt x="40111" y="55344"/>
                </a:lnTo>
                <a:cubicBezTo>
                  <a:pt x="39616" y="54850"/>
                  <a:pt x="38938" y="54544"/>
                  <a:pt x="38183" y="5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7091153" y="4059688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7761"/>
                </a:moveTo>
                <a:lnTo>
                  <a:pt x="9100" y="10000"/>
                </a:lnTo>
                <a:lnTo>
                  <a:pt x="110900" y="10000"/>
                </a:lnTo>
                <a:cubicBezTo>
                  <a:pt x="110900" y="10000"/>
                  <a:pt x="60000" y="107761"/>
                  <a:pt x="60000" y="107761"/>
                </a:cubicBezTo>
                <a:close/>
                <a:moveTo>
                  <a:pt x="120000" y="5000"/>
                </a:moveTo>
                <a:cubicBezTo>
                  <a:pt x="120000" y="2238"/>
                  <a:pt x="118777" y="0"/>
                  <a:pt x="117272" y="0"/>
                </a:cubicBezTo>
                <a:lnTo>
                  <a:pt x="2727" y="0"/>
                </a:lnTo>
                <a:cubicBezTo>
                  <a:pt x="1222" y="0"/>
                  <a:pt x="0" y="2238"/>
                  <a:pt x="0" y="5000"/>
                </a:cubicBezTo>
                <a:cubicBezTo>
                  <a:pt x="0" y="6338"/>
                  <a:pt x="294" y="7538"/>
                  <a:pt x="761" y="8438"/>
                </a:cubicBezTo>
                <a:lnTo>
                  <a:pt x="755" y="8450"/>
                </a:lnTo>
                <a:lnTo>
                  <a:pt x="58027" y="118450"/>
                </a:lnTo>
                <a:lnTo>
                  <a:pt x="58033" y="118438"/>
                </a:lnTo>
                <a:cubicBezTo>
                  <a:pt x="58533" y="119394"/>
                  <a:pt x="59222" y="120000"/>
                  <a:pt x="60000" y="120000"/>
                </a:cubicBezTo>
                <a:cubicBezTo>
                  <a:pt x="60777" y="120000"/>
                  <a:pt x="61466" y="119394"/>
                  <a:pt x="61966" y="118438"/>
                </a:cubicBezTo>
                <a:lnTo>
                  <a:pt x="61972" y="118450"/>
                </a:lnTo>
                <a:lnTo>
                  <a:pt x="119244" y="8450"/>
                </a:lnTo>
                <a:lnTo>
                  <a:pt x="119238" y="8438"/>
                </a:lnTo>
                <a:cubicBezTo>
                  <a:pt x="119705" y="7538"/>
                  <a:pt x="120000" y="6338"/>
                  <a:pt x="120000" y="5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3" name="Shape 873"/>
          <p:cNvSpPr/>
          <p:nvPr/>
        </p:nvSpPr>
        <p:spPr>
          <a:xfrm>
            <a:off x="8157675" y="4059688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00" y="110000"/>
                </a:moveTo>
                <a:lnTo>
                  <a:pt x="60000" y="12238"/>
                </a:lnTo>
                <a:lnTo>
                  <a:pt x="110900" y="110000"/>
                </a:lnTo>
                <a:cubicBezTo>
                  <a:pt x="110900" y="110000"/>
                  <a:pt x="9100" y="110000"/>
                  <a:pt x="9100" y="110000"/>
                </a:cubicBezTo>
                <a:close/>
                <a:moveTo>
                  <a:pt x="119238" y="111561"/>
                </a:moveTo>
                <a:lnTo>
                  <a:pt x="119244" y="111550"/>
                </a:lnTo>
                <a:lnTo>
                  <a:pt x="61972" y="1550"/>
                </a:lnTo>
                <a:lnTo>
                  <a:pt x="61966" y="1566"/>
                </a:lnTo>
                <a:cubicBezTo>
                  <a:pt x="61466" y="605"/>
                  <a:pt x="60777" y="0"/>
                  <a:pt x="60000" y="0"/>
                </a:cubicBezTo>
                <a:cubicBezTo>
                  <a:pt x="59222" y="0"/>
                  <a:pt x="58533" y="605"/>
                  <a:pt x="58033" y="1566"/>
                </a:cubicBezTo>
                <a:lnTo>
                  <a:pt x="58027" y="1550"/>
                </a:lnTo>
                <a:lnTo>
                  <a:pt x="755" y="111550"/>
                </a:lnTo>
                <a:lnTo>
                  <a:pt x="761" y="111561"/>
                </a:lnTo>
                <a:cubicBezTo>
                  <a:pt x="300" y="112461"/>
                  <a:pt x="0" y="113661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113661"/>
                  <a:pt x="119705" y="112461"/>
                  <a:pt x="119238" y="1115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4" name="Shape 874"/>
          <p:cNvSpPr/>
          <p:nvPr/>
        </p:nvSpPr>
        <p:spPr>
          <a:xfrm>
            <a:off x="9351163" y="3932722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000" y="110900"/>
                </a:moveTo>
                <a:lnTo>
                  <a:pt x="12238" y="60000"/>
                </a:lnTo>
                <a:lnTo>
                  <a:pt x="110000" y="9100"/>
                </a:lnTo>
                <a:cubicBezTo>
                  <a:pt x="110000" y="9100"/>
                  <a:pt x="110000" y="110900"/>
                  <a:pt x="110000" y="110900"/>
                </a:cubicBezTo>
                <a:close/>
                <a:moveTo>
                  <a:pt x="115000" y="0"/>
                </a:moveTo>
                <a:cubicBezTo>
                  <a:pt x="113661" y="0"/>
                  <a:pt x="112461" y="294"/>
                  <a:pt x="111555" y="761"/>
                </a:cubicBezTo>
                <a:lnTo>
                  <a:pt x="111550" y="755"/>
                </a:lnTo>
                <a:lnTo>
                  <a:pt x="1550" y="58027"/>
                </a:lnTo>
                <a:lnTo>
                  <a:pt x="1561" y="58033"/>
                </a:lnTo>
                <a:cubicBezTo>
                  <a:pt x="605" y="58533"/>
                  <a:pt x="0" y="59222"/>
                  <a:pt x="0" y="60000"/>
                </a:cubicBezTo>
                <a:cubicBezTo>
                  <a:pt x="0" y="60777"/>
                  <a:pt x="605" y="61472"/>
                  <a:pt x="1561" y="61966"/>
                </a:cubicBezTo>
                <a:lnTo>
                  <a:pt x="1550" y="61972"/>
                </a:lnTo>
                <a:lnTo>
                  <a:pt x="111550" y="119250"/>
                </a:lnTo>
                <a:lnTo>
                  <a:pt x="111555" y="119238"/>
                </a:lnTo>
                <a:cubicBezTo>
                  <a:pt x="112461" y="119705"/>
                  <a:pt x="113661" y="120000"/>
                  <a:pt x="115000" y="120000"/>
                </a:cubicBezTo>
                <a:cubicBezTo>
                  <a:pt x="117761" y="120000"/>
                  <a:pt x="120000" y="118777"/>
                  <a:pt x="120000" y="117272"/>
                </a:cubicBezTo>
                <a:lnTo>
                  <a:pt x="120000" y="2727"/>
                </a:lnTo>
                <a:cubicBezTo>
                  <a:pt x="120000" y="1222"/>
                  <a:pt x="117761" y="0"/>
                  <a:pt x="115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5" name="Shape 875"/>
          <p:cNvSpPr/>
          <p:nvPr/>
        </p:nvSpPr>
        <p:spPr>
          <a:xfrm>
            <a:off x="10417686" y="3932722"/>
            <a:ext cx="30472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00" y="110900"/>
                </a:moveTo>
                <a:lnTo>
                  <a:pt x="10000" y="9100"/>
                </a:lnTo>
                <a:lnTo>
                  <a:pt x="107761" y="60000"/>
                </a:lnTo>
                <a:cubicBezTo>
                  <a:pt x="107761" y="60000"/>
                  <a:pt x="10000" y="110900"/>
                  <a:pt x="10000" y="110900"/>
                </a:cubicBezTo>
                <a:close/>
                <a:moveTo>
                  <a:pt x="120000" y="60000"/>
                </a:moveTo>
                <a:cubicBezTo>
                  <a:pt x="120000" y="59222"/>
                  <a:pt x="119394" y="58533"/>
                  <a:pt x="118433" y="58033"/>
                </a:cubicBezTo>
                <a:lnTo>
                  <a:pt x="118450" y="58027"/>
                </a:lnTo>
                <a:lnTo>
                  <a:pt x="8450" y="755"/>
                </a:lnTo>
                <a:lnTo>
                  <a:pt x="8438" y="761"/>
                </a:lnTo>
                <a:cubicBezTo>
                  <a:pt x="7538" y="294"/>
                  <a:pt x="6338" y="0"/>
                  <a:pt x="5000" y="0"/>
                </a:cubicBezTo>
                <a:cubicBezTo>
                  <a:pt x="223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2238" y="120000"/>
                  <a:pt x="5000" y="120000"/>
                </a:cubicBezTo>
                <a:cubicBezTo>
                  <a:pt x="6338" y="120000"/>
                  <a:pt x="7538" y="119705"/>
                  <a:pt x="8438" y="119238"/>
                </a:cubicBezTo>
                <a:lnTo>
                  <a:pt x="8450" y="119250"/>
                </a:lnTo>
                <a:lnTo>
                  <a:pt x="118450" y="61972"/>
                </a:lnTo>
                <a:lnTo>
                  <a:pt x="118433" y="61966"/>
                </a:lnTo>
                <a:cubicBezTo>
                  <a:pt x="119394" y="61472"/>
                  <a:pt x="120000" y="60777"/>
                  <a:pt x="120000" y="6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6" name="Shape 876"/>
          <p:cNvSpPr/>
          <p:nvPr/>
        </p:nvSpPr>
        <p:spPr>
          <a:xfrm>
            <a:off x="11357241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200" y="58072"/>
                </a:moveTo>
                <a:lnTo>
                  <a:pt x="102838" y="41705"/>
                </a:lnTo>
                <a:cubicBezTo>
                  <a:pt x="102344" y="41216"/>
                  <a:pt x="101661" y="40911"/>
                  <a:pt x="100911" y="40911"/>
                </a:cubicBezTo>
                <a:cubicBezTo>
                  <a:pt x="99400" y="40911"/>
                  <a:pt x="98183" y="42133"/>
                  <a:pt x="98183" y="43638"/>
                </a:cubicBezTo>
                <a:cubicBezTo>
                  <a:pt x="98183" y="44388"/>
                  <a:pt x="98488" y="45072"/>
                  <a:pt x="98983" y="45566"/>
                </a:cubicBezTo>
                <a:lnTo>
                  <a:pt x="110688" y="57272"/>
                </a:lnTo>
                <a:lnTo>
                  <a:pt x="62727" y="57272"/>
                </a:lnTo>
                <a:lnTo>
                  <a:pt x="62727" y="9311"/>
                </a:lnTo>
                <a:lnTo>
                  <a:pt x="74433" y="21016"/>
                </a:lnTo>
                <a:cubicBezTo>
                  <a:pt x="74927" y="21516"/>
                  <a:pt x="75611" y="21816"/>
                  <a:pt x="76361" y="21816"/>
                </a:cubicBezTo>
                <a:cubicBezTo>
                  <a:pt x="77872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3" y="305"/>
                  <a:pt x="60755" y="0"/>
                  <a:pt x="60000" y="0"/>
                </a:cubicBezTo>
                <a:cubicBezTo>
                  <a:pt x="59250" y="0"/>
                  <a:pt x="58566" y="305"/>
                  <a:pt x="58072" y="800"/>
                </a:cubicBezTo>
                <a:lnTo>
                  <a:pt x="41705" y="17161"/>
                </a:lnTo>
                <a:cubicBezTo>
                  <a:pt x="41211" y="17655"/>
                  <a:pt x="40911" y="18338"/>
                  <a:pt x="40911" y="19088"/>
                </a:cubicBezTo>
                <a:cubicBezTo>
                  <a:pt x="40911" y="20600"/>
                  <a:pt x="42127" y="21816"/>
                  <a:pt x="43638" y="21816"/>
                </a:cubicBezTo>
                <a:cubicBezTo>
                  <a:pt x="44388" y="21816"/>
                  <a:pt x="45072" y="21516"/>
                  <a:pt x="45566" y="21016"/>
                </a:cubicBezTo>
                <a:lnTo>
                  <a:pt x="57272" y="9311"/>
                </a:lnTo>
                <a:lnTo>
                  <a:pt x="57272" y="57272"/>
                </a:lnTo>
                <a:lnTo>
                  <a:pt x="9311" y="57272"/>
                </a:lnTo>
                <a:lnTo>
                  <a:pt x="21016" y="45566"/>
                </a:lnTo>
                <a:cubicBezTo>
                  <a:pt x="21516" y="45072"/>
                  <a:pt x="21816" y="44388"/>
                  <a:pt x="21816" y="43638"/>
                </a:cubicBezTo>
                <a:cubicBezTo>
                  <a:pt x="21816" y="42133"/>
                  <a:pt x="20600" y="40911"/>
                  <a:pt x="19088" y="40911"/>
                </a:cubicBezTo>
                <a:cubicBezTo>
                  <a:pt x="18338" y="40911"/>
                  <a:pt x="17655" y="41216"/>
                  <a:pt x="17161" y="41705"/>
                </a:cubicBezTo>
                <a:lnTo>
                  <a:pt x="800" y="58072"/>
                </a:lnTo>
                <a:cubicBezTo>
                  <a:pt x="305" y="58566"/>
                  <a:pt x="0" y="59250"/>
                  <a:pt x="0" y="60000"/>
                </a:cubicBezTo>
                <a:cubicBezTo>
                  <a:pt x="0" y="60755"/>
                  <a:pt x="305" y="61433"/>
                  <a:pt x="800" y="61933"/>
                </a:cubicBezTo>
                <a:lnTo>
                  <a:pt x="17161" y="78294"/>
                </a:lnTo>
                <a:cubicBezTo>
                  <a:pt x="17655" y="78788"/>
                  <a:pt x="18338" y="79088"/>
                  <a:pt x="19088" y="79088"/>
                </a:cubicBezTo>
                <a:cubicBezTo>
                  <a:pt x="20600" y="79088"/>
                  <a:pt x="21816" y="77872"/>
                  <a:pt x="21816" y="76361"/>
                </a:cubicBezTo>
                <a:cubicBezTo>
                  <a:pt x="21816" y="75611"/>
                  <a:pt x="21516" y="74933"/>
                  <a:pt x="21016" y="74433"/>
                </a:cubicBezTo>
                <a:lnTo>
                  <a:pt x="9311" y="62727"/>
                </a:lnTo>
                <a:lnTo>
                  <a:pt x="57272" y="62727"/>
                </a:lnTo>
                <a:lnTo>
                  <a:pt x="57272" y="110688"/>
                </a:lnTo>
                <a:lnTo>
                  <a:pt x="45566" y="98983"/>
                </a:lnTo>
                <a:cubicBezTo>
                  <a:pt x="45072" y="98488"/>
                  <a:pt x="44388" y="98183"/>
                  <a:pt x="43638" y="98183"/>
                </a:cubicBezTo>
                <a:cubicBezTo>
                  <a:pt x="42127" y="98183"/>
                  <a:pt x="40911" y="99405"/>
                  <a:pt x="40911" y="100911"/>
                </a:cubicBezTo>
                <a:cubicBezTo>
                  <a:pt x="40911" y="101666"/>
                  <a:pt x="41211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5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8" y="102344"/>
                  <a:pt x="79088" y="101666"/>
                  <a:pt x="79088" y="100911"/>
                </a:cubicBezTo>
                <a:cubicBezTo>
                  <a:pt x="79088" y="99405"/>
                  <a:pt x="77872" y="98183"/>
                  <a:pt x="76361" y="98183"/>
                </a:cubicBezTo>
                <a:cubicBezTo>
                  <a:pt x="75611" y="98183"/>
                  <a:pt x="74927" y="98488"/>
                  <a:pt x="74433" y="98983"/>
                </a:cubicBezTo>
                <a:lnTo>
                  <a:pt x="62727" y="110688"/>
                </a:lnTo>
                <a:lnTo>
                  <a:pt x="62727" y="62727"/>
                </a:lnTo>
                <a:lnTo>
                  <a:pt x="110688" y="62727"/>
                </a:lnTo>
                <a:lnTo>
                  <a:pt x="98983" y="74433"/>
                </a:lnTo>
                <a:cubicBezTo>
                  <a:pt x="98488" y="74933"/>
                  <a:pt x="98183" y="75611"/>
                  <a:pt x="98183" y="76361"/>
                </a:cubicBezTo>
                <a:cubicBezTo>
                  <a:pt x="98183" y="77872"/>
                  <a:pt x="99400" y="79088"/>
                  <a:pt x="100911" y="79088"/>
                </a:cubicBezTo>
                <a:cubicBezTo>
                  <a:pt x="101661" y="79088"/>
                  <a:pt x="102344" y="78788"/>
                  <a:pt x="102838" y="78294"/>
                </a:cubicBezTo>
                <a:lnTo>
                  <a:pt x="119200" y="61933"/>
                </a:lnTo>
                <a:cubicBezTo>
                  <a:pt x="119694" y="61433"/>
                  <a:pt x="120000" y="60755"/>
                  <a:pt x="120000" y="60000"/>
                </a:cubicBezTo>
                <a:cubicBezTo>
                  <a:pt x="120000" y="59250"/>
                  <a:pt x="119694" y="58566"/>
                  <a:pt x="119200" y="58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7" name="Shape 877"/>
          <p:cNvSpPr/>
          <p:nvPr/>
        </p:nvSpPr>
        <p:spPr>
          <a:xfrm>
            <a:off x="12423764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90000" y="43638"/>
                </a:moveTo>
                <a:cubicBezTo>
                  <a:pt x="89294" y="43638"/>
                  <a:pt x="88661" y="43916"/>
                  <a:pt x="88183" y="44361"/>
                </a:cubicBezTo>
                <a:lnTo>
                  <a:pt x="88166" y="44344"/>
                </a:lnTo>
                <a:lnTo>
                  <a:pt x="60000" y="69950"/>
                </a:lnTo>
                <a:lnTo>
                  <a:pt x="31833" y="44344"/>
                </a:lnTo>
                <a:lnTo>
                  <a:pt x="31816" y="44361"/>
                </a:lnTo>
                <a:cubicBezTo>
                  <a:pt x="31338" y="43916"/>
                  <a:pt x="30705" y="43638"/>
                  <a:pt x="30000" y="43638"/>
                </a:cubicBezTo>
                <a:cubicBezTo>
                  <a:pt x="28494" y="43638"/>
                  <a:pt x="27272" y="44855"/>
                  <a:pt x="27272" y="46361"/>
                </a:cubicBezTo>
                <a:cubicBezTo>
                  <a:pt x="27272" y="47161"/>
                  <a:pt x="27627" y="47866"/>
                  <a:pt x="28183" y="48366"/>
                </a:cubicBezTo>
                <a:lnTo>
                  <a:pt x="28166" y="48383"/>
                </a:lnTo>
                <a:lnTo>
                  <a:pt x="58166" y="75655"/>
                </a:lnTo>
                <a:lnTo>
                  <a:pt x="58183" y="75638"/>
                </a:lnTo>
                <a:cubicBezTo>
                  <a:pt x="58661" y="76083"/>
                  <a:pt x="59294" y="76361"/>
                  <a:pt x="60000" y="76361"/>
                </a:cubicBezTo>
                <a:cubicBezTo>
                  <a:pt x="60705" y="76361"/>
                  <a:pt x="61338" y="76083"/>
                  <a:pt x="61816" y="75638"/>
                </a:cubicBezTo>
                <a:lnTo>
                  <a:pt x="61833" y="75655"/>
                </a:lnTo>
                <a:lnTo>
                  <a:pt x="91833" y="48383"/>
                </a:lnTo>
                <a:lnTo>
                  <a:pt x="91816" y="48366"/>
                </a:lnTo>
                <a:cubicBezTo>
                  <a:pt x="92372" y="47866"/>
                  <a:pt x="92727" y="47161"/>
                  <a:pt x="92727" y="46361"/>
                </a:cubicBezTo>
                <a:cubicBezTo>
                  <a:pt x="92727" y="44855"/>
                  <a:pt x="91505" y="43638"/>
                  <a:pt x="90000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8" name="Shape 878"/>
          <p:cNvSpPr/>
          <p:nvPr/>
        </p:nvSpPr>
        <p:spPr>
          <a:xfrm>
            <a:off x="13490286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833" y="71616"/>
                </a:moveTo>
                <a:lnTo>
                  <a:pt x="61833" y="44344"/>
                </a:lnTo>
                <a:lnTo>
                  <a:pt x="61822" y="44361"/>
                </a:lnTo>
                <a:cubicBezTo>
                  <a:pt x="61333" y="43922"/>
                  <a:pt x="60705" y="43638"/>
                  <a:pt x="60000" y="43638"/>
                </a:cubicBezTo>
                <a:cubicBezTo>
                  <a:pt x="59294" y="43638"/>
                  <a:pt x="58661" y="43922"/>
                  <a:pt x="58183" y="44361"/>
                </a:cubicBezTo>
                <a:lnTo>
                  <a:pt x="58161" y="44344"/>
                </a:lnTo>
                <a:lnTo>
                  <a:pt x="28161" y="71616"/>
                </a:lnTo>
                <a:lnTo>
                  <a:pt x="28183" y="71638"/>
                </a:lnTo>
                <a:cubicBezTo>
                  <a:pt x="27627" y="72133"/>
                  <a:pt x="27272" y="72838"/>
                  <a:pt x="27272" y="73638"/>
                </a:cubicBezTo>
                <a:cubicBezTo>
                  <a:pt x="27272" y="75144"/>
                  <a:pt x="28494" y="76361"/>
                  <a:pt x="30000" y="76361"/>
                </a:cubicBezTo>
                <a:cubicBezTo>
                  <a:pt x="30705" y="76361"/>
                  <a:pt x="31333" y="76077"/>
                  <a:pt x="31822" y="75638"/>
                </a:cubicBezTo>
                <a:lnTo>
                  <a:pt x="31833" y="75655"/>
                </a:lnTo>
                <a:lnTo>
                  <a:pt x="60000" y="50050"/>
                </a:lnTo>
                <a:lnTo>
                  <a:pt x="88161" y="75655"/>
                </a:lnTo>
                <a:lnTo>
                  <a:pt x="88183" y="75638"/>
                </a:lnTo>
                <a:cubicBezTo>
                  <a:pt x="88661" y="76077"/>
                  <a:pt x="89294" y="76361"/>
                  <a:pt x="90000" y="76361"/>
                </a:cubicBezTo>
                <a:cubicBezTo>
                  <a:pt x="91505" y="76361"/>
                  <a:pt x="92727" y="75144"/>
                  <a:pt x="92727" y="73638"/>
                </a:cubicBezTo>
                <a:cubicBezTo>
                  <a:pt x="92727" y="72838"/>
                  <a:pt x="92372" y="72133"/>
                  <a:pt x="91816" y="71638"/>
                </a:cubicBezTo>
                <a:cubicBezTo>
                  <a:pt x="91816" y="71638"/>
                  <a:pt x="91833" y="71616"/>
                  <a:pt x="91833" y="71616"/>
                </a:cubicBezTo>
                <a:close/>
                <a:moveTo>
                  <a:pt x="114544" y="109088"/>
                </a:moveTo>
                <a:cubicBezTo>
                  <a:pt x="114544" y="112105"/>
                  <a:pt x="112105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5"/>
                  <a:pt x="5455" y="109088"/>
                </a:cubicBezTo>
                <a:lnTo>
                  <a:pt x="5455" y="10911"/>
                </a:lnTo>
                <a:cubicBezTo>
                  <a:pt x="5455" y="7894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5" y="5455"/>
                  <a:pt x="114544" y="7894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9" name="Shape 879"/>
          <p:cNvSpPr/>
          <p:nvPr/>
        </p:nvSpPr>
        <p:spPr>
          <a:xfrm>
            <a:off x="14556808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68183" y="27272"/>
                </a:moveTo>
                <a:cubicBezTo>
                  <a:pt x="67377" y="27272"/>
                  <a:pt x="66677" y="27633"/>
                  <a:pt x="66177" y="28183"/>
                </a:cubicBezTo>
                <a:lnTo>
                  <a:pt x="66161" y="28166"/>
                </a:lnTo>
                <a:lnTo>
                  <a:pt x="38888" y="58166"/>
                </a:lnTo>
                <a:lnTo>
                  <a:pt x="38905" y="58183"/>
                </a:lnTo>
                <a:cubicBezTo>
                  <a:pt x="38466" y="58661"/>
                  <a:pt x="38183" y="59294"/>
                  <a:pt x="38183" y="60000"/>
                </a:cubicBezTo>
                <a:cubicBezTo>
                  <a:pt x="38183" y="60705"/>
                  <a:pt x="38466" y="61338"/>
                  <a:pt x="38905" y="61816"/>
                </a:cubicBezTo>
                <a:lnTo>
                  <a:pt x="38888" y="61833"/>
                </a:lnTo>
                <a:lnTo>
                  <a:pt x="66161" y="91833"/>
                </a:lnTo>
                <a:lnTo>
                  <a:pt x="66177" y="91816"/>
                </a:lnTo>
                <a:cubicBezTo>
                  <a:pt x="66677" y="92372"/>
                  <a:pt x="67377" y="92727"/>
                  <a:pt x="68183" y="92727"/>
                </a:cubicBezTo>
                <a:cubicBezTo>
                  <a:pt x="69688" y="92727"/>
                  <a:pt x="70911" y="91505"/>
                  <a:pt x="70911" y="90000"/>
                </a:cubicBezTo>
                <a:cubicBezTo>
                  <a:pt x="70911" y="89294"/>
                  <a:pt x="70627" y="88666"/>
                  <a:pt x="70183" y="88183"/>
                </a:cubicBezTo>
                <a:lnTo>
                  <a:pt x="70200" y="88166"/>
                </a:lnTo>
                <a:lnTo>
                  <a:pt x="44594" y="60000"/>
                </a:lnTo>
                <a:lnTo>
                  <a:pt x="70200" y="31833"/>
                </a:lnTo>
                <a:lnTo>
                  <a:pt x="70183" y="31822"/>
                </a:lnTo>
                <a:cubicBezTo>
                  <a:pt x="70627" y="31338"/>
                  <a:pt x="70911" y="30705"/>
                  <a:pt x="70911" y="30000"/>
                </a:cubicBezTo>
                <a:cubicBezTo>
                  <a:pt x="70911" y="28494"/>
                  <a:pt x="69688" y="27272"/>
                  <a:pt x="68183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0" name="Shape 880"/>
          <p:cNvSpPr/>
          <p:nvPr/>
        </p:nvSpPr>
        <p:spPr>
          <a:xfrm>
            <a:off x="15623330" y="286620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1094" y="58183"/>
                </a:moveTo>
                <a:lnTo>
                  <a:pt x="81111" y="58166"/>
                </a:lnTo>
                <a:lnTo>
                  <a:pt x="53838" y="28166"/>
                </a:lnTo>
                <a:lnTo>
                  <a:pt x="53822" y="28183"/>
                </a:lnTo>
                <a:cubicBezTo>
                  <a:pt x="53322" y="27633"/>
                  <a:pt x="52616" y="27272"/>
                  <a:pt x="51816" y="27272"/>
                </a:cubicBezTo>
                <a:cubicBezTo>
                  <a:pt x="50311" y="27272"/>
                  <a:pt x="49088" y="28494"/>
                  <a:pt x="49088" y="30000"/>
                </a:cubicBezTo>
                <a:cubicBezTo>
                  <a:pt x="49088" y="30705"/>
                  <a:pt x="49372" y="31338"/>
                  <a:pt x="49816" y="31822"/>
                </a:cubicBezTo>
                <a:lnTo>
                  <a:pt x="49800" y="31833"/>
                </a:lnTo>
                <a:lnTo>
                  <a:pt x="75405" y="60000"/>
                </a:lnTo>
                <a:lnTo>
                  <a:pt x="49800" y="88166"/>
                </a:lnTo>
                <a:lnTo>
                  <a:pt x="49816" y="88183"/>
                </a:lnTo>
                <a:cubicBezTo>
                  <a:pt x="49372" y="88666"/>
                  <a:pt x="49088" y="89294"/>
                  <a:pt x="49088" y="90000"/>
                </a:cubicBezTo>
                <a:cubicBezTo>
                  <a:pt x="49088" y="91505"/>
                  <a:pt x="50311" y="92727"/>
                  <a:pt x="51816" y="92727"/>
                </a:cubicBezTo>
                <a:cubicBezTo>
                  <a:pt x="52616" y="92727"/>
                  <a:pt x="53322" y="92372"/>
                  <a:pt x="53822" y="91816"/>
                </a:cubicBezTo>
                <a:lnTo>
                  <a:pt x="53838" y="91833"/>
                </a:lnTo>
                <a:lnTo>
                  <a:pt x="81111" y="61833"/>
                </a:lnTo>
                <a:lnTo>
                  <a:pt x="81094" y="61816"/>
                </a:lnTo>
                <a:cubicBezTo>
                  <a:pt x="81533" y="61338"/>
                  <a:pt x="81816" y="60705"/>
                  <a:pt x="81816" y="60000"/>
                </a:cubicBezTo>
                <a:cubicBezTo>
                  <a:pt x="81816" y="59294"/>
                  <a:pt x="81533" y="58661"/>
                  <a:pt x="81094" y="5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16778730" y="2866200"/>
            <a:ext cx="38090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416"/>
                </a:moveTo>
                <a:lnTo>
                  <a:pt x="13661" y="81816"/>
                </a:lnTo>
                <a:lnTo>
                  <a:pt x="48000" y="81816"/>
                </a:lnTo>
                <a:lnTo>
                  <a:pt x="48000" y="10911"/>
                </a:lnTo>
                <a:cubicBezTo>
                  <a:pt x="48000" y="7900"/>
                  <a:pt x="51583" y="5455"/>
                  <a:pt x="56000" y="5455"/>
                </a:cubicBezTo>
                <a:lnTo>
                  <a:pt x="64000" y="5455"/>
                </a:lnTo>
                <a:cubicBezTo>
                  <a:pt x="68416" y="5455"/>
                  <a:pt x="72000" y="7900"/>
                  <a:pt x="72000" y="10911"/>
                </a:cubicBezTo>
                <a:lnTo>
                  <a:pt x="72000" y="81816"/>
                </a:lnTo>
                <a:lnTo>
                  <a:pt x="106344" y="81816"/>
                </a:lnTo>
                <a:cubicBezTo>
                  <a:pt x="106344" y="81816"/>
                  <a:pt x="60000" y="113416"/>
                  <a:pt x="60000" y="113416"/>
                </a:cubicBezTo>
                <a:close/>
                <a:moveTo>
                  <a:pt x="116000" y="76361"/>
                </a:moveTo>
                <a:lnTo>
                  <a:pt x="80000" y="76361"/>
                </a:lnTo>
                <a:lnTo>
                  <a:pt x="80000" y="10911"/>
                </a:lnTo>
                <a:cubicBezTo>
                  <a:pt x="80000" y="4883"/>
                  <a:pt x="72833" y="0"/>
                  <a:pt x="64000" y="0"/>
                </a:cubicBezTo>
                <a:lnTo>
                  <a:pt x="56000" y="0"/>
                </a:lnTo>
                <a:cubicBezTo>
                  <a:pt x="47166" y="0"/>
                  <a:pt x="40000" y="4883"/>
                  <a:pt x="40000" y="10911"/>
                </a:cubicBezTo>
                <a:lnTo>
                  <a:pt x="40000" y="76361"/>
                </a:lnTo>
                <a:lnTo>
                  <a:pt x="4000" y="76361"/>
                </a:lnTo>
                <a:cubicBezTo>
                  <a:pt x="1794" y="76361"/>
                  <a:pt x="0" y="77588"/>
                  <a:pt x="0" y="79088"/>
                </a:cubicBezTo>
                <a:cubicBezTo>
                  <a:pt x="0" y="79850"/>
                  <a:pt x="450" y="80527"/>
                  <a:pt x="1177" y="81022"/>
                </a:cubicBezTo>
                <a:lnTo>
                  <a:pt x="57166" y="119200"/>
                </a:lnTo>
                <a:cubicBezTo>
                  <a:pt x="57894" y="119694"/>
                  <a:pt x="58894" y="120000"/>
                  <a:pt x="60000" y="120000"/>
                </a:cubicBezTo>
                <a:cubicBezTo>
                  <a:pt x="61105" y="120000"/>
                  <a:pt x="62105" y="119694"/>
                  <a:pt x="62833" y="119200"/>
                </a:cubicBezTo>
                <a:lnTo>
                  <a:pt x="118822" y="81022"/>
                </a:lnTo>
                <a:cubicBezTo>
                  <a:pt x="119550" y="80527"/>
                  <a:pt x="120000" y="79850"/>
                  <a:pt x="120000" y="79088"/>
                </a:cubicBezTo>
                <a:cubicBezTo>
                  <a:pt x="120000" y="77588"/>
                  <a:pt x="118205" y="76361"/>
                  <a:pt x="116000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17845252" y="2866200"/>
            <a:ext cx="38090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000" y="38183"/>
                </a:moveTo>
                <a:lnTo>
                  <a:pt x="72000" y="109088"/>
                </a:lnTo>
                <a:cubicBezTo>
                  <a:pt x="72000" y="112100"/>
                  <a:pt x="68416" y="114544"/>
                  <a:pt x="64000" y="114544"/>
                </a:cubicBezTo>
                <a:lnTo>
                  <a:pt x="56000" y="114544"/>
                </a:lnTo>
                <a:cubicBezTo>
                  <a:pt x="51583" y="114544"/>
                  <a:pt x="48000" y="112100"/>
                  <a:pt x="48000" y="109088"/>
                </a:cubicBezTo>
                <a:lnTo>
                  <a:pt x="48000" y="38183"/>
                </a:lnTo>
                <a:lnTo>
                  <a:pt x="13655" y="38183"/>
                </a:lnTo>
                <a:lnTo>
                  <a:pt x="60000" y="6583"/>
                </a:lnTo>
                <a:lnTo>
                  <a:pt x="106344" y="38183"/>
                </a:lnTo>
                <a:cubicBezTo>
                  <a:pt x="106344" y="38183"/>
                  <a:pt x="72000" y="38183"/>
                  <a:pt x="72000" y="38183"/>
                </a:cubicBezTo>
                <a:close/>
                <a:moveTo>
                  <a:pt x="118827" y="38983"/>
                </a:moveTo>
                <a:lnTo>
                  <a:pt x="62827" y="800"/>
                </a:lnTo>
                <a:cubicBezTo>
                  <a:pt x="62105" y="305"/>
                  <a:pt x="61105" y="0"/>
                  <a:pt x="60000" y="0"/>
                </a:cubicBezTo>
                <a:cubicBezTo>
                  <a:pt x="58894" y="0"/>
                  <a:pt x="57900" y="305"/>
                  <a:pt x="57172" y="800"/>
                </a:cubicBezTo>
                <a:lnTo>
                  <a:pt x="1172" y="38983"/>
                </a:lnTo>
                <a:cubicBezTo>
                  <a:pt x="450" y="39477"/>
                  <a:pt x="0" y="40155"/>
                  <a:pt x="0" y="40911"/>
                </a:cubicBezTo>
                <a:cubicBezTo>
                  <a:pt x="0" y="42416"/>
                  <a:pt x="1788" y="43638"/>
                  <a:pt x="4000" y="43638"/>
                </a:cubicBezTo>
                <a:lnTo>
                  <a:pt x="40000" y="43638"/>
                </a:lnTo>
                <a:lnTo>
                  <a:pt x="40000" y="109088"/>
                </a:lnTo>
                <a:cubicBezTo>
                  <a:pt x="40000" y="115116"/>
                  <a:pt x="47166" y="120000"/>
                  <a:pt x="56000" y="120000"/>
                </a:cubicBezTo>
                <a:lnTo>
                  <a:pt x="64000" y="120000"/>
                </a:lnTo>
                <a:cubicBezTo>
                  <a:pt x="72833" y="120000"/>
                  <a:pt x="80000" y="115116"/>
                  <a:pt x="80000" y="109088"/>
                </a:cubicBezTo>
                <a:lnTo>
                  <a:pt x="80000" y="43638"/>
                </a:lnTo>
                <a:lnTo>
                  <a:pt x="116000" y="43638"/>
                </a:lnTo>
                <a:cubicBezTo>
                  <a:pt x="118211" y="43638"/>
                  <a:pt x="120000" y="42416"/>
                  <a:pt x="120000" y="40911"/>
                </a:cubicBezTo>
                <a:cubicBezTo>
                  <a:pt x="120000" y="40155"/>
                  <a:pt x="119550" y="39477"/>
                  <a:pt x="118827" y="389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18822897" y="2955076"/>
            <a:ext cx="558655" cy="3809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64000"/>
                </a:moveTo>
                <a:cubicBezTo>
                  <a:pt x="114544" y="68416"/>
                  <a:pt x="112100" y="72000"/>
                  <a:pt x="109088" y="72000"/>
                </a:cubicBezTo>
                <a:lnTo>
                  <a:pt x="38183" y="72000"/>
                </a:lnTo>
                <a:lnTo>
                  <a:pt x="38183" y="106344"/>
                </a:lnTo>
                <a:lnTo>
                  <a:pt x="6583" y="60000"/>
                </a:lnTo>
                <a:lnTo>
                  <a:pt x="38183" y="13655"/>
                </a:lnTo>
                <a:lnTo>
                  <a:pt x="38183" y="48000"/>
                </a:lnTo>
                <a:lnTo>
                  <a:pt x="109088" y="48000"/>
                </a:lnTo>
                <a:cubicBezTo>
                  <a:pt x="112100" y="48000"/>
                  <a:pt x="114544" y="51583"/>
                  <a:pt x="114544" y="56000"/>
                </a:cubicBezTo>
                <a:cubicBezTo>
                  <a:pt x="114544" y="56000"/>
                  <a:pt x="114544" y="64000"/>
                  <a:pt x="114544" y="64000"/>
                </a:cubicBezTo>
                <a:close/>
                <a:moveTo>
                  <a:pt x="109088" y="40000"/>
                </a:moveTo>
                <a:lnTo>
                  <a:pt x="43638" y="40000"/>
                </a:lnTo>
                <a:lnTo>
                  <a:pt x="43638" y="4000"/>
                </a:lnTo>
                <a:cubicBezTo>
                  <a:pt x="43638" y="1788"/>
                  <a:pt x="42416" y="0"/>
                  <a:pt x="40911" y="0"/>
                </a:cubicBezTo>
                <a:cubicBezTo>
                  <a:pt x="40155" y="0"/>
                  <a:pt x="39472" y="450"/>
                  <a:pt x="38983" y="1177"/>
                </a:cubicBezTo>
                <a:lnTo>
                  <a:pt x="800" y="57172"/>
                </a:lnTo>
                <a:cubicBezTo>
                  <a:pt x="305" y="57900"/>
                  <a:pt x="0" y="58900"/>
                  <a:pt x="0" y="60000"/>
                </a:cubicBezTo>
                <a:cubicBezTo>
                  <a:pt x="0" y="61111"/>
                  <a:pt x="305" y="62111"/>
                  <a:pt x="800" y="62833"/>
                </a:cubicBezTo>
                <a:lnTo>
                  <a:pt x="38983" y="118827"/>
                </a:lnTo>
                <a:cubicBezTo>
                  <a:pt x="39472" y="119555"/>
                  <a:pt x="40155" y="120000"/>
                  <a:pt x="40911" y="120000"/>
                </a:cubicBezTo>
                <a:cubicBezTo>
                  <a:pt x="42416" y="120000"/>
                  <a:pt x="43638" y="118211"/>
                  <a:pt x="43638" y="116000"/>
                </a:cubicBezTo>
                <a:lnTo>
                  <a:pt x="43638" y="80000"/>
                </a:lnTo>
                <a:lnTo>
                  <a:pt x="109088" y="80000"/>
                </a:lnTo>
                <a:cubicBezTo>
                  <a:pt x="115116" y="80000"/>
                  <a:pt x="120000" y="72833"/>
                  <a:pt x="120000" y="64000"/>
                </a:cubicBezTo>
                <a:lnTo>
                  <a:pt x="120000" y="56000"/>
                </a:lnTo>
                <a:cubicBezTo>
                  <a:pt x="120000" y="47166"/>
                  <a:pt x="115116" y="40000"/>
                  <a:pt x="109088" y="4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19889419" y="2955076"/>
            <a:ext cx="558655" cy="3809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106344"/>
                </a:moveTo>
                <a:lnTo>
                  <a:pt x="81816" y="72000"/>
                </a:lnTo>
                <a:lnTo>
                  <a:pt x="10911" y="72000"/>
                </a:lnTo>
                <a:cubicBezTo>
                  <a:pt x="7894" y="72000"/>
                  <a:pt x="5455" y="68422"/>
                  <a:pt x="5455" y="64000"/>
                </a:cubicBezTo>
                <a:lnTo>
                  <a:pt x="5455" y="56000"/>
                </a:lnTo>
                <a:cubicBezTo>
                  <a:pt x="5455" y="51583"/>
                  <a:pt x="7894" y="48000"/>
                  <a:pt x="10911" y="48000"/>
                </a:cubicBezTo>
                <a:lnTo>
                  <a:pt x="81816" y="48000"/>
                </a:lnTo>
                <a:lnTo>
                  <a:pt x="81816" y="13655"/>
                </a:lnTo>
                <a:lnTo>
                  <a:pt x="113416" y="60000"/>
                </a:lnTo>
                <a:cubicBezTo>
                  <a:pt x="113416" y="60000"/>
                  <a:pt x="81816" y="106344"/>
                  <a:pt x="81816" y="106344"/>
                </a:cubicBezTo>
                <a:close/>
                <a:moveTo>
                  <a:pt x="119200" y="57172"/>
                </a:moveTo>
                <a:lnTo>
                  <a:pt x="81022" y="1177"/>
                </a:lnTo>
                <a:cubicBezTo>
                  <a:pt x="80527" y="450"/>
                  <a:pt x="79844" y="0"/>
                  <a:pt x="79088" y="0"/>
                </a:cubicBezTo>
                <a:cubicBezTo>
                  <a:pt x="77583" y="0"/>
                  <a:pt x="76361" y="1788"/>
                  <a:pt x="76361" y="4000"/>
                </a:cubicBezTo>
                <a:lnTo>
                  <a:pt x="76361" y="40000"/>
                </a:lnTo>
                <a:lnTo>
                  <a:pt x="10911" y="40000"/>
                </a:lnTo>
                <a:cubicBezTo>
                  <a:pt x="4883" y="40000"/>
                  <a:pt x="0" y="47166"/>
                  <a:pt x="0" y="56000"/>
                </a:cubicBezTo>
                <a:lnTo>
                  <a:pt x="0" y="64000"/>
                </a:lnTo>
                <a:cubicBezTo>
                  <a:pt x="0" y="72833"/>
                  <a:pt x="4883" y="80000"/>
                  <a:pt x="10911" y="80000"/>
                </a:cubicBezTo>
                <a:lnTo>
                  <a:pt x="76361" y="80000"/>
                </a:lnTo>
                <a:lnTo>
                  <a:pt x="76361" y="116000"/>
                </a:lnTo>
                <a:cubicBezTo>
                  <a:pt x="76361" y="118211"/>
                  <a:pt x="77583" y="120000"/>
                  <a:pt x="79088" y="120000"/>
                </a:cubicBezTo>
                <a:cubicBezTo>
                  <a:pt x="79844" y="120000"/>
                  <a:pt x="80527" y="119555"/>
                  <a:pt x="81016" y="118827"/>
                </a:cubicBezTo>
                <a:lnTo>
                  <a:pt x="119200" y="62833"/>
                </a:lnTo>
                <a:cubicBezTo>
                  <a:pt x="119694" y="62111"/>
                  <a:pt x="120000" y="61111"/>
                  <a:pt x="120000" y="60000"/>
                </a:cubicBezTo>
                <a:cubicBezTo>
                  <a:pt x="120000" y="58894"/>
                  <a:pt x="119694" y="57894"/>
                  <a:pt x="119200" y="571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21032120" y="2866200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900" y="28066"/>
                </a:moveTo>
                <a:lnTo>
                  <a:pt x="81400" y="800"/>
                </a:lnTo>
                <a:cubicBezTo>
                  <a:pt x="80722" y="305"/>
                  <a:pt x="79788" y="0"/>
                  <a:pt x="78750" y="0"/>
                </a:cubicBezTo>
                <a:cubicBezTo>
                  <a:pt x="76677" y="0"/>
                  <a:pt x="75000" y="1222"/>
                  <a:pt x="75000" y="2727"/>
                </a:cubicBezTo>
                <a:cubicBezTo>
                  <a:pt x="75000" y="3483"/>
                  <a:pt x="75422" y="4161"/>
                  <a:pt x="76100" y="4655"/>
                </a:cubicBezTo>
                <a:lnTo>
                  <a:pt x="107200" y="27272"/>
                </a:lnTo>
                <a:lnTo>
                  <a:pt x="3750" y="27272"/>
                </a:lnTo>
                <a:cubicBezTo>
                  <a:pt x="1677" y="27272"/>
                  <a:pt x="0" y="28494"/>
                  <a:pt x="0" y="30000"/>
                </a:cubicBezTo>
                <a:lnTo>
                  <a:pt x="0" y="117272"/>
                </a:lnTo>
                <a:cubicBezTo>
                  <a:pt x="0" y="118777"/>
                  <a:pt x="1677" y="120000"/>
                  <a:pt x="3750" y="120000"/>
                </a:cubicBezTo>
                <a:cubicBezTo>
                  <a:pt x="5822" y="120000"/>
                  <a:pt x="7500" y="118777"/>
                  <a:pt x="7500" y="117272"/>
                </a:cubicBezTo>
                <a:lnTo>
                  <a:pt x="7500" y="32727"/>
                </a:lnTo>
                <a:lnTo>
                  <a:pt x="107200" y="32727"/>
                </a:lnTo>
                <a:lnTo>
                  <a:pt x="76100" y="55344"/>
                </a:lnTo>
                <a:cubicBezTo>
                  <a:pt x="75416" y="55838"/>
                  <a:pt x="75000" y="56516"/>
                  <a:pt x="75000" y="57272"/>
                </a:cubicBezTo>
                <a:cubicBezTo>
                  <a:pt x="75000" y="58777"/>
                  <a:pt x="76677" y="60000"/>
                  <a:pt x="78750" y="60000"/>
                </a:cubicBezTo>
                <a:cubicBezTo>
                  <a:pt x="79788" y="60000"/>
                  <a:pt x="80727" y="59694"/>
                  <a:pt x="81405" y="59200"/>
                </a:cubicBezTo>
                <a:lnTo>
                  <a:pt x="118900" y="31927"/>
                </a:lnTo>
                <a:cubicBezTo>
                  <a:pt x="119583" y="31433"/>
                  <a:pt x="120000" y="30755"/>
                  <a:pt x="120000" y="30000"/>
                </a:cubicBezTo>
                <a:cubicBezTo>
                  <a:pt x="120000" y="29244"/>
                  <a:pt x="119577" y="28566"/>
                  <a:pt x="118900" y="280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22022463" y="2942380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69700"/>
                </a:moveTo>
                <a:lnTo>
                  <a:pt x="92727" y="12800"/>
                </a:lnTo>
                <a:lnTo>
                  <a:pt x="113416" y="41250"/>
                </a:lnTo>
                <a:cubicBezTo>
                  <a:pt x="113416" y="41250"/>
                  <a:pt x="92727" y="69700"/>
                  <a:pt x="92727" y="69700"/>
                </a:cubicBezTo>
                <a:close/>
                <a:moveTo>
                  <a:pt x="119200" y="38600"/>
                </a:moveTo>
                <a:lnTo>
                  <a:pt x="91933" y="1100"/>
                </a:lnTo>
                <a:cubicBezTo>
                  <a:pt x="91433" y="422"/>
                  <a:pt x="90755" y="0"/>
                  <a:pt x="90000" y="0"/>
                </a:cubicBezTo>
                <a:cubicBezTo>
                  <a:pt x="88494" y="0"/>
                  <a:pt x="87272" y="1677"/>
                  <a:pt x="87272" y="3750"/>
                </a:cubicBezTo>
                <a:lnTo>
                  <a:pt x="87272" y="37500"/>
                </a:lnTo>
                <a:lnTo>
                  <a:pt x="2727" y="37500"/>
                </a:lnTo>
                <a:cubicBezTo>
                  <a:pt x="1222" y="37500"/>
                  <a:pt x="0" y="39177"/>
                  <a:pt x="0" y="41250"/>
                </a:cubicBezTo>
                <a:lnTo>
                  <a:pt x="0" y="116250"/>
                </a:lnTo>
                <a:cubicBezTo>
                  <a:pt x="0" y="118322"/>
                  <a:pt x="1222" y="120000"/>
                  <a:pt x="2727" y="120000"/>
                </a:cubicBezTo>
                <a:cubicBezTo>
                  <a:pt x="4233" y="120000"/>
                  <a:pt x="5455" y="118322"/>
                  <a:pt x="5455" y="116250"/>
                </a:cubicBezTo>
                <a:lnTo>
                  <a:pt x="5455" y="45000"/>
                </a:lnTo>
                <a:lnTo>
                  <a:pt x="87272" y="45000"/>
                </a:lnTo>
                <a:lnTo>
                  <a:pt x="87272" y="78750"/>
                </a:lnTo>
                <a:cubicBezTo>
                  <a:pt x="87272" y="80822"/>
                  <a:pt x="88494" y="82500"/>
                  <a:pt x="90000" y="82500"/>
                </a:cubicBezTo>
                <a:cubicBezTo>
                  <a:pt x="90755" y="82500"/>
                  <a:pt x="91433" y="82083"/>
                  <a:pt x="91927" y="81400"/>
                </a:cubicBezTo>
                <a:lnTo>
                  <a:pt x="119200" y="43905"/>
                </a:lnTo>
                <a:cubicBezTo>
                  <a:pt x="119694" y="43227"/>
                  <a:pt x="120000" y="42288"/>
                  <a:pt x="120000" y="41250"/>
                </a:cubicBezTo>
                <a:cubicBezTo>
                  <a:pt x="120000" y="40211"/>
                  <a:pt x="119694" y="39277"/>
                  <a:pt x="119200" y="386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7" name="Shape 887"/>
          <p:cNvSpPr/>
          <p:nvPr/>
        </p:nvSpPr>
        <p:spPr>
          <a:xfrm>
            <a:off x="12423764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0"/>
                </a:moveTo>
                <a:lnTo>
                  <a:pt x="79088" y="0"/>
                </a:lnTo>
                <a:cubicBezTo>
                  <a:pt x="77588" y="0"/>
                  <a:pt x="76361" y="1222"/>
                  <a:pt x="76361" y="2727"/>
                </a:cubicBezTo>
                <a:cubicBezTo>
                  <a:pt x="76361" y="4233"/>
                  <a:pt x="77588" y="5455"/>
                  <a:pt x="79088" y="5455"/>
                </a:cubicBezTo>
                <a:lnTo>
                  <a:pt x="110688" y="5455"/>
                </a:lnTo>
                <a:lnTo>
                  <a:pt x="66255" y="49888"/>
                </a:lnTo>
                <a:cubicBezTo>
                  <a:pt x="65761" y="50383"/>
                  <a:pt x="65455" y="51066"/>
                  <a:pt x="65455" y="51816"/>
                </a:cubicBezTo>
                <a:cubicBezTo>
                  <a:pt x="65455" y="53327"/>
                  <a:pt x="66677" y="54544"/>
                  <a:pt x="68183" y="54544"/>
                </a:cubicBezTo>
                <a:cubicBezTo>
                  <a:pt x="68933" y="54544"/>
                  <a:pt x="69616" y="54244"/>
                  <a:pt x="70111" y="53744"/>
                </a:cubicBezTo>
                <a:lnTo>
                  <a:pt x="114544" y="9311"/>
                </a:lnTo>
                <a:lnTo>
                  <a:pt x="114544" y="40911"/>
                </a:lnTo>
                <a:cubicBezTo>
                  <a:pt x="114544" y="42416"/>
                  <a:pt x="115766" y="43638"/>
                  <a:pt x="117272" y="43638"/>
                </a:cubicBezTo>
                <a:cubicBezTo>
                  <a:pt x="118777" y="43638"/>
                  <a:pt x="120000" y="42416"/>
                  <a:pt x="120000" y="40911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51816" y="65455"/>
                </a:moveTo>
                <a:cubicBezTo>
                  <a:pt x="51066" y="65455"/>
                  <a:pt x="50383" y="65761"/>
                  <a:pt x="49888" y="66255"/>
                </a:cubicBezTo>
                <a:lnTo>
                  <a:pt x="5455" y="110688"/>
                </a:lnTo>
                <a:lnTo>
                  <a:pt x="5455" y="79088"/>
                </a:lnTo>
                <a:cubicBezTo>
                  <a:pt x="5455" y="77588"/>
                  <a:pt x="4233" y="76361"/>
                  <a:pt x="2727" y="76361"/>
                </a:cubicBezTo>
                <a:cubicBezTo>
                  <a:pt x="1222" y="76361"/>
                  <a:pt x="0" y="77588"/>
                  <a:pt x="0" y="79088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40911" y="120000"/>
                </a:lnTo>
                <a:cubicBezTo>
                  <a:pt x="42411" y="120000"/>
                  <a:pt x="43638" y="118777"/>
                  <a:pt x="43638" y="117272"/>
                </a:cubicBezTo>
                <a:cubicBezTo>
                  <a:pt x="43638" y="115766"/>
                  <a:pt x="42411" y="114544"/>
                  <a:pt x="40911" y="114544"/>
                </a:cubicBezTo>
                <a:lnTo>
                  <a:pt x="9311" y="114544"/>
                </a:lnTo>
                <a:lnTo>
                  <a:pt x="53744" y="70111"/>
                </a:lnTo>
                <a:cubicBezTo>
                  <a:pt x="54238" y="69616"/>
                  <a:pt x="54544" y="68933"/>
                  <a:pt x="54544" y="68183"/>
                </a:cubicBez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8" name="Shape 888"/>
          <p:cNvSpPr/>
          <p:nvPr/>
        </p:nvSpPr>
        <p:spPr>
          <a:xfrm>
            <a:off x="13490286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70911" y="45233"/>
                </a:lnTo>
                <a:lnTo>
                  <a:pt x="70911" y="13638"/>
                </a:lnTo>
                <a:cubicBezTo>
                  <a:pt x="70911" y="12133"/>
                  <a:pt x="69688" y="10911"/>
                  <a:pt x="68183" y="10911"/>
                </a:cubicBezTo>
                <a:cubicBezTo>
                  <a:pt x="66677" y="10911"/>
                  <a:pt x="65455" y="12133"/>
                  <a:pt x="65455" y="13638"/>
                </a:cubicBezTo>
                <a:lnTo>
                  <a:pt x="65455" y="51816"/>
                </a:lnTo>
                <a:cubicBezTo>
                  <a:pt x="65455" y="53327"/>
                  <a:pt x="66677" y="54544"/>
                  <a:pt x="68183" y="54544"/>
                </a:cubicBezTo>
                <a:lnTo>
                  <a:pt x="106361" y="54544"/>
                </a:lnTo>
                <a:cubicBezTo>
                  <a:pt x="107866" y="54544"/>
                  <a:pt x="109088" y="53327"/>
                  <a:pt x="109088" y="51816"/>
                </a:cubicBezTo>
                <a:cubicBezTo>
                  <a:pt x="109088" y="50311"/>
                  <a:pt x="107866" y="49088"/>
                  <a:pt x="106361" y="49088"/>
                </a:cubicBezTo>
                <a:lnTo>
                  <a:pt x="74766" y="49088"/>
                </a:lnTo>
                <a:lnTo>
                  <a:pt x="119200" y="4655"/>
                </a:lnTo>
                <a:cubicBezTo>
                  <a:pt x="119694" y="4166"/>
                  <a:pt x="120000" y="3483"/>
                  <a:pt x="120000" y="2727"/>
                </a:cubicBezTo>
                <a:moveTo>
                  <a:pt x="51816" y="65455"/>
                </a:moveTo>
                <a:lnTo>
                  <a:pt x="13638" y="65455"/>
                </a:lnTo>
                <a:cubicBezTo>
                  <a:pt x="12133" y="65455"/>
                  <a:pt x="10911" y="66677"/>
                  <a:pt x="10911" y="68183"/>
                </a:cubicBezTo>
                <a:cubicBezTo>
                  <a:pt x="10911" y="69688"/>
                  <a:pt x="12133" y="70911"/>
                  <a:pt x="13638" y="70911"/>
                </a:cubicBezTo>
                <a:lnTo>
                  <a:pt x="45233" y="70911"/>
                </a:lnTo>
                <a:lnTo>
                  <a:pt x="800" y="115344"/>
                </a:lnTo>
                <a:cubicBezTo>
                  <a:pt x="305" y="115838"/>
                  <a:pt x="0" y="11651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49088" y="74766"/>
                </a:lnTo>
                <a:lnTo>
                  <a:pt x="49088" y="106361"/>
                </a:lnTo>
                <a:cubicBezTo>
                  <a:pt x="49088" y="107872"/>
                  <a:pt x="50311" y="109088"/>
                  <a:pt x="51816" y="109088"/>
                </a:cubicBezTo>
                <a:cubicBezTo>
                  <a:pt x="53322" y="109088"/>
                  <a:pt x="54544" y="107872"/>
                  <a:pt x="54544" y="106361"/>
                </a:cubicBezTo>
                <a:lnTo>
                  <a:pt x="54544" y="68183"/>
                </a:lnTo>
                <a:cubicBezTo>
                  <a:pt x="54544" y="66677"/>
                  <a:pt x="53322" y="65455"/>
                  <a:pt x="51816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4556808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272" y="0"/>
                </a:moveTo>
                <a:lnTo>
                  <a:pt x="90000" y="0"/>
                </a:lnTo>
                <a:cubicBezTo>
                  <a:pt x="88494" y="0"/>
                  <a:pt x="87272" y="1222"/>
                  <a:pt x="87272" y="2727"/>
                </a:cubicBezTo>
                <a:cubicBezTo>
                  <a:pt x="87272" y="4233"/>
                  <a:pt x="88494" y="5455"/>
                  <a:pt x="90000" y="5455"/>
                </a:cubicBezTo>
                <a:lnTo>
                  <a:pt x="110688" y="5455"/>
                </a:lnTo>
                <a:lnTo>
                  <a:pt x="33527" y="82616"/>
                </a:lnTo>
                <a:cubicBezTo>
                  <a:pt x="33033" y="83111"/>
                  <a:pt x="32727" y="83794"/>
                  <a:pt x="32727" y="84544"/>
                </a:cubicBezTo>
                <a:cubicBezTo>
                  <a:pt x="32727" y="86050"/>
                  <a:pt x="33950" y="87272"/>
                  <a:pt x="35455" y="87272"/>
                </a:cubicBezTo>
                <a:cubicBezTo>
                  <a:pt x="36205" y="87272"/>
                  <a:pt x="36888" y="86966"/>
                  <a:pt x="37383" y="86472"/>
                </a:cubicBezTo>
                <a:lnTo>
                  <a:pt x="114544" y="9311"/>
                </a:lnTo>
                <a:lnTo>
                  <a:pt x="114544" y="30000"/>
                </a:lnTo>
                <a:cubicBezTo>
                  <a:pt x="114544" y="31505"/>
                  <a:pt x="115766" y="32722"/>
                  <a:pt x="117272" y="32722"/>
                </a:cubicBezTo>
                <a:cubicBezTo>
                  <a:pt x="118777" y="32722"/>
                  <a:pt x="120000" y="31505"/>
                  <a:pt x="120000" y="30000"/>
                </a:cubicBezTo>
                <a:lnTo>
                  <a:pt x="120000" y="2727"/>
                </a:lnTo>
                <a:cubicBezTo>
                  <a:pt x="120000" y="1222"/>
                  <a:pt x="118777" y="0"/>
                  <a:pt x="117272" y="0"/>
                </a:cubicBezTo>
                <a:moveTo>
                  <a:pt x="95455" y="38183"/>
                </a:moveTo>
                <a:cubicBezTo>
                  <a:pt x="93950" y="38183"/>
                  <a:pt x="92727" y="39400"/>
                  <a:pt x="92727" y="40911"/>
                </a:cubicBezTo>
                <a:lnTo>
                  <a:pt x="92727" y="114544"/>
                </a:lnTo>
                <a:lnTo>
                  <a:pt x="5455" y="114544"/>
                </a:lnTo>
                <a:lnTo>
                  <a:pt x="5455" y="27272"/>
                </a:lnTo>
                <a:lnTo>
                  <a:pt x="79088" y="27272"/>
                </a:lnTo>
                <a:cubicBezTo>
                  <a:pt x="80594" y="27272"/>
                  <a:pt x="81816" y="26050"/>
                  <a:pt x="81816" y="24544"/>
                </a:cubicBezTo>
                <a:cubicBezTo>
                  <a:pt x="81816" y="23038"/>
                  <a:pt x="80594" y="21816"/>
                  <a:pt x="79088" y="21816"/>
                </a:cubicBezTo>
                <a:lnTo>
                  <a:pt x="2727" y="21816"/>
                </a:lnTo>
                <a:cubicBezTo>
                  <a:pt x="1222" y="21816"/>
                  <a:pt x="0" y="23038"/>
                  <a:pt x="0" y="24544"/>
                </a:cubicBezTo>
                <a:lnTo>
                  <a:pt x="0" y="117272"/>
                </a:lnTo>
                <a:cubicBezTo>
                  <a:pt x="0" y="118777"/>
                  <a:pt x="1222" y="120000"/>
                  <a:pt x="2727" y="120000"/>
                </a:cubicBezTo>
                <a:lnTo>
                  <a:pt x="95455" y="120000"/>
                </a:lnTo>
                <a:cubicBezTo>
                  <a:pt x="96961" y="120000"/>
                  <a:pt x="98183" y="118777"/>
                  <a:pt x="98183" y="117272"/>
                </a:cubicBezTo>
                <a:lnTo>
                  <a:pt x="98183" y="40911"/>
                </a:lnTo>
                <a:cubicBezTo>
                  <a:pt x="98183" y="39400"/>
                  <a:pt x="96961" y="38183"/>
                  <a:pt x="95455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15623330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13238"/>
                </a:moveTo>
                <a:lnTo>
                  <a:pt x="63466" y="87272"/>
                </a:lnTo>
                <a:lnTo>
                  <a:pt x="73638" y="87272"/>
                </a:lnTo>
                <a:cubicBezTo>
                  <a:pt x="75138" y="87272"/>
                  <a:pt x="76361" y="86055"/>
                  <a:pt x="76361" y="84544"/>
                </a:cubicBezTo>
                <a:lnTo>
                  <a:pt x="76361" y="81816"/>
                </a:lnTo>
                <a:cubicBezTo>
                  <a:pt x="75750" y="70688"/>
                  <a:pt x="71355" y="31055"/>
                  <a:pt x="41377" y="10827"/>
                </a:cubicBezTo>
                <a:cubicBezTo>
                  <a:pt x="91150" y="26716"/>
                  <a:pt x="97422" y="69933"/>
                  <a:pt x="98183" y="81816"/>
                </a:cubicBezTo>
                <a:lnTo>
                  <a:pt x="98183" y="84544"/>
                </a:lnTo>
                <a:cubicBezTo>
                  <a:pt x="98183" y="86055"/>
                  <a:pt x="99405" y="87272"/>
                  <a:pt x="100911" y="87272"/>
                </a:cubicBezTo>
                <a:lnTo>
                  <a:pt x="111077" y="87272"/>
                </a:lnTo>
                <a:cubicBezTo>
                  <a:pt x="111077" y="87272"/>
                  <a:pt x="87272" y="113238"/>
                  <a:pt x="87272" y="113238"/>
                </a:cubicBezTo>
                <a:close/>
                <a:moveTo>
                  <a:pt x="117272" y="81816"/>
                </a:moveTo>
                <a:lnTo>
                  <a:pt x="103655" y="81816"/>
                </a:lnTo>
                <a:cubicBezTo>
                  <a:pt x="102500" y="67388"/>
                  <a:pt x="92277" y="0"/>
                  <a:pt x="2727" y="0"/>
                </a:cubicBezTo>
                <a:cubicBezTo>
                  <a:pt x="1216" y="0"/>
                  <a:pt x="0" y="1222"/>
                  <a:pt x="0" y="2727"/>
                </a:cubicBezTo>
                <a:cubicBezTo>
                  <a:pt x="0" y="4233"/>
                  <a:pt x="1216" y="5455"/>
                  <a:pt x="2727" y="5455"/>
                </a:cubicBezTo>
                <a:cubicBezTo>
                  <a:pt x="30877" y="5455"/>
                  <a:pt x="50888" y="18983"/>
                  <a:pt x="62200" y="45833"/>
                </a:cubicBezTo>
                <a:cubicBezTo>
                  <a:pt x="68855" y="61627"/>
                  <a:pt x="70316" y="76022"/>
                  <a:pt x="70638" y="81816"/>
                </a:cubicBezTo>
                <a:lnTo>
                  <a:pt x="57272" y="81816"/>
                </a:lnTo>
                <a:cubicBezTo>
                  <a:pt x="55766" y="81816"/>
                  <a:pt x="54544" y="83038"/>
                  <a:pt x="54544" y="84544"/>
                </a:cubicBezTo>
                <a:cubicBezTo>
                  <a:pt x="54544" y="85300"/>
                  <a:pt x="54850" y="85983"/>
                  <a:pt x="55344" y="86477"/>
                </a:cubicBezTo>
                <a:lnTo>
                  <a:pt x="85344" y="119200"/>
                </a:lnTo>
                <a:cubicBezTo>
                  <a:pt x="85833" y="119694"/>
                  <a:pt x="86522" y="120000"/>
                  <a:pt x="87272" y="120000"/>
                </a:cubicBezTo>
                <a:cubicBezTo>
                  <a:pt x="88027" y="120000"/>
                  <a:pt x="88705" y="119694"/>
                  <a:pt x="89200" y="119200"/>
                </a:cubicBezTo>
                <a:lnTo>
                  <a:pt x="119200" y="86477"/>
                </a:lnTo>
                <a:cubicBezTo>
                  <a:pt x="119694" y="85983"/>
                  <a:pt x="120000" y="85300"/>
                  <a:pt x="120000" y="84544"/>
                </a:cubicBezTo>
                <a:cubicBezTo>
                  <a:pt x="120000" y="83038"/>
                  <a:pt x="118777" y="81816"/>
                  <a:pt x="117272" y="8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16689852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32727"/>
                </a:moveTo>
                <a:cubicBezTo>
                  <a:pt x="99405" y="32727"/>
                  <a:pt x="98183" y="33950"/>
                  <a:pt x="98183" y="35455"/>
                </a:cubicBezTo>
                <a:lnTo>
                  <a:pt x="98183" y="38183"/>
                </a:lnTo>
                <a:cubicBezTo>
                  <a:pt x="97422" y="50066"/>
                  <a:pt x="91150" y="93283"/>
                  <a:pt x="41377" y="109172"/>
                </a:cubicBezTo>
                <a:cubicBezTo>
                  <a:pt x="71355" y="88944"/>
                  <a:pt x="75750" y="49311"/>
                  <a:pt x="76361" y="38183"/>
                </a:cubicBezTo>
                <a:lnTo>
                  <a:pt x="76361" y="35455"/>
                </a:lnTo>
                <a:cubicBezTo>
                  <a:pt x="76361" y="33950"/>
                  <a:pt x="75138" y="32727"/>
                  <a:pt x="73638" y="32727"/>
                </a:cubicBezTo>
                <a:lnTo>
                  <a:pt x="63466" y="32727"/>
                </a:lnTo>
                <a:lnTo>
                  <a:pt x="87272" y="6761"/>
                </a:lnTo>
                <a:lnTo>
                  <a:pt x="111077" y="32727"/>
                </a:lnTo>
                <a:cubicBezTo>
                  <a:pt x="111077" y="32727"/>
                  <a:pt x="100911" y="32727"/>
                  <a:pt x="100911" y="32727"/>
                </a:cubicBezTo>
                <a:close/>
                <a:moveTo>
                  <a:pt x="119200" y="33527"/>
                </a:moveTo>
                <a:lnTo>
                  <a:pt x="89200" y="800"/>
                </a:lnTo>
                <a:cubicBezTo>
                  <a:pt x="88705" y="305"/>
                  <a:pt x="88027" y="0"/>
                  <a:pt x="87272" y="0"/>
                </a:cubicBezTo>
                <a:cubicBezTo>
                  <a:pt x="86516" y="0"/>
                  <a:pt x="85833" y="305"/>
                  <a:pt x="85344" y="800"/>
                </a:cubicBezTo>
                <a:lnTo>
                  <a:pt x="55344" y="33527"/>
                </a:lnTo>
                <a:cubicBezTo>
                  <a:pt x="54850" y="34022"/>
                  <a:pt x="54544" y="34705"/>
                  <a:pt x="54544" y="35455"/>
                </a:cubicBezTo>
                <a:cubicBezTo>
                  <a:pt x="54544" y="36961"/>
                  <a:pt x="55766" y="38183"/>
                  <a:pt x="57272" y="38183"/>
                </a:cubicBezTo>
                <a:lnTo>
                  <a:pt x="70638" y="38183"/>
                </a:lnTo>
                <a:cubicBezTo>
                  <a:pt x="70316" y="43977"/>
                  <a:pt x="68855" y="58372"/>
                  <a:pt x="62200" y="74172"/>
                </a:cubicBezTo>
                <a:cubicBezTo>
                  <a:pt x="50888" y="101022"/>
                  <a:pt x="30877" y="114544"/>
                  <a:pt x="2727" y="114544"/>
                </a:cubicBezTo>
                <a:cubicBezTo>
                  <a:pt x="1216" y="114544"/>
                  <a:pt x="0" y="115766"/>
                  <a:pt x="0" y="117272"/>
                </a:cubicBezTo>
                <a:cubicBezTo>
                  <a:pt x="0" y="118777"/>
                  <a:pt x="1216" y="120000"/>
                  <a:pt x="2727" y="120000"/>
                </a:cubicBezTo>
                <a:cubicBezTo>
                  <a:pt x="92277" y="120000"/>
                  <a:pt x="102500" y="52611"/>
                  <a:pt x="103655" y="38183"/>
                </a:cubicBezTo>
                <a:lnTo>
                  <a:pt x="117272" y="38183"/>
                </a:lnTo>
                <a:cubicBezTo>
                  <a:pt x="118777" y="38183"/>
                  <a:pt x="120000" y="36961"/>
                  <a:pt x="120000" y="35455"/>
                </a:cubicBezTo>
                <a:cubicBezTo>
                  <a:pt x="120000" y="34705"/>
                  <a:pt x="119694" y="34022"/>
                  <a:pt x="119200" y="3352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17756373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8183" y="43638"/>
                </a:moveTo>
                <a:lnTo>
                  <a:pt x="35455" y="43638"/>
                </a:lnTo>
                <a:cubicBezTo>
                  <a:pt x="33944" y="43638"/>
                  <a:pt x="32727" y="44861"/>
                  <a:pt x="32727" y="46361"/>
                </a:cubicBezTo>
                <a:lnTo>
                  <a:pt x="32727" y="56533"/>
                </a:lnTo>
                <a:lnTo>
                  <a:pt x="6755" y="32727"/>
                </a:lnTo>
                <a:lnTo>
                  <a:pt x="32727" y="8922"/>
                </a:lnTo>
                <a:lnTo>
                  <a:pt x="32727" y="19088"/>
                </a:lnTo>
                <a:cubicBezTo>
                  <a:pt x="32727" y="20600"/>
                  <a:pt x="33944" y="21816"/>
                  <a:pt x="35455" y="21816"/>
                </a:cubicBezTo>
                <a:lnTo>
                  <a:pt x="38183" y="21816"/>
                </a:lnTo>
                <a:cubicBezTo>
                  <a:pt x="50066" y="22577"/>
                  <a:pt x="93283" y="28850"/>
                  <a:pt x="109172" y="78622"/>
                </a:cubicBezTo>
                <a:cubicBezTo>
                  <a:pt x="88944" y="48644"/>
                  <a:pt x="49311" y="44250"/>
                  <a:pt x="38183" y="43638"/>
                </a:cubicBezTo>
                <a:moveTo>
                  <a:pt x="38183" y="16344"/>
                </a:moveTo>
                <a:lnTo>
                  <a:pt x="38183" y="2727"/>
                </a:lnTo>
                <a:cubicBezTo>
                  <a:pt x="38183" y="1222"/>
                  <a:pt x="36961" y="0"/>
                  <a:pt x="35455" y="0"/>
                </a:cubicBezTo>
                <a:cubicBezTo>
                  <a:pt x="34700" y="0"/>
                  <a:pt x="34016" y="305"/>
                  <a:pt x="33527" y="800"/>
                </a:cubicBezTo>
                <a:lnTo>
                  <a:pt x="800" y="30800"/>
                </a:lnTo>
                <a:cubicBezTo>
                  <a:pt x="305" y="31294"/>
                  <a:pt x="0" y="31977"/>
                  <a:pt x="0" y="32727"/>
                </a:cubicBezTo>
                <a:cubicBezTo>
                  <a:pt x="0" y="33483"/>
                  <a:pt x="305" y="34166"/>
                  <a:pt x="800" y="34655"/>
                </a:cubicBezTo>
                <a:lnTo>
                  <a:pt x="33527" y="64655"/>
                </a:lnTo>
                <a:cubicBezTo>
                  <a:pt x="34016" y="65150"/>
                  <a:pt x="34700" y="65455"/>
                  <a:pt x="35455" y="65455"/>
                </a:cubicBezTo>
                <a:cubicBezTo>
                  <a:pt x="36961" y="65455"/>
                  <a:pt x="38183" y="64233"/>
                  <a:pt x="38183" y="62727"/>
                </a:cubicBezTo>
                <a:lnTo>
                  <a:pt x="38183" y="49355"/>
                </a:lnTo>
                <a:cubicBezTo>
                  <a:pt x="43977" y="49683"/>
                  <a:pt x="58372" y="51144"/>
                  <a:pt x="74166" y="57800"/>
                </a:cubicBezTo>
                <a:cubicBezTo>
                  <a:pt x="101016" y="69111"/>
                  <a:pt x="114544" y="89122"/>
                  <a:pt x="114544" y="117272"/>
                </a:cubicBezTo>
                <a:cubicBezTo>
                  <a:pt x="114544" y="118777"/>
                  <a:pt x="115766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27722"/>
                  <a:pt x="52611" y="17500"/>
                  <a:pt x="38183" y="163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18822897" y="3932722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56533"/>
                </a:moveTo>
                <a:lnTo>
                  <a:pt x="87272" y="46361"/>
                </a:lnTo>
                <a:cubicBezTo>
                  <a:pt x="87272" y="44861"/>
                  <a:pt x="86055" y="43638"/>
                  <a:pt x="84544" y="43638"/>
                </a:cubicBezTo>
                <a:lnTo>
                  <a:pt x="81816" y="43638"/>
                </a:lnTo>
                <a:cubicBezTo>
                  <a:pt x="70688" y="44250"/>
                  <a:pt x="31055" y="48644"/>
                  <a:pt x="10827" y="78622"/>
                </a:cubicBezTo>
                <a:cubicBezTo>
                  <a:pt x="26716" y="28850"/>
                  <a:pt x="69933" y="22577"/>
                  <a:pt x="81816" y="21816"/>
                </a:cubicBezTo>
                <a:lnTo>
                  <a:pt x="84544" y="21816"/>
                </a:lnTo>
                <a:cubicBezTo>
                  <a:pt x="86055" y="21816"/>
                  <a:pt x="87272" y="20600"/>
                  <a:pt x="87272" y="19088"/>
                </a:cubicBezTo>
                <a:lnTo>
                  <a:pt x="87272" y="8922"/>
                </a:lnTo>
                <a:lnTo>
                  <a:pt x="113238" y="32727"/>
                </a:lnTo>
                <a:cubicBezTo>
                  <a:pt x="113238" y="32727"/>
                  <a:pt x="87272" y="56533"/>
                  <a:pt x="87272" y="56533"/>
                </a:cubicBezTo>
                <a:close/>
                <a:moveTo>
                  <a:pt x="119200" y="30800"/>
                </a:moveTo>
                <a:lnTo>
                  <a:pt x="86472" y="800"/>
                </a:lnTo>
                <a:cubicBezTo>
                  <a:pt x="85983" y="305"/>
                  <a:pt x="85300" y="0"/>
                  <a:pt x="84544" y="0"/>
                </a:cubicBezTo>
                <a:cubicBezTo>
                  <a:pt x="83038" y="0"/>
                  <a:pt x="81816" y="1222"/>
                  <a:pt x="81816" y="2727"/>
                </a:cubicBezTo>
                <a:lnTo>
                  <a:pt x="81816" y="16344"/>
                </a:lnTo>
                <a:cubicBezTo>
                  <a:pt x="67388" y="17500"/>
                  <a:pt x="0" y="27727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4233" y="120000"/>
                  <a:pt x="5455" y="118777"/>
                  <a:pt x="5455" y="117272"/>
                </a:cubicBezTo>
                <a:cubicBezTo>
                  <a:pt x="5455" y="89122"/>
                  <a:pt x="18983" y="69111"/>
                  <a:pt x="45833" y="57800"/>
                </a:cubicBezTo>
                <a:cubicBezTo>
                  <a:pt x="61627" y="51144"/>
                  <a:pt x="76022" y="49683"/>
                  <a:pt x="81816" y="49355"/>
                </a:cubicBezTo>
                <a:lnTo>
                  <a:pt x="81816" y="62727"/>
                </a:lnTo>
                <a:cubicBezTo>
                  <a:pt x="81816" y="64233"/>
                  <a:pt x="83038" y="65455"/>
                  <a:pt x="84544" y="65455"/>
                </a:cubicBezTo>
                <a:cubicBezTo>
                  <a:pt x="85300" y="65455"/>
                  <a:pt x="85983" y="65150"/>
                  <a:pt x="86472" y="64655"/>
                </a:cubicBezTo>
                <a:lnTo>
                  <a:pt x="119200" y="34655"/>
                </a:lnTo>
                <a:cubicBezTo>
                  <a:pt x="119694" y="34166"/>
                  <a:pt x="120000" y="33483"/>
                  <a:pt x="120000" y="32727"/>
                </a:cubicBezTo>
                <a:cubicBezTo>
                  <a:pt x="120000" y="31977"/>
                  <a:pt x="119694" y="31294"/>
                  <a:pt x="119200" y="308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19889419" y="4034295"/>
            <a:ext cx="558655" cy="3555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638" y="8572"/>
                </a:moveTo>
                <a:cubicBezTo>
                  <a:pt x="71316" y="8572"/>
                  <a:pt x="57272" y="30638"/>
                  <a:pt x="57272" y="57855"/>
                </a:cubicBezTo>
                <a:lnTo>
                  <a:pt x="57272" y="62144"/>
                </a:lnTo>
                <a:cubicBezTo>
                  <a:pt x="57272" y="84627"/>
                  <a:pt x="45672" y="102855"/>
                  <a:pt x="31361" y="102855"/>
                </a:cubicBezTo>
                <a:cubicBezTo>
                  <a:pt x="17055" y="102855"/>
                  <a:pt x="5455" y="84627"/>
                  <a:pt x="5455" y="62144"/>
                </a:cubicBezTo>
                <a:lnTo>
                  <a:pt x="5455" y="57855"/>
                </a:lnTo>
                <a:cubicBezTo>
                  <a:pt x="5455" y="35372"/>
                  <a:pt x="17055" y="17144"/>
                  <a:pt x="31361" y="17144"/>
                </a:cubicBezTo>
                <a:cubicBezTo>
                  <a:pt x="37055" y="17144"/>
                  <a:pt x="42083" y="20166"/>
                  <a:pt x="46227" y="25716"/>
                </a:cubicBezTo>
                <a:lnTo>
                  <a:pt x="35455" y="25716"/>
                </a:lnTo>
                <a:cubicBezTo>
                  <a:pt x="33944" y="25716"/>
                  <a:pt x="32727" y="27633"/>
                  <a:pt x="32727" y="30000"/>
                </a:cubicBezTo>
                <a:cubicBezTo>
                  <a:pt x="32727" y="32366"/>
                  <a:pt x="33944" y="34283"/>
                  <a:pt x="35455" y="34283"/>
                </a:cubicBezTo>
                <a:lnTo>
                  <a:pt x="51816" y="34283"/>
                </a:lnTo>
                <a:cubicBezTo>
                  <a:pt x="53327" y="34283"/>
                  <a:pt x="54544" y="32366"/>
                  <a:pt x="54544" y="30000"/>
                </a:cubicBezTo>
                <a:lnTo>
                  <a:pt x="54544" y="4283"/>
                </a:lnTo>
                <a:cubicBezTo>
                  <a:pt x="54544" y="1922"/>
                  <a:pt x="53327" y="0"/>
                  <a:pt x="51816" y="0"/>
                </a:cubicBezTo>
                <a:cubicBezTo>
                  <a:pt x="50311" y="0"/>
                  <a:pt x="49088" y="1922"/>
                  <a:pt x="49088" y="4283"/>
                </a:cubicBezTo>
                <a:lnTo>
                  <a:pt x="49088" y="18450"/>
                </a:lnTo>
                <a:cubicBezTo>
                  <a:pt x="43772" y="12000"/>
                  <a:pt x="37255" y="8572"/>
                  <a:pt x="31361" y="8572"/>
                </a:cubicBezTo>
                <a:cubicBezTo>
                  <a:pt x="14038" y="8572"/>
                  <a:pt x="0" y="30638"/>
                  <a:pt x="0" y="57855"/>
                </a:cubicBezTo>
                <a:lnTo>
                  <a:pt x="0" y="62144"/>
                </a:lnTo>
                <a:cubicBezTo>
                  <a:pt x="0" y="89361"/>
                  <a:pt x="14038" y="111427"/>
                  <a:pt x="31361" y="111427"/>
                </a:cubicBezTo>
                <a:cubicBezTo>
                  <a:pt x="48683" y="111427"/>
                  <a:pt x="62727" y="89361"/>
                  <a:pt x="62727" y="62144"/>
                </a:cubicBezTo>
                <a:lnTo>
                  <a:pt x="62727" y="57855"/>
                </a:lnTo>
                <a:cubicBezTo>
                  <a:pt x="62727" y="35372"/>
                  <a:pt x="74327" y="17144"/>
                  <a:pt x="88638" y="17144"/>
                </a:cubicBezTo>
                <a:cubicBezTo>
                  <a:pt x="102944" y="17144"/>
                  <a:pt x="114544" y="35372"/>
                  <a:pt x="114544" y="57855"/>
                </a:cubicBezTo>
                <a:lnTo>
                  <a:pt x="114544" y="62144"/>
                </a:lnTo>
                <a:cubicBezTo>
                  <a:pt x="114544" y="84627"/>
                  <a:pt x="102944" y="102855"/>
                  <a:pt x="88638" y="102855"/>
                </a:cubicBezTo>
                <a:cubicBezTo>
                  <a:pt x="82944" y="102855"/>
                  <a:pt x="77916" y="99833"/>
                  <a:pt x="73772" y="94283"/>
                </a:cubicBezTo>
                <a:lnTo>
                  <a:pt x="84544" y="94283"/>
                </a:lnTo>
                <a:cubicBezTo>
                  <a:pt x="86055" y="94283"/>
                  <a:pt x="87272" y="92366"/>
                  <a:pt x="87272" y="90000"/>
                </a:cubicBezTo>
                <a:cubicBezTo>
                  <a:pt x="87272" y="87633"/>
                  <a:pt x="86055" y="85716"/>
                  <a:pt x="84544" y="85716"/>
                </a:cubicBezTo>
                <a:lnTo>
                  <a:pt x="68183" y="85716"/>
                </a:lnTo>
                <a:cubicBezTo>
                  <a:pt x="66672" y="85716"/>
                  <a:pt x="65455" y="87633"/>
                  <a:pt x="65455" y="90000"/>
                </a:cubicBezTo>
                <a:lnTo>
                  <a:pt x="65455" y="115716"/>
                </a:lnTo>
                <a:cubicBezTo>
                  <a:pt x="65455" y="118083"/>
                  <a:pt x="66672" y="120000"/>
                  <a:pt x="68183" y="120000"/>
                </a:cubicBezTo>
                <a:cubicBezTo>
                  <a:pt x="69688" y="120000"/>
                  <a:pt x="70911" y="118083"/>
                  <a:pt x="70911" y="115716"/>
                </a:cubicBezTo>
                <a:lnTo>
                  <a:pt x="70911" y="101550"/>
                </a:lnTo>
                <a:cubicBezTo>
                  <a:pt x="76227" y="108005"/>
                  <a:pt x="82744" y="111427"/>
                  <a:pt x="88638" y="111427"/>
                </a:cubicBezTo>
                <a:cubicBezTo>
                  <a:pt x="105961" y="111427"/>
                  <a:pt x="120000" y="89361"/>
                  <a:pt x="120000" y="62144"/>
                </a:cubicBezTo>
                <a:lnTo>
                  <a:pt x="120000" y="57855"/>
                </a:lnTo>
                <a:cubicBezTo>
                  <a:pt x="120000" y="30638"/>
                  <a:pt x="105961" y="8572"/>
                  <a:pt x="88638" y="85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20955941" y="4008902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688" y="22500"/>
                </a:moveTo>
                <a:lnTo>
                  <a:pt x="104433" y="31100"/>
                </a:lnTo>
                <a:cubicBezTo>
                  <a:pt x="103938" y="31777"/>
                  <a:pt x="103638" y="32716"/>
                  <a:pt x="103638" y="33750"/>
                </a:cubicBezTo>
                <a:cubicBezTo>
                  <a:pt x="103638" y="35822"/>
                  <a:pt x="104855" y="37500"/>
                  <a:pt x="106361" y="37500"/>
                </a:cubicBezTo>
                <a:cubicBezTo>
                  <a:pt x="107116" y="37500"/>
                  <a:pt x="107800" y="37077"/>
                  <a:pt x="108294" y="36400"/>
                </a:cubicBezTo>
                <a:lnTo>
                  <a:pt x="119200" y="21405"/>
                </a:lnTo>
                <a:cubicBezTo>
                  <a:pt x="119694" y="20727"/>
                  <a:pt x="120000" y="19788"/>
                  <a:pt x="120000" y="18750"/>
                </a:cubicBezTo>
                <a:cubicBezTo>
                  <a:pt x="120000" y="17716"/>
                  <a:pt x="119694" y="16777"/>
                  <a:pt x="119200" y="16100"/>
                </a:cubicBezTo>
                <a:lnTo>
                  <a:pt x="108294" y="1100"/>
                </a:lnTo>
                <a:cubicBezTo>
                  <a:pt x="107794" y="422"/>
                  <a:pt x="107116" y="0"/>
                  <a:pt x="106361" y="0"/>
                </a:cubicBezTo>
                <a:cubicBezTo>
                  <a:pt x="104855" y="0"/>
                  <a:pt x="103638" y="1683"/>
                  <a:pt x="103638" y="3750"/>
                </a:cubicBezTo>
                <a:cubicBezTo>
                  <a:pt x="103638" y="4788"/>
                  <a:pt x="103938" y="5727"/>
                  <a:pt x="104438" y="6405"/>
                </a:cubicBezTo>
                <a:lnTo>
                  <a:pt x="110688" y="15000"/>
                </a:lnTo>
                <a:lnTo>
                  <a:pt x="84544" y="15000"/>
                </a:lnTo>
                <a:cubicBezTo>
                  <a:pt x="83694" y="15000"/>
                  <a:pt x="82961" y="15572"/>
                  <a:pt x="82461" y="16411"/>
                </a:cubicBezTo>
                <a:lnTo>
                  <a:pt x="82433" y="16377"/>
                </a:lnTo>
                <a:lnTo>
                  <a:pt x="34161" y="97500"/>
                </a:lnTo>
                <a:lnTo>
                  <a:pt x="2727" y="97500"/>
                </a:lnTo>
                <a:cubicBezTo>
                  <a:pt x="1222" y="97500"/>
                  <a:pt x="0" y="99183"/>
                  <a:pt x="0" y="101250"/>
                </a:cubicBezTo>
                <a:cubicBezTo>
                  <a:pt x="0" y="103322"/>
                  <a:pt x="1222" y="105000"/>
                  <a:pt x="2727" y="105000"/>
                </a:cubicBezTo>
                <a:lnTo>
                  <a:pt x="35455" y="105000"/>
                </a:lnTo>
                <a:cubicBezTo>
                  <a:pt x="36305" y="105000"/>
                  <a:pt x="37038" y="104433"/>
                  <a:pt x="37538" y="103594"/>
                </a:cubicBezTo>
                <a:lnTo>
                  <a:pt x="37566" y="103622"/>
                </a:lnTo>
                <a:lnTo>
                  <a:pt x="85838" y="22500"/>
                </a:lnTo>
                <a:cubicBezTo>
                  <a:pt x="85838" y="22500"/>
                  <a:pt x="110688" y="22500"/>
                  <a:pt x="110688" y="22500"/>
                </a:cubicBezTo>
                <a:close/>
                <a:moveTo>
                  <a:pt x="108294" y="83600"/>
                </a:moveTo>
                <a:cubicBezTo>
                  <a:pt x="107794" y="82922"/>
                  <a:pt x="107116" y="82500"/>
                  <a:pt x="106361" y="82500"/>
                </a:cubicBezTo>
                <a:cubicBezTo>
                  <a:pt x="104855" y="82500"/>
                  <a:pt x="103638" y="84183"/>
                  <a:pt x="103638" y="86250"/>
                </a:cubicBezTo>
                <a:cubicBezTo>
                  <a:pt x="103638" y="87288"/>
                  <a:pt x="103938" y="88222"/>
                  <a:pt x="104433" y="88900"/>
                </a:cubicBezTo>
                <a:lnTo>
                  <a:pt x="110688" y="97500"/>
                </a:lnTo>
                <a:lnTo>
                  <a:pt x="85838" y="97500"/>
                </a:lnTo>
                <a:lnTo>
                  <a:pt x="68811" y="68883"/>
                </a:lnTo>
                <a:lnTo>
                  <a:pt x="65283" y="74805"/>
                </a:lnTo>
                <a:lnTo>
                  <a:pt x="82433" y="103622"/>
                </a:lnTo>
                <a:lnTo>
                  <a:pt x="82461" y="103594"/>
                </a:lnTo>
                <a:cubicBezTo>
                  <a:pt x="82961" y="104433"/>
                  <a:pt x="83694" y="105000"/>
                  <a:pt x="84544" y="105000"/>
                </a:cubicBezTo>
                <a:lnTo>
                  <a:pt x="110688" y="105000"/>
                </a:lnTo>
                <a:lnTo>
                  <a:pt x="104433" y="113600"/>
                </a:lnTo>
                <a:cubicBezTo>
                  <a:pt x="103938" y="114277"/>
                  <a:pt x="103638" y="115216"/>
                  <a:pt x="103638" y="116250"/>
                </a:cubicBezTo>
                <a:cubicBezTo>
                  <a:pt x="103638" y="118322"/>
                  <a:pt x="104855" y="120000"/>
                  <a:pt x="106361" y="120000"/>
                </a:cubicBezTo>
                <a:cubicBezTo>
                  <a:pt x="107116" y="120000"/>
                  <a:pt x="107794" y="119583"/>
                  <a:pt x="108294" y="118900"/>
                </a:cubicBezTo>
                <a:lnTo>
                  <a:pt x="119200" y="103900"/>
                </a:lnTo>
                <a:cubicBezTo>
                  <a:pt x="119694" y="103222"/>
                  <a:pt x="120000" y="102288"/>
                  <a:pt x="120000" y="101250"/>
                </a:cubicBezTo>
                <a:cubicBezTo>
                  <a:pt x="120000" y="100216"/>
                  <a:pt x="119694" y="99277"/>
                  <a:pt x="119200" y="98600"/>
                </a:cubicBezTo>
                <a:cubicBezTo>
                  <a:pt x="119200" y="98600"/>
                  <a:pt x="108294" y="83600"/>
                  <a:pt x="108294" y="83600"/>
                </a:cubicBezTo>
                <a:close/>
                <a:moveTo>
                  <a:pt x="2727" y="22500"/>
                </a:moveTo>
                <a:lnTo>
                  <a:pt x="34155" y="22500"/>
                </a:lnTo>
                <a:lnTo>
                  <a:pt x="51188" y="51116"/>
                </a:lnTo>
                <a:lnTo>
                  <a:pt x="54716" y="45200"/>
                </a:lnTo>
                <a:lnTo>
                  <a:pt x="37566" y="16377"/>
                </a:lnTo>
                <a:lnTo>
                  <a:pt x="37533" y="16411"/>
                </a:lnTo>
                <a:cubicBezTo>
                  <a:pt x="37038" y="15572"/>
                  <a:pt x="36305" y="15000"/>
                  <a:pt x="35455" y="15000"/>
                </a:cubicBezTo>
                <a:lnTo>
                  <a:pt x="2727" y="15000"/>
                </a:lnTo>
                <a:cubicBezTo>
                  <a:pt x="1222" y="15000"/>
                  <a:pt x="0" y="16683"/>
                  <a:pt x="0" y="18750"/>
                </a:cubicBezTo>
                <a:cubicBezTo>
                  <a:pt x="0" y="20822"/>
                  <a:pt x="1222" y="22500"/>
                  <a:pt x="2727" y="225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22022463" y="3983508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11" y="66666"/>
                </a:moveTo>
                <a:cubicBezTo>
                  <a:pt x="7894" y="66666"/>
                  <a:pt x="5455" y="63677"/>
                  <a:pt x="5455" y="60000"/>
                </a:cubicBezTo>
                <a:cubicBezTo>
                  <a:pt x="5455" y="56322"/>
                  <a:pt x="7894" y="53333"/>
                  <a:pt x="10911" y="53333"/>
                </a:cubicBezTo>
                <a:cubicBezTo>
                  <a:pt x="13916" y="53333"/>
                  <a:pt x="16361" y="56322"/>
                  <a:pt x="16361" y="60000"/>
                </a:cubicBezTo>
                <a:cubicBezTo>
                  <a:pt x="16361" y="63677"/>
                  <a:pt x="13916" y="66666"/>
                  <a:pt x="10911" y="66666"/>
                </a:cubicBezTo>
                <a:moveTo>
                  <a:pt x="119200" y="57644"/>
                </a:moveTo>
                <a:lnTo>
                  <a:pt x="102838" y="37644"/>
                </a:lnTo>
                <a:cubicBezTo>
                  <a:pt x="102344" y="37038"/>
                  <a:pt x="101661" y="36666"/>
                  <a:pt x="100911" y="36666"/>
                </a:cubicBezTo>
                <a:cubicBezTo>
                  <a:pt x="99400" y="36666"/>
                  <a:pt x="98183" y="38161"/>
                  <a:pt x="98183" y="40000"/>
                </a:cubicBezTo>
                <a:cubicBezTo>
                  <a:pt x="98183" y="40922"/>
                  <a:pt x="98488" y="41755"/>
                  <a:pt x="98983" y="42355"/>
                </a:cubicBezTo>
                <a:lnTo>
                  <a:pt x="110688" y="56666"/>
                </a:lnTo>
                <a:lnTo>
                  <a:pt x="44766" y="56666"/>
                </a:lnTo>
                <a:lnTo>
                  <a:pt x="81816" y="11377"/>
                </a:lnTo>
                <a:lnTo>
                  <a:pt x="81816" y="30000"/>
                </a:lnTo>
                <a:cubicBezTo>
                  <a:pt x="81816" y="31844"/>
                  <a:pt x="83038" y="33333"/>
                  <a:pt x="84544" y="33333"/>
                </a:cubicBezTo>
                <a:cubicBezTo>
                  <a:pt x="86050" y="33333"/>
                  <a:pt x="87272" y="31844"/>
                  <a:pt x="87272" y="30000"/>
                </a:cubicBezTo>
                <a:lnTo>
                  <a:pt x="87272" y="3333"/>
                </a:lnTo>
                <a:cubicBezTo>
                  <a:pt x="87272" y="1494"/>
                  <a:pt x="86050" y="0"/>
                  <a:pt x="84544" y="0"/>
                </a:cubicBezTo>
                <a:lnTo>
                  <a:pt x="62727" y="0"/>
                </a:lnTo>
                <a:cubicBezTo>
                  <a:pt x="61222" y="0"/>
                  <a:pt x="60000" y="1494"/>
                  <a:pt x="60000" y="3333"/>
                </a:cubicBezTo>
                <a:cubicBezTo>
                  <a:pt x="60000" y="5177"/>
                  <a:pt x="61222" y="6666"/>
                  <a:pt x="62727" y="6666"/>
                </a:cubicBezTo>
                <a:lnTo>
                  <a:pt x="77961" y="6666"/>
                </a:lnTo>
                <a:lnTo>
                  <a:pt x="37050" y="56666"/>
                </a:lnTo>
                <a:lnTo>
                  <a:pt x="21433" y="56666"/>
                </a:lnTo>
                <a:cubicBezTo>
                  <a:pt x="20216" y="50927"/>
                  <a:pt x="15983" y="46666"/>
                  <a:pt x="10911" y="46666"/>
                </a:cubicBezTo>
                <a:cubicBezTo>
                  <a:pt x="4883" y="46666"/>
                  <a:pt x="0" y="52638"/>
                  <a:pt x="0" y="60000"/>
                </a:cubicBezTo>
                <a:cubicBezTo>
                  <a:pt x="0" y="67361"/>
                  <a:pt x="4883" y="73333"/>
                  <a:pt x="10911" y="73333"/>
                </a:cubicBezTo>
                <a:cubicBezTo>
                  <a:pt x="15983" y="73333"/>
                  <a:pt x="20216" y="69077"/>
                  <a:pt x="21433" y="63333"/>
                </a:cubicBezTo>
                <a:lnTo>
                  <a:pt x="37050" y="63333"/>
                </a:lnTo>
                <a:lnTo>
                  <a:pt x="77961" y="113333"/>
                </a:lnTo>
                <a:lnTo>
                  <a:pt x="62727" y="113333"/>
                </a:lnTo>
                <a:cubicBezTo>
                  <a:pt x="61222" y="113333"/>
                  <a:pt x="60000" y="114827"/>
                  <a:pt x="60000" y="116666"/>
                </a:cubicBezTo>
                <a:cubicBezTo>
                  <a:pt x="60000" y="118511"/>
                  <a:pt x="61222" y="120000"/>
                  <a:pt x="62727" y="120000"/>
                </a:cubicBezTo>
                <a:lnTo>
                  <a:pt x="84544" y="120000"/>
                </a:lnTo>
                <a:cubicBezTo>
                  <a:pt x="86050" y="120000"/>
                  <a:pt x="87272" y="118511"/>
                  <a:pt x="87272" y="116666"/>
                </a:cubicBezTo>
                <a:lnTo>
                  <a:pt x="87272" y="90000"/>
                </a:lnTo>
                <a:cubicBezTo>
                  <a:pt x="87272" y="88161"/>
                  <a:pt x="86050" y="86666"/>
                  <a:pt x="84544" y="86666"/>
                </a:cubicBezTo>
                <a:cubicBezTo>
                  <a:pt x="83038" y="86666"/>
                  <a:pt x="81816" y="88161"/>
                  <a:pt x="81816" y="90000"/>
                </a:cubicBezTo>
                <a:lnTo>
                  <a:pt x="81816" y="108622"/>
                </a:lnTo>
                <a:lnTo>
                  <a:pt x="44766" y="63333"/>
                </a:lnTo>
                <a:lnTo>
                  <a:pt x="110688" y="63333"/>
                </a:lnTo>
                <a:lnTo>
                  <a:pt x="98983" y="77644"/>
                </a:lnTo>
                <a:cubicBezTo>
                  <a:pt x="98488" y="78250"/>
                  <a:pt x="98183" y="79083"/>
                  <a:pt x="98183" y="80000"/>
                </a:cubicBezTo>
                <a:cubicBezTo>
                  <a:pt x="98183" y="81844"/>
                  <a:pt x="99400" y="83333"/>
                  <a:pt x="100911" y="83333"/>
                </a:cubicBezTo>
                <a:cubicBezTo>
                  <a:pt x="101661" y="83333"/>
                  <a:pt x="102344" y="82961"/>
                  <a:pt x="102838" y="82355"/>
                </a:cubicBezTo>
                <a:lnTo>
                  <a:pt x="119200" y="62355"/>
                </a:lnTo>
                <a:cubicBezTo>
                  <a:pt x="119694" y="61755"/>
                  <a:pt x="120000" y="60922"/>
                  <a:pt x="120000" y="60000"/>
                </a:cubicBezTo>
                <a:cubicBezTo>
                  <a:pt x="120000" y="59083"/>
                  <a:pt x="119694" y="58250"/>
                  <a:pt x="119200" y="576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11459744" y="1796400"/>
            <a:ext cx="30972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Arrows</a:t>
            </a:r>
          </a:p>
        </p:txBody>
      </p:sp>
      <p:sp>
        <p:nvSpPr>
          <p:cNvPr id="898" name="Shape 898"/>
          <p:cNvSpPr/>
          <p:nvPr/>
        </p:nvSpPr>
        <p:spPr>
          <a:xfrm>
            <a:off x="1834722" y="6591788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0000"/>
                </a:moveTo>
                <a:cubicBezTo>
                  <a:pt x="47572" y="60000"/>
                  <a:pt x="37500" y="52672"/>
                  <a:pt x="37500" y="43638"/>
                </a:cubicBezTo>
                <a:cubicBezTo>
                  <a:pt x="37500" y="34600"/>
                  <a:pt x="47572" y="27272"/>
                  <a:pt x="60000" y="27272"/>
                </a:cubicBezTo>
                <a:cubicBezTo>
                  <a:pt x="72427" y="27272"/>
                  <a:pt x="82500" y="34600"/>
                  <a:pt x="82500" y="43638"/>
                </a:cubicBezTo>
                <a:cubicBezTo>
                  <a:pt x="82500" y="52672"/>
                  <a:pt x="72427" y="60000"/>
                  <a:pt x="60000" y="60000"/>
                </a:cubicBezTo>
                <a:moveTo>
                  <a:pt x="60000" y="21816"/>
                </a:moveTo>
                <a:cubicBezTo>
                  <a:pt x="43427" y="21816"/>
                  <a:pt x="30000" y="31588"/>
                  <a:pt x="30000" y="43638"/>
                </a:cubicBezTo>
                <a:cubicBezTo>
                  <a:pt x="30000" y="55683"/>
                  <a:pt x="43427" y="65455"/>
                  <a:pt x="60000" y="65455"/>
                </a:cubicBezTo>
                <a:cubicBezTo>
                  <a:pt x="76572" y="65455"/>
                  <a:pt x="90000" y="55683"/>
                  <a:pt x="90000" y="43638"/>
                </a:cubicBezTo>
                <a:cubicBezTo>
                  <a:pt x="90000" y="31588"/>
                  <a:pt x="76572" y="21816"/>
                  <a:pt x="60000" y="21816"/>
                </a:cubicBezTo>
                <a:moveTo>
                  <a:pt x="60000" y="111816"/>
                </a:moveTo>
                <a:cubicBezTo>
                  <a:pt x="60000" y="111816"/>
                  <a:pt x="7500" y="76361"/>
                  <a:pt x="7500" y="43638"/>
                </a:cubicBezTo>
                <a:cubicBezTo>
                  <a:pt x="7500" y="22550"/>
                  <a:pt x="31005" y="5455"/>
                  <a:pt x="60000" y="5455"/>
                </a:cubicBezTo>
                <a:cubicBezTo>
                  <a:pt x="88994" y="5455"/>
                  <a:pt x="112500" y="22550"/>
                  <a:pt x="112500" y="43638"/>
                </a:cubicBezTo>
                <a:cubicBezTo>
                  <a:pt x="112500" y="76361"/>
                  <a:pt x="60000" y="111816"/>
                  <a:pt x="60000" y="111816"/>
                </a:cubicBezTo>
                <a:moveTo>
                  <a:pt x="60000" y="0"/>
                </a:moveTo>
                <a:cubicBezTo>
                  <a:pt x="26866" y="0"/>
                  <a:pt x="0" y="19538"/>
                  <a:pt x="0" y="43638"/>
                </a:cubicBezTo>
                <a:cubicBezTo>
                  <a:pt x="0" y="79088"/>
                  <a:pt x="60000" y="120000"/>
                  <a:pt x="60000" y="120000"/>
                </a:cubicBezTo>
                <a:cubicBezTo>
                  <a:pt x="60000" y="120000"/>
                  <a:pt x="120000" y="79088"/>
                  <a:pt x="120000" y="43638"/>
                </a:cubicBezTo>
                <a:cubicBezTo>
                  <a:pt x="120000" y="19538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2825063" y="6591787"/>
            <a:ext cx="558252" cy="55833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474" y="85605"/>
                </a:moveTo>
                <a:cubicBezTo>
                  <a:pt x="32225" y="82711"/>
                  <a:pt x="27075" y="77811"/>
                  <a:pt x="21931" y="71638"/>
                </a:cubicBezTo>
                <a:cubicBezTo>
                  <a:pt x="14418" y="62627"/>
                  <a:pt x="5456" y="49083"/>
                  <a:pt x="5456" y="35722"/>
                </a:cubicBezTo>
                <a:cubicBezTo>
                  <a:pt x="5456" y="19038"/>
                  <a:pt x="18927" y="5455"/>
                  <a:pt x="35480" y="5455"/>
                </a:cubicBezTo>
                <a:cubicBezTo>
                  <a:pt x="52032" y="5455"/>
                  <a:pt x="65498" y="19038"/>
                  <a:pt x="65498" y="35722"/>
                </a:cubicBezTo>
                <a:cubicBezTo>
                  <a:pt x="65498" y="56711"/>
                  <a:pt x="43962" y="78022"/>
                  <a:pt x="35474" y="85605"/>
                </a:cubicBezTo>
                <a:moveTo>
                  <a:pt x="35480" y="0"/>
                </a:moveTo>
                <a:cubicBezTo>
                  <a:pt x="15884" y="0"/>
                  <a:pt x="0" y="15994"/>
                  <a:pt x="0" y="35722"/>
                </a:cubicBezTo>
                <a:cubicBezTo>
                  <a:pt x="0" y="64750"/>
                  <a:pt x="35480" y="92783"/>
                  <a:pt x="35480" y="92783"/>
                </a:cubicBezTo>
                <a:cubicBezTo>
                  <a:pt x="35480" y="92783"/>
                  <a:pt x="70960" y="64750"/>
                  <a:pt x="70960" y="35722"/>
                </a:cubicBezTo>
                <a:cubicBezTo>
                  <a:pt x="70960" y="15994"/>
                  <a:pt x="55075" y="0"/>
                  <a:pt x="35480" y="0"/>
                </a:cubicBezTo>
                <a:moveTo>
                  <a:pt x="96736" y="108911"/>
                </a:moveTo>
                <a:cubicBezTo>
                  <a:pt x="95454" y="109800"/>
                  <a:pt x="93944" y="110605"/>
                  <a:pt x="92261" y="111294"/>
                </a:cubicBezTo>
                <a:cubicBezTo>
                  <a:pt x="90868" y="111872"/>
                  <a:pt x="90204" y="113466"/>
                  <a:pt x="90778" y="114861"/>
                </a:cubicBezTo>
                <a:cubicBezTo>
                  <a:pt x="91208" y="115916"/>
                  <a:pt x="92227" y="116550"/>
                  <a:pt x="93298" y="116550"/>
                </a:cubicBezTo>
                <a:cubicBezTo>
                  <a:pt x="93643" y="116550"/>
                  <a:pt x="94000" y="116483"/>
                  <a:pt x="94334" y="116344"/>
                </a:cubicBezTo>
                <a:cubicBezTo>
                  <a:pt x="96385" y="115500"/>
                  <a:pt x="98241" y="114505"/>
                  <a:pt x="99846" y="113394"/>
                </a:cubicBezTo>
                <a:cubicBezTo>
                  <a:pt x="101089" y="112533"/>
                  <a:pt x="101396" y="110833"/>
                  <a:pt x="100537" y="109594"/>
                </a:cubicBezTo>
                <a:cubicBezTo>
                  <a:pt x="99679" y="108361"/>
                  <a:pt x="97974" y="108050"/>
                  <a:pt x="96736" y="108911"/>
                </a:cubicBezTo>
                <a:moveTo>
                  <a:pt x="90561" y="72455"/>
                </a:moveTo>
                <a:cubicBezTo>
                  <a:pt x="89781" y="71055"/>
                  <a:pt x="89307" y="69605"/>
                  <a:pt x="89145" y="68138"/>
                </a:cubicBezTo>
                <a:cubicBezTo>
                  <a:pt x="88984" y="66638"/>
                  <a:pt x="87674" y="65561"/>
                  <a:pt x="86141" y="65716"/>
                </a:cubicBezTo>
                <a:cubicBezTo>
                  <a:pt x="84642" y="65883"/>
                  <a:pt x="83555" y="67222"/>
                  <a:pt x="83723" y="68722"/>
                </a:cubicBezTo>
                <a:cubicBezTo>
                  <a:pt x="83957" y="70927"/>
                  <a:pt x="84659" y="73077"/>
                  <a:pt x="85801" y="75122"/>
                </a:cubicBezTo>
                <a:cubicBezTo>
                  <a:pt x="86297" y="76011"/>
                  <a:pt x="87228" y="76516"/>
                  <a:pt x="88181" y="76516"/>
                </a:cubicBezTo>
                <a:cubicBezTo>
                  <a:pt x="88638" y="76516"/>
                  <a:pt x="89090" y="76405"/>
                  <a:pt x="89513" y="76166"/>
                </a:cubicBezTo>
                <a:cubicBezTo>
                  <a:pt x="90829" y="75433"/>
                  <a:pt x="91302" y="73772"/>
                  <a:pt x="90561" y="72455"/>
                </a:cubicBezTo>
                <a:moveTo>
                  <a:pt x="101708" y="84744"/>
                </a:moveTo>
                <a:cubicBezTo>
                  <a:pt x="100548" y="83227"/>
                  <a:pt x="99222" y="81711"/>
                  <a:pt x="97745" y="80216"/>
                </a:cubicBezTo>
                <a:cubicBezTo>
                  <a:pt x="96692" y="79144"/>
                  <a:pt x="94964" y="79133"/>
                  <a:pt x="93883" y="80188"/>
                </a:cubicBezTo>
                <a:cubicBezTo>
                  <a:pt x="92813" y="81244"/>
                  <a:pt x="92802" y="82972"/>
                  <a:pt x="93860" y="84050"/>
                </a:cubicBezTo>
                <a:cubicBezTo>
                  <a:pt x="95170" y="85377"/>
                  <a:pt x="96352" y="86733"/>
                  <a:pt x="97372" y="88061"/>
                </a:cubicBezTo>
                <a:cubicBezTo>
                  <a:pt x="97912" y="88761"/>
                  <a:pt x="98720" y="89127"/>
                  <a:pt x="99540" y="89127"/>
                </a:cubicBezTo>
                <a:cubicBezTo>
                  <a:pt x="100119" y="89127"/>
                  <a:pt x="100699" y="88950"/>
                  <a:pt x="101195" y="88566"/>
                </a:cubicBezTo>
                <a:cubicBezTo>
                  <a:pt x="102399" y="87650"/>
                  <a:pt x="102622" y="85938"/>
                  <a:pt x="101708" y="84744"/>
                </a:cubicBezTo>
                <a:moveTo>
                  <a:pt x="119693" y="32933"/>
                </a:moveTo>
                <a:cubicBezTo>
                  <a:pt x="119002" y="31594"/>
                  <a:pt x="117358" y="31066"/>
                  <a:pt x="116020" y="31761"/>
                </a:cubicBezTo>
                <a:cubicBezTo>
                  <a:pt x="116020" y="31761"/>
                  <a:pt x="115089" y="32238"/>
                  <a:pt x="113534" y="33122"/>
                </a:cubicBezTo>
                <a:cubicBezTo>
                  <a:pt x="112225" y="33866"/>
                  <a:pt x="111768" y="35533"/>
                  <a:pt x="112514" y="36844"/>
                </a:cubicBezTo>
                <a:cubicBezTo>
                  <a:pt x="113016" y="37727"/>
                  <a:pt x="113941" y="38222"/>
                  <a:pt x="114889" y="38222"/>
                </a:cubicBezTo>
                <a:cubicBezTo>
                  <a:pt x="115351" y="38222"/>
                  <a:pt x="115814" y="38105"/>
                  <a:pt x="116237" y="37861"/>
                </a:cubicBezTo>
                <a:cubicBezTo>
                  <a:pt x="117642" y="37066"/>
                  <a:pt x="118495" y="36622"/>
                  <a:pt x="118517" y="36611"/>
                </a:cubicBezTo>
                <a:cubicBezTo>
                  <a:pt x="119860" y="35922"/>
                  <a:pt x="120384" y="34277"/>
                  <a:pt x="119693" y="32933"/>
                </a:cubicBezTo>
                <a:moveTo>
                  <a:pt x="103993" y="93811"/>
                </a:moveTo>
                <a:cubicBezTo>
                  <a:pt x="102521" y="94116"/>
                  <a:pt x="101574" y="95561"/>
                  <a:pt x="101881" y="97038"/>
                </a:cubicBezTo>
                <a:cubicBezTo>
                  <a:pt x="102059" y="97916"/>
                  <a:pt x="102159" y="98783"/>
                  <a:pt x="102159" y="99605"/>
                </a:cubicBezTo>
                <a:cubicBezTo>
                  <a:pt x="102159" y="100277"/>
                  <a:pt x="102092" y="100950"/>
                  <a:pt x="101970" y="101594"/>
                </a:cubicBezTo>
                <a:cubicBezTo>
                  <a:pt x="101680" y="103077"/>
                  <a:pt x="102650" y="104505"/>
                  <a:pt x="104127" y="104788"/>
                </a:cubicBezTo>
                <a:cubicBezTo>
                  <a:pt x="104305" y="104827"/>
                  <a:pt x="104478" y="104838"/>
                  <a:pt x="104650" y="104838"/>
                </a:cubicBezTo>
                <a:cubicBezTo>
                  <a:pt x="105932" y="104838"/>
                  <a:pt x="107075" y="103933"/>
                  <a:pt x="107326" y="102627"/>
                </a:cubicBezTo>
                <a:cubicBezTo>
                  <a:pt x="107521" y="101644"/>
                  <a:pt x="107615" y="100633"/>
                  <a:pt x="107615" y="99605"/>
                </a:cubicBezTo>
                <a:cubicBezTo>
                  <a:pt x="107615" y="98416"/>
                  <a:pt x="107482" y="97177"/>
                  <a:pt x="107225" y="95927"/>
                </a:cubicBezTo>
                <a:cubicBezTo>
                  <a:pt x="106913" y="94450"/>
                  <a:pt x="105464" y="93511"/>
                  <a:pt x="103993" y="93811"/>
                </a:cubicBezTo>
                <a:moveTo>
                  <a:pt x="103608" y="39477"/>
                </a:moveTo>
                <a:cubicBezTo>
                  <a:pt x="102087" y="40572"/>
                  <a:pt x="100515" y="41766"/>
                  <a:pt x="98960" y="43027"/>
                </a:cubicBezTo>
                <a:cubicBezTo>
                  <a:pt x="97790" y="43983"/>
                  <a:pt x="97617" y="45700"/>
                  <a:pt x="98570" y="46866"/>
                </a:cubicBezTo>
                <a:cubicBezTo>
                  <a:pt x="99111" y="47533"/>
                  <a:pt x="99896" y="47872"/>
                  <a:pt x="100688" y="47872"/>
                </a:cubicBezTo>
                <a:cubicBezTo>
                  <a:pt x="101290" y="47872"/>
                  <a:pt x="101903" y="47672"/>
                  <a:pt x="102404" y="47261"/>
                </a:cubicBezTo>
                <a:cubicBezTo>
                  <a:pt x="103870" y="46066"/>
                  <a:pt x="105353" y="44944"/>
                  <a:pt x="106791" y="43916"/>
                </a:cubicBezTo>
                <a:cubicBezTo>
                  <a:pt x="108011" y="43038"/>
                  <a:pt x="108295" y="41333"/>
                  <a:pt x="107415" y="40111"/>
                </a:cubicBezTo>
                <a:cubicBezTo>
                  <a:pt x="106540" y="38883"/>
                  <a:pt x="104834" y="38605"/>
                  <a:pt x="103608" y="39477"/>
                </a:cubicBezTo>
                <a:moveTo>
                  <a:pt x="81950" y="113955"/>
                </a:moveTo>
                <a:cubicBezTo>
                  <a:pt x="80217" y="114200"/>
                  <a:pt x="78389" y="114388"/>
                  <a:pt x="76516" y="114505"/>
                </a:cubicBezTo>
                <a:cubicBezTo>
                  <a:pt x="75011" y="114605"/>
                  <a:pt x="73869" y="115905"/>
                  <a:pt x="73969" y="117411"/>
                </a:cubicBezTo>
                <a:cubicBezTo>
                  <a:pt x="74064" y="118855"/>
                  <a:pt x="75262" y="119961"/>
                  <a:pt x="76689" y="119961"/>
                </a:cubicBezTo>
                <a:cubicBezTo>
                  <a:pt x="76750" y="119961"/>
                  <a:pt x="76806" y="119955"/>
                  <a:pt x="76867" y="119955"/>
                </a:cubicBezTo>
                <a:cubicBezTo>
                  <a:pt x="78874" y="119822"/>
                  <a:pt x="80847" y="119627"/>
                  <a:pt x="82719" y="119361"/>
                </a:cubicBezTo>
                <a:cubicBezTo>
                  <a:pt x="84213" y="119150"/>
                  <a:pt x="85250" y="117766"/>
                  <a:pt x="85038" y="116272"/>
                </a:cubicBezTo>
                <a:cubicBezTo>
                  <a:pt x="84826" y="114783"/>
                  <a:pt x="83449" y="113733"/>
                  <a:pt x="81950" y="113955"/>
                </a:cubicBezTo>
                <a:moveTo>
                  <a:pt x="49563" y="111716"/>
                </a:moveTo>
                <a:cubicBezTo>
                  <a:pt x="47830" y="111094"/>
                  <a:pt x="46253" y="110366"/>
                  <a:pt x="44876" y="109561"/>
                </a:cubicBezTo>
                <a:cubicBezTo>
                  <a:pt x="43572" y="108788"/>
                  <a:pt x="41906" y="109238"/>
                  <a:pt x="41142" y="110533"/>
                </a:cubicBezTo>
                <a:cubicBezTo>
                  <a:pt x="40373" y="111833"/>
                  <a:pt x="40813" y="113511"/>
                  <a:pt x="42112" y="114266"/>
                </a:cubicBezTo>
                <a:cubicBezTo>
                  <a:pt x="43784" y="115244"/>
                  <a:pt x="45668" y="116116"/>
                  <a:pt x="47719" y="116855"/>
                </a:cubicBezTo>
                <a:cubicBezTo>
                  <a:pt x="48025" y="116961"/>
                  <a:pt x="48332" y="117011"/>
                  <a:pt x="48644" y="117011"/>
                </a:cubicBezTo>
                <a:cubicBezTo>
                  <a:pt x="49758" y="117011"/>
                  <a:pt x="50812" y="116322"/>
                  <a:pt x="51213" y="115205"/>
                </a:cubicBezTo>
                <a:cubicBezTo>
                  <a:pt x="51720" y="113788"/>
                  <a:pt x="50985" y="112222"/>
                  <a:pt x="49563" y="111716"/>
                </a:cubicBezTo>
                <a:moveTo>
                  <a:pt x="65492" y="114544"/>
                </a:moveTo>
                <a:cubicBezTo>
                  <a:pt x="63603" y="114444"/>
                  <a:pt x="61763" y="114288"/>
                  <a:pt x="60030" y="114072"/>
                </a:cubicBezTo>
                <a:cubicBezTo>
                  <a:pt x="58531" y="113850"/>
                  <a:pt x="57171" y="114944"/>
                  <a:pt x="56987" y="116438"/>
                </a:cubicBezTo>
                <a:cubicBezTo>
                  <a:pt x="56798" y="117938"/>
                  <a:pt x="57862" y="119300"/>
                  <a:pt x="59356" y="119483"/>
                </a:cubicBezTo>
                <a:cubicBezTo>
                  <a:pt x="61217" y="119716"/>
                  <a:pt x="63185" y="119888"/>
                  <a:pt x="65202" y="120000"/>
                </a:cubicBezTo>
                <a:cubicBezTo>
                  <a:pt x="65252" y="120000"/>
                  <a:pt x="65297" y="120000"/>
                  <a:pt x="65347" y="120000"/>
                </a:cubicBezTo>
                <a:cubicBezTo>
                  <a:pt x="66791" y="120000"/>
                  <a:pt x="67994" y="118872"/>
                  <a:pt x="68073" y="117416"/>
                </a:cubicBezTo>
                <a:cubicBezTo>
                  <a:pt x="68151" y="115905"/>
                  <a:pt x="66997" y="114622"/>
                  <a:pt x="65492" y="114544"/>
                </a:cubicBezTo>
                <a:moveTo>
                  <a:pt x="38121" y="101000"/>
                </a:moveTo>
                <a:cubicBezTo>
                  <a:pt x="38099" y="99511"/>
                  <a:pt x="36890" y="98311"/>
                  <a:pt x="35396" y="98311"/>
                </a:cubicBezTo>
                <a:cubicBezTo>
                  <a:pt x="33886" y="98311"/>
                  <a:pt x="32665" y="99533"/>
                  <a:pt x="32665" y="101044"/>
                </a:cubicBezTo>
                <a:cubicBezTo>
                  <a:pt x="32665" y="101300"/>
                  <a:pt x="32698" y="102688"/>
                  <a:pt x="33423" y="104633"/>
                </a:cubicBezTo>
                <a:cubicBezTo>
                  <a:pt x="33830" y="105738"/>
                  <a:pt x="34872" y="106416"/>
                  <a:pt x="35981" y="106416"/>
                </a:cubicBezTo>
                <a:cubicBezTo>
                  <a:pt x="36293" y="106416"/>
                  <a:pt x="36616" y="106361"/>
                  <a:pt x="36929" y="106244"/>
                </a:cubicBezTo>
                <a:cubicBezTo>
                  <a:pt x="38344" y="105722"/>
                  <a:pt x="39063" y="104155"/>
                  <a:pt x="38539" y="102738"/>
                </a:cubicBezTo>
                <a:cubicBezTo>
                  <a:pt x="38171" y="101744"/>
                  <a:pt x="38127" y="101061"/>
                  <a:pt x="38121" y="101000"/>
                </a:cubicBezTo>
                <a:moveTo>
                  <a:pt x="87836" y="59988"/>
                </a:moveTo>
                <a:cubicBezTo>
                  <a:pt x="88270" y="60244"/>
                  <a:pt x="88750" y="60366"/>
                  <a:pt x="89218" y="60366"/>
                </a:cubicBezTo>
                <a:cubicBezTo>
                  <a:pt x="90154" y="60366"/>
                  <a:pt x="91063" y="59888"/>
                  <a:pt x="91575" y="59027"/>
                </a:cubicBezTo>
                <a:cubicBezTo>
                  <a:pt x="92389" y="57644"/>
                  <a:pt x="93415" y="56222"/>
                  <a:pt x="94618" y="54783"/>
                </a:cubicBezTo>
                <a:cubicBezTo>
                  <a:pt x="95588" y="53627"/>
                  <a:pt x="95438" y="51905"/>
                  <a:pt x="94284" y="50938"/>
                </a:cubicBezTo>
                <a:cubicBezTo>
                  <a:pt x="93125" y="49966"/>
                  <a:pt x="91403" y="50122"/>
                  <a:pt x="90438" y="51277"/>
                </a:cubicBezTo>
                <a:cubicBezTo>
                  <a:pt x="89039" y="52938"/>
                  <a:pt x="87841" y="54622"/>
                  <a:pt x="86871" y="56250"/>
                </a:cubicBezTo>
                <a:cubicBezTo>
                  <a:pt x="86108" y="57550"/>
                  <a:pt x="86537" y="59216"/>
                  <a:pt x="87836" y="59988"/>
                </a:cubicBezTo>
                <a:moveTo>
                  <a:pt x="35480" y="49116"/>
                </a:moveTo>
                <a:cubicBezTo>
                  <a:pt x="27944" y="49116"/>
                  <a:pt x="21830" y="43005"/>
                  <a:pt x="21830" y="35466"/>
                </a:cubicBezTo>
                <a:cubicBezTo>
                  <a:pt x="21830" y="27927"/>
                  <a:pt x="27944" y="21816"/>
                  <a:pt x="35480" y="21816"/>
                </a:cubicBezTo>
                <a:cubicBezTo>
                  <a:pt x="43020" y="21816"/>
                  <a:pt x="49123" y="27927"/>
                  <a:pt x="49123" y="35466"/>
                </a:cubicBezTo>
                <a:cubicBezTo>
                  <a:pt x="49123" y="43005"/>
                  <a:pt x="43020" y="49116"/>
                  <a:pt x="35480" y="49116"/>
                </a:cubicBezTo>
                <a:moveTo>
                  <a:pt x="35480" y="16416"/>
                </a:moveTo>
                <a:cubicBezTo>
                  <a:pt x="24929" y="16416"/>
                  <a:pt x="16374" y="24966"/>
                  <a:pt x="16374" y="35511"/>
                </a:cubicBezTo>
                <a:cubicBezTo>
                  <a:pt x="16374" y="46061"/>
                  <a:pt x="24929" y="54616"/>
                  <a:pt x="35480" y="54616"/>
                </a:cubicBezTo>
                <a:cubicBezTo>
                  <a:pt x="46030" y="54616"/>
                  <a:pt x="54585" y="46061"/>
                  <a:pt x="54585" y="35511"/>
                </a:cubicBezTo>
                <a:cubicBezTo>
                  <a:pt x="54585" y="24966"/>
                  <a:pt x="46030" y="16416"/>
                  <a:pt x="35480" y="164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4043946" y="6591788"/>
            <a:ext cx="2539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0911"/>
                </a:moveTo>
                <a:cubicBezTo>
                  <a:pt x="60000" y="10911"/>
                  <a:pt x="24000" y="10911"/>
                  <a:pt x="24000" y="27272"/>
                </a:cubicBezTo>
                <a:cubicBezTo>
                  <a:pt x="24000" y="28777"/>
                  <a:pt x="26688" y="30000"/>
                  <a:pt x="30000" y="30000"/>
                </a:cubicBezTo>
                <a:cubicBezTo>
                  <a:pt x="33311" y="30000"/>
                  <a:pt x="36000" y="28777"/>
                  <a:pt x="36000" y="27272"/>
                </a:cubicBezTo>
                <a:cubicBezTo>
                  <a:pt x="36000" y="16361"/>
                  <a:pt x="60000" y="16361"/>
                  <a:pt x="60000" y="16361"/>
                </a:cubicBezTo>
                <a:cubicBezTo>
                  <a:pt x="63311" y="16361"/>
                  <a:pt x="66000" y="15144"/>
                  <a:pt x="66000" y="13638"/>
                </a:cubicBezTo>
                <a:cubicBezTo>
                  <a:pt x="66000" y="12127"/>
                  <a:pt x="63311" y="10911"/>
                  <a:pt x="60000" y="10911"/>
                </a:cubicBezTo>
                <a:moveTo>
                  <a:pt x="60000" y="49088"/>
                </a:moveTo>
                <a:cubicBezTo>
                  <a:pt x="33494" y="49088"/>
                  <a:pt x="12000" y="39322"/>
                  <a:pt x="12000" y="27272"/>
                </a:cubicBezTo>
                <a:cubicBezTo>
                  <a:pt x="12000" y="15222"/>
                  <a:pt x="33494" y="5455"/>
                  <a:pt x="60000" y="5455"/>
                </a:cubicBezTo>
                <a:cubicBezTo>
                  <a:pt x="86505" y="5455"/>
                  <a:pt x="108000" y="15222"/>
                  <a:pt x="108000" y="27272"/>
                </a:cubicBezTo>
                <a:cubicBezTo>
                  <a:pt x="108000" y="39322"/>
                  <a:pt x="86505" y="49088"/>
                  <a:pt x="60000" y="49088"/>
                </a:cubicBezTo>
                <a:moveTo>
                  <a:pt x="60000" y="95455"/>
                </a:moveTo>
                <a:lnTo>
                  <a:pt x="45300" y="53688"/>
                </a:lnTo>
                <a:cubicBezTo>
                  <a:pt x="50011" y="54227"/>
                  <a:pt x="54916" y="54544"/>
                  <a:pt x="60000" y="54544"/>
                </a:cubicBezTo>
                <a:cubicBezTo>
                  <a:pt x="65083" y="54544"/>
                  <a:pt x="69988" y="54227"/>
                  <a:pt x="74700" y="53688"/>
                </a:cubicBezTo>
                <a:cubicBezTo>
                  <a:pt x="74700" y="53688"/>
                  <a:pt x="60000" y="95455"/>
                  <a:pt x="60000" y="95455"/>
                </a:cubicBezTo>
                <a:close/>
                <a:moveTo>
                  <a:pt x="60000" y="0"/>
                </a:moveTo>
                <a:cubicBezTo>
                  <a:pt x="26861" y="0"/>
                  <a:pt x="0" y="12216"/>
                  <a:pt x="0" y="27272"/>
                </a:cubicBezTo>
                <a:cubicBezTo>
                  <a:pt x="0" y="37944"/>
                  <a:pt x="13505" y="47150"/>
                  <a:pt x="33144" y="51638"/>
                </a:cubicBezTo>
                <a:lnTo>
                  <a:pt x="60000" y="120000"/>
                </a:lnTo>
                <a:lnTo>
                  <a:pt x="86861" y="51638"/>
                </a:lnTo>
                <a:cubicBezTo>
                  <a:pt x="106494" y="47150"/>
                  <a:pt x="120000" y="37944"/>
                  <a:pt x="120000" y="27272"/>
                </a:cubicBezTo>
                <a:cubicBezTo>
                  <a:pt x="120000" y="1221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4958108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114405"/>
                </a:moveTo>
                <a:lnTo>
                  <a:pt x="62727" y="106361"/>
                </a:lnTo>
                <a:cubicBezTo>
                  <a:pt x="62727" y="104861"/>
                  <a:pt x="61505" y="103638"/>
                  <a:pt x="60000" y="103638"/>
                </a:cubicBezTo>
                <a:cubicBezTo>
                  <a:pt x="58494" y="103638"/>
                  <a:pt x="57272" y="104861"/>
                  <a:pt x="57272" y="106361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13638" y="62727"/>
                </a:lnTo>
                <a:cubicBezTo>
                  <a:pt x="15138" y="62727"/>
                  <a:pt x="16361" y="61505"/>
                  <a:pt x="16361" y="60000"/>
                </a:cubicBezTo>
                <a:cubicBezTo>
                  <a:pt x="16361" y="58494"/>
                  <a:pt x="15138" y="57272"/>
                  <a:pt x="13638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13638"/>
                </a:lnTo>
                <a:cubicBezTo>
                  <a:pt x="57272" y="15144"/>
                  <a:pt x="58494" y="16361"/>
                  <a:pt x="60000" y="16361"/>
                </a:cubicBezTo>
                <a:cubicBezTo>
                  <a:pt x="61505" y="16361"/>
                  <a:pt x="62727" y="15144"/>
                  <a:pt x="62727" y="13638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106361" y="57272"/>
                </a:lnTo>
                <a:cubicBezTo>
                  <a:pt x="104861" y="57272"/>
                  <a:pt x="103638" y="58494"/>
                  <a:pt x="103638" y="60000"/>
                </a:cubicBezTo>
                <a:cubicBezTo>
                  <a:pt x="103638" y="61505"/>
                  <a:pt x="104861" y="62727"/>
                  <a:pt x="106361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83138" y="36855"/>
                </a:moveTo>
                <a:lnTo>
                  <a:pt x="67716" y="67711"/>
                </a:lnTo>
                <a:lnTo>
                  <a:pt x="36861" y="83144"/>
                </a:lnTo>
                <a:lnTo>
                  <a:pt x="52283" y="52288"/>
                </a:lnTo>
                <a:cubicBezTo>
                  <a:pt x="52283" y="52288"/>
                  <a:pt x="83138" y="36855"/>
                  <a:pt x="83138" y="36855"/>
                </a:cubicBezTo>
                <a:close/>
                <a:moveTo>
                  <a:pt x="25288" y="94711"/>
                </a:moveTo>
                <a:lnTo>
                  <a:pt x="71572" y="71572"/>
                </a:lnTo>
                <a:lnTo>
                  <a:pt x="94711" y="25283"/>
                </a:lnTo>
                <a:lnTo>
                  <a:pt x="48427" y="48427"/>
                </a:lnTo>
                <a:cubicBezTo>
                  <a:pt x="48427" y="48427"/>
                  <a:pt x="25288" y="94711"/>
                  <a:pt x="25288" y="94711"/>
                </a:cubicBezTo>
                <a:close/>
                <a:moveTo>
                  <a:pt x="63855" y="63855"/>
                </a:moveTo>
                <a:cubicBezTo>
                  <a:pt x="65983" y="61727"/>
                  <a:pt x="65983" y="58272"/>
                  <a:pt x="63855" y="56144"/>
                </a:cubicBezTo>
                <a:cubicBezTo>
                  <a:pt x="61727" y="54011"/>
                  <a:pt x="58272" y="54011"/>
                  <a:pt x="56144" y="56144"/>
                </a:cubicBezTo>
                <a:cubicBezTo>
                  <a:pt x="54016" y="58272"/>
                  <a:pt x="54016" y="61727"/>
                  <a:pt x="56144" y="63855"/>
                </a:cubicBezTo>
                <a:cubicBezTo>
                  <a:pt x="58272" y="65988"/>
                  <a:pt x="61727" y="65988"/>
                  <a:pt x="63855" y="638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6024630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13655"/>
                </a:moveTo>
                <a:lnTo>
                  <a:pt x="81816" y="104305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11" y="11055"/>
                </a:moveTo>
                <a:lnTo>
                  <a:pt x="118022" y="11016"/>
                </a:lnTo>
                <a:lnTo>
                  <a:pt x="79838" y="105"/>
                </a:lnTo>
                <a:lnTo>
                  <a:pt x="79827" y="150"/>
                </a:lnTo>
                <a:cubicBezTo>
                  <a:pt x="79588" y="77"/>
                  <a:pt x="79355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7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88" y="108944"/>
                </a:cubicBezTo>
                <a:lnTo>
                  <a:pt x="1977" y="108988"/>
                </a:lnTo>
                <a:lnTo>
                  <a:pt x="40161" y="119894"/>
                </a:lnTo>
                <a:lnTo>
                  <a:pt x="40172" y="119850"/>
                </a:lnTo>
                <a:cubicBezTo>
                  <a:pt x="40411" y="119922"/>
                  <a:pt x="40644" y="120000"/>
                  <a:pt x="40911" y="120000"/>
                </a:cubicBezTo>
                <a:cubicBezTo>
                  <a:pt x="41172" y="120000"/>
                  <a:pt x="41411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11" y="110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3" name="Shape 903"/>
          <p:cNvSpPr/>
          <p:nvPr/>
        </p:nvSpPr>
        <p:spPr>
          <a:xfrm>
            <a:off x="7091153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483" y="69494"/>
                </a:moveTo>
                <a:lnTo>
                  <a:pt x="102888" y="70250"/>
                </a:lnTo>
                <a:cubicBezTo>
                  <a:pt x="103177" y="68200"/>
                  <a:pt x="103272" y="66233"/>
                  <a:pt x="103177" y="64405"/>
                </a:cubicBezTo>
                <a:lnTo>
                  <a:pt x="97733" y="64688"/>
                </a:lnTo>
                <a:cubicBezTo>
                  <a:pt x="97811" y="66166"/>
                  <a:pt x="97727" y="67783"/>
                  <a:pt x="97483" y="69494"/>
                </a:cubicBezTo>
                <a:moveTo>
                  <a:pt x="96911" y="60183"/>
                </a:moveTo>
                <a:lnTo>
                  <a:pt x="102077" y="58444"/>
                </a:lnTo>
                <a:cubicBezTo>
                  <a:pt x="101455" y="56594"/>
                  <a:pt x="100577" y="54827"/>
                  <a:pt x="99388" y="53033"/>
                </a:cubicBezTo>
                <a:lnTo>
                  <a:pt x="94844" y="56050"/>
                </a:lnTo>
                <a:cubicBezTo>
                  <a:pt x="95761" y="57438"/>
                  <a:pt x="96438" y="58788"/>
                  <a:pt x="96911" y="60183"/>
                </a:cubicBezTo>
                <a:moveTo>
                  <a:pt x="97383" y="77166"/>
                </a:moveTo>
                <a:cubicBezTo>
                  <a:pt x="96888" y="76672"/>
                  <a:pt x="96205" y="76361"/>
                  <a:pt x="95455" y="76361"/>
                </a:cubicBezTo>
                <a:cubicBezTo>
                  <a:pt x="93944" y="76361"/>
                  <a:pt x="92727" y="77583"/>
                  <a:pt x="92727" y="79088"/>
                </a:cubicBezTo>
                <a:cubicBezTo>
                  <a:pt x="92727" y="79844"/>
                  <a:pt x="93033" y="80527"/>
                  <a:pt x="93527" y="81016"/>
                </a:cubicBezTo>
                <a:lnTo>
                  <a:pt x="97050" y="84544"/>
                </a:lnTo>
                <a:lnTo>
                  <a:pt x="93527" y="88072"/>
                </a:lnTo>
                <a:cubicBezTo>
                  <a:pt x="93033" y="88566"/>
                  <a:pt x="92727" y="89244"/>
                  <a:pt x="92727" y="90000"/>
                </a:cubicBezTo>
                <a:cubicBezTo>
                  <a:pt x="92727" y="91505"/>
                  <a:pt x="93944" y="92727"/>
                  <a:pt x="95455" y="92727"/>
                </a:cubicBezTo>
                <a:cubicBezTo>
                  <a:pt x="96205" y="92727"/>
                  <a:pt x="96888" y="92422"/>
                  <a:pt x="97383" y="91927"/>
                </a:cubicBezTo>
                <a:lnTo>
                  <a:pt x="100911" y="88400"/>
                </a:lnTo>
                <a:lnTo>
                  <a:pt x="104433" y="91927"/>
                </a:lnTo>
                <a:cubicBezTo>
                  <a:pt x="104927" y="92422"/>
                  <a:pt x="105611" y="92727"/>
                  <a:pt x="106361" y="92727"/>
                </a:cubicBezTo>
                <a:cubicBezTo>
                  <a:pt x="107872" y="92727"/>
                  <a:pt x="109088" y="91505"/>
                  <a:pt x="109088" y="90000"/>
                </a:cubicBezTo>
                <a:cubicBezTo>
                  <a:pt x="109088" y="89244"/>
                  <a:pt x="108788" y="88566"/>
                  <a:pt x="108294" y="88072"/>
                </a:cubicBezTo>
                <a:lnTo>
                  <a:pt x="104766" y="84544"/>
                </a:lnTo>
                <a:lnTo>
                  <a:pt x="108294" y="81016"/>
                </a:lnTo>
                <a:cubicBezTo>
                  <a:pt x="108788" y="80527"/>
                  <a:pt x="109088" y="79844"/>
                  <a:pt x="109088" y="79088"/>
                </a:cubicBezTo>
                <a:cubicBezTo>
                  <a:pt x="109088" y="77583"/>
                  <a:pt x="107872" y="76361"/>
                  <a:pt x="106361" y="76361"/>
                </a:cubicBezTo>
                <a:cubicBezTo>
                  <a:pt x="105605" y="76361"/>
                  <a:pt x="104927" y="76672"/>
                  <a:pt x="104433" y="77166"/>
                </a:cubicBezTo>
                <a:lnTo>
                  <a:pt x="100911" y="80688"/>
                </a:lnTo>
                <a:cubicBezTo>
                  <a:pt x="100911" y="80688"/>
                  <a:pt x="97383" y="77166"/>
                  <a:pt x="97383" y="77166"/>
                </a:cubicBezTo>
                <a:close/>
                <a:moveTo>
                  <a:pt x="114544" y="113655"/>
                </a:moveTo>
                <a:lnTo>
                  <a:pt x="81816" y="104305"/>
                </a:lnTo>
                <a:lnTo>
                  <a:pt x="81816" y="42766"/>
                </a:lnTo>
                <a:cubicBezTo>
                  <a:pt x="83055" y="43344"/>
                  <a:pt x="84194" y="43966"/>
                  <a:pt x="85133" y="44633"/>
                </a:cubicBezTo>
                <a:lnTo>
                  <a:pt x="88294" y="40188"/>
                </a:lnTo>
                <a:cubicBezTo>
                  <a:pt x="86816" y="39133"/>
                  <a:pt x="85072" y="38177"/>
                  <a:pt x="83105" y="37338"/>
                </a:cubicBezTo>
                <a:lnTo>
                  <a:pt x="81816" y="40350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51927"/>
                </a:lnTo>
                <a:lnTo>
                  <a:pt x="45827" y="56661"/>
                </a:lnTo>
                <a:cubicBezTo>
                  <a:pt x="47666" y="55805"/>
                  <a:pt x="49338" y="54683"/>
                  <a:pt x="50933" y="53227"/>
                </a:cubicBezTo>
                <a:lnTo>
                  <a:pt x="47250" y="49205"/>
                </a:lnTo>
                <a:cubicBezTo>
                  <a:pt x="46094" y="50266"/>
                  <a:pt x="44933" y="51038"/>
                  <a:pt x="43638" y="51661"/>
                </a:cubicBez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05" y="11055"/>
                </a:moveTo>
                <a:lnTo>
                  <a:pt x="118022" y="11016"/>
                </a:lnTo>
                <a:lnTo>
                  <a:pt x="79844" y="105"/>
                </a:lnTo>
                <a:lnTo>
                  <a:pt x="79827" y="150"/>
                </a:lnTo>
                <a:cubicBezTo>
                  <a:pt x="79588" y="77"/>
                  <a:pt x="79350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2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94" y="108944"/>
                </a:cubicBezTo>
                <a:lnTo>
                  <a:pt x="1977" y="108988"/>
                </a:lnTo>
                <a:lnTo>
                  <a:pt x="40155" y="119894"/>
                </a:lnTo>
                <a:lnTo>
                  <a:pt x="40172" y="119850"/>
                </a:lnTo>
                <a:cubicBezTo>
                  <a:pt x="40411" y="119922"/>
                  <a:pt x="40650" y="120000"/>
                  <a:pt x="40911" y="120000"/>
                </a:cubicBezTo>
                <a:cubicBezTo>
                  <a:pt x="41172" y="120000"/>
                  <a:pt x="41405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05" y="11055"/>
                </a:cubicBezTo>
                <a:moveTo>
                  <a:pt x="91305" y="51527"/>
                </a:moveTo>
                <a:lnTo>
                  <a:pt x="91766" y="52077"/>
                </a:lnTo>
                <a:lnTo>
                  <a:pt x="95938" y="48555"/>
                </a:lnTo>
                <a:lnTo>
                  <a:pt x="95466" y="48000"/>
                </a:lnTo>
                <a:cubicBezTo>
                  <a:pt x="94516" y="46877"/>
                  <a:pt x="93555" y="45755"/>
                  <a:pt x="92650" y="44550"/>
                </a:cubicBezTo>
                <a:lnTo>
                  <a:pt x="88283" y="47811"/>
                </a:lnTo>
                <a:cubicBezTo>
                  <a:pt x="89255" y="49111"/>
                  <a:pt x="90283" y="50327"/>
                  <a:pt x="91305" y="51527"/>
                </a:cubicBezTo>
                <a:moveTo>
                  <a:pt x="34833" y="61233"/>
                </a:moveTo>
                <a:lnTo>
                  <a:pt x="31883" y="56644"/>
                </a:lnTo>
                <a:cubicBezTo>
                  <a:pt x="30177" y="57744"/>
                  <a:pt x="28627" y="58916"/>
                  <a:pt x="27272" y="60138"/>
                </a:cubicBezTo>
                <a:lnTo>
                  <a:pt x="30933" y="64188"/>
                </a:lnTo>
                <a:cubicBezTo>
                  <a:pt x="32066" y="63166"/>
                  <a:pt x="33377" y="62172"/>
                  <a:pt x="34833" y="61233"/>
                </a:cubicBezTo>
                <a:moveTo>
                  <a:pt x="27800" y="67694"/>
                </a:moveTo>
                <a:lnTo>
                  <a:pt x="23311" y="64600"/>
                </a:lnTo>
                <a:cubicBezTo>
                  <a:pt x="22083" y="66383"/>
                  <a:pt x="21177" y="68266"/>
                  <a:pt x="20627" y="70188"/>
                </a:cubicBezTo>
                <a:lnTo>
                  <a:pt x="25866" y="71700"/>
                </a:lnTo>
                <a:cubicBezTo>
                  <a:pt x="26261" y="70338"/>
                  <a:pt x="26911" y="68988"/>
                  <a:pt x="27800" y="67694"/>
                </a:cubicBezTo>
                <a:moveTo>
                  <a:pt x="58150" y="46211"/>
                </a:moveTo>
                <a:lnTo>
                  <a:pt x="55400" y="41500"/>
                </a:lnTo>
                <a:cubicBezTo>
                  <a:pt x="53461" y="42633"/>
                  <a:pt x="52011" y="44088"/>
                  <a:pt x="50733" y="45494"/>
                </a:cubicBezTo>
                <a:lnTo>
                  <a:pt x="54761" y="49166"/>
                </a:lnTo>
                <a:cubicBezTo>
                  <a:pt x="55905" y="47911"/>
                  <a:pt x="56916" y="46933"/>
                  <a:pt x="58150" y="46211"/>
                </a:cubicBezTo>
                <a:moveTo>
                  <a:pt x="21816" y="87272"/>
                </a:moveTo>
                <a:cubicBezTo>
                  <a:pt x="24827" y="87272"/>
                  <a:pt x="27272" y="84833"/>
                  <a:pt x="27272" y="81816"/>
                </a:cubicBezTo>
                <a:cubicBezTo>
                  <a:pt x="27272" y="78805"/>
                  <a:pt x="24827" y="76361"/>
                  <a:pt x="21816" y="76361"/>
                </a:cubicBezTo>
                <a:cubicBezTo>
                  <a:pt x="18805" y="76361"/>
                  <a:pt x="16361" y="78805"/>
                  <a:pt x="16361" y="81816"/>
                </a:cubicBezTo>
                <a:cubicBezTo>
                  <a:pt x="16361" y="84833"/>
                  <a:pt x="18805" y="87272"/>
                  <a:pt x="21816" y="87272"/>
                </a:cubicBezTo>
                <a:moveTo>
                  <a:pt x="68183" y="43638"/>
                </a:moveTo>
                <a:cubicBezTo>
                  <a:pt x="71194" y="43638"/>
                  <a:pt x="73638" y="41194"/>
                  <a:pt x="73638" y="38183"/>
                </a:cubicBezTo>
                <a:cubicBezTo>
                  <a:pt x="73638" y="35172"/>
                  <a:pt x="71194" y="32727"/>
                  <a:pt x="68183" y="32727"/>
                </a:cubicBezTo>
                <a:cubicBezTo>
                  <a:pt x="65166" y="32727"/>
                  <a:pt x="62727" y="35172"/>
                  <a:pt x="62727" y="38183"/>
                </a:cubicBezTo>
                <a:cubicBezTo>
                  <a:pt x="62727" y="41194"/>
                  <a:pt x="65166" y="43638"/>
                  <a:pt x="68183" y="4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4" name="Shape 904"/>
          <p:cNvSpPr/>
          <p:nvPr/>
        </p:nvSpPr>
        <p:spPr>
          <a:xfrm>
            <a:off x="8157675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6361"/>
                </a:moveTo>
                <a:cubicBezTo>
                  <a:pt x="52466" y="46361"/>
                  <a:pt x="46361" y="52466"/>
                  <a:pt x="46361" y="60000"/>
                </a:cubicBezTo>
                <a:cubicBezTo>
                  <a:pt x="46361" y="67533"/>
                  <a:pt x="52466" y="73638"/>
                  <a:pt x="60000" y="73638"/>
                </a:cubicBezTo>
                <a:cubicBezTo>
                  <a:pt x="67533" y="73638"/>
                  <a:pt x="73638" y="67533"/>
                  <a:pt x="73638" y="60000"/>
                </a:cubicBezTo>
                <a:cubicBezTo>
                  <a:pt x="73638" y="52466"/>
                  <a:pt x="67533" y="46361"/>
                  <a:pt x="60000" y="46361"/>
                </a:cubicBezTo>
                <a:moveTo>
                  <a:pt x="62727" y="114405"/>
                </a:moveTo>
                <a:lnTo>
                  <a:pt x="62727" y="95455"/>
                </a:lnTo>
                <a:cubicBezTo>
                  <a:pt x="62727" y="93944"/>
                  <a:pt x="61505" y="92727"/>
                  <a:pt x="60000" y="92727"/>
                </a:cubicBezTo>
                <a:cubicBezTo>
                  <a:pt x="58494" y="92727"/>
                  <a:pt x="57272" y="93944"/>
                  <a:pt x="57272" y="95455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24544" y="62727"/>
                </a:lnTo>
                <a:cubicBezTo>
                  <a:pt x="26055" y="62727"/>
                  <a:pt x="27272" y="61505"/>
                  <a:pt x="27272" y="60000"/>
                </a:cubicBezTo>
                <a:cubicBezTo>
                  <a:pt x="27272" y="58494"/>
                  <a:pt x="26055" y="57272"/>
                  <a:pt x="24544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24544"/>
                </a:ln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95455" y="57272"/>
                </a:lnTo>
                <a:cubicBezTo>
                  <a:pt x="93944" y="57272"/>
                  <a:pt x="92727" y="58494"/>
                  <a:pt x="92727" y="60000"/>
                </a:cubicBezTo>
                <a:cubicBezTo>
                  <a:pt x="92727" y="61505"/>
                  <a:pt x="93944" y="62727"/>
                  <a:pt x="95455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60000" y="0"/>
                  <a:pt x="60000" y="0"/>
                  <a:pt x="60000" y="0"/>
                </a:cubicBezTo>
                <a:cubicBezTo>
                  <a:pt x="60000" y="0"/>
                  <a:pt x="60000" y="0"/>
                  <a:pt x="60000" y="0"/>
                </a:cubicBez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9224197" y="659178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727" y="114405"/>
                </a:moveTo>
                <a:lnTo>
                  <a:pt x="62727" y="98044"/>
                </a:lnTo>
                <a:cubicBezTo>
                  <a:pt x="81633" y="96705"/>
                  <a:pt x="96711" y="81627"/>
                  <a:pt x="98050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2727" y="73361"/>
                </a:moveTo>
                <a:cubicBezTo>
                  <a:pt x="68066" y="72277"/>
                  <a:pt x="72250" y="68066"/>
                  <a:pt x="73338" y="62727"/>
                </a:cubicBezTo>
                <a:lnTo>
                  <a:pt x="92594" y="62727"/>
                </a:lnTo>
                <a:cubicBezTo>
                  <a:pt x="91283" y="78622"/>
                  <a:pt x="78622" y="91272"/>
                  <a:pt x="62727" y="92588"/>
                </a:cubicBezTo>
                <a:cubicBezTo>
                  <a:pt x="62727" y="92588"/>
                  <a:pt x="62727" y="73361"/>
                  <a:pt x="62727" y="73361"/>
                </a:cubicBezTo>
                <a:close/>
                <a:moveTo>
                  <a:pt x="62727" y="27411"/>
                </a:moveTo>
                <a:cubicBezTo>
                  <a:pt x="67961" y="27844"/>
                  <a:pt x="72838" y="29527"/>
                  <a:pt x="77083" y="32133"/>
                </a:cubicBezTo>
                <a:cubicBezTo>
                  <a:pt x="76627" y="33150"/>
                  <a:pt x="76361" y="34266"/>
                  <a:pt x="76361" y="35455"/>
                </a:cubicBezTo>
                <a:cubicBezTo>
                  <a:pt x="76361" y="39972"/>
                  <a:pt x="80027" y="43638"/>
                  <a:pt x="84544" y="43638"/>
                </a:cubicBezTo>
                <a:cubicBezTo>
                  <a:pt x="85733" y="43638"/>
                  <a:pt x="86850" y="43372"/>
                  <a:pt x="87866" y="42916"/>
                </a:cubicBezTo>
                <a:cubicBezTo>
                  <a:pt x="90477" y="47161"/>
                  <a:pt x="92161" y="52038"/>
                  <a:pt x="92594" y="57272"/>
                </a:cubicBezTo>
                <a:lnTo>
                  <a:pt x="73338" y="57272"/>
                </a:lnTo>
                <a:cubicBezTo>
                  <a:pt x="72250" y="51933"/>
                  <a:pt x="68066" y="47722"/>
                  <a:pt x="62727" y="46638"/>
                </a:cubicBezTo>
                <a:cubicBezTo>
                  <a:pt x="62727" y="46638"/>
                  <a:pt x="62727" y="27411"/>
                  <a:pt x="62727" y="27411"/>
                </a:cubicBezTo>
                <a:close/>
                <a:moveTo>
                  <a:pt x="62727" y="5594"/>
                </a:moveTo>
                <a:cubicBezTo>
                  <a:pt x="90666" y="6977"/>
                  <a:pt x="113027" y="29338"/>
                  <a:pt x="114411" y="57272"/>
                </a:cubicBezTo>
                <a:lnTo>
                  <a:pt x="98050" y="57272"/>
                </a:lnTo>
                <a:cubicBezTo>
                  <a:pt x="97572" y="50566"/>
                  <a:pt x="95344" y="44361"/>
                  <a:pt x="91855" y="39061"/>
                </a:cubicBezTo>
                <a:cubicBezTo>
                  <a:pt x="92394" y="37972"/>
                  <a:pt x="92727" y="36755"/>
                  <a:pt x="92727" y="35455"/>
                </a:cubicBezTo>
                <a:cubicBezTo>
                  <a:pt x="92727" y="30938"/>
                  <a:pt x="89066" y="27272"/>
                  <a:pt x="84544" y="27272"/>
                </a:cubicBezTo>
                <a:cubicBezTo>
                  <a:pt x="83244" y="27272"/>
                  <a:pt x="82027" y="27605"/>
                  <a:pt x="80933" y="28144"/>
                </a:cubicBezTo>
                <a:cubicBezTo>
                  <a:pt x="75633" y="24661"/>
                  <a:pt x="69433" y="22433"/>
                  <a:pt x="62727" y="21955"/>
                </a:cubicBezTo>
                <a:cubicBezTo>
                  <a:pt x="62727" y="21955"/>
                  <a:pt x="62727" y="5594"/>
                  <a:pt x="62727" y="5594"/>
                </a:cubicBezTo>
                <a:close/>
                <a:moveTo>
                  <a:pt x="57272" y="21938"/>
                </a:moveTo>
                <a:cubicBezTo>
                  <a:pt x="40138" y="23150"/>
                  <a:pt x="26127" y="35650"/>
                  <a:pt x="22655" y="52055"/>
                </a:cubicBezTo>
                <a:cubicBezTo>
                  <a:pt x="19944" y="52700"/>
                  <a:pt x="17755" y="54683"/>
                  <a:pt x="16833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cubicBezTo>
                  <a:pt x="57272" y="5594"/>
                  <a:pt x="57272" y="21938"/>
                  <a:pt x="57272" y="21938"/>
                </a:cubicBezTo>
                <a:close/>
                <a:moveTo>
                  <a:pt x="57272" y="46638"/>
                </a:moveTo>
                <a:cubicBezTo>
                  <a:pt x="51933" y="47722"/>
                  <a:pt x="47750" y="51933"/>
                  <a:pt x="46661" y="57272"/>
                </a:cubicBezTo>
                <a:lnTo>
                  <a:pt x="32200" y="57272"/>
                </a:lnTo>
                <a:cubicBezTo>
                  <a:pt x="31477" y="55266"/>
                  <a:pt x="30027" y="53605"/>
                  <a:pt x="28122" y="52677"/>
                </a:cubicBezTo>
                <a:cubicBezTo>
                  <a:pt x="31255" y="38988"/>
                  <a:pt x="42944" y="28577"/>
                  <a:pt x="57272" y="27388"/>
                </a:cubicBezTo>
                <a:cubicBezTo>
                  <a:pt x="57272" y="27388"/>
                  <a:pt x="57272" y="46638"/>
                  <a:pt x="57272" y="46638"/>
                </a:cubicBezTo>
                <a:close/>
                <a:moveTo>
                  <a:pt x="57272" y="92611"/>
                </a:moveTo>
                <a:cubicBezTo>
                  <a:pt x="42944" y="91422"/>
                  <a:pt x="31255" y="81011"/>
                  <a:pt x="28122" y="67322"/>
                </a:cubicBezTo>
                <a:cubicBezTo>
                  <a:pt x="30027" y="66394"/>
                  <a:pt x="31477" y="64733"/>
                  <a:pt x="32200" y="62727"/>
                </a:cubicBezTo>
                <a:lnTo>
                  <a:pt x="46661" y="62727"/>
                </a:lnTo>
                <a:cubicBezTo>
                  <a:pt x="47750" y="68066"/>
                  <a:pt x="51933" y="72277"/>
                  <a:pt x="57272" y="73361"/>
                </a:cubicBezTo>
                <a:cubicBezTo>
                  <a:pt x="57272" y="73361"/>
                  <a:pt x="57272" y="92611"/>
                  <a:pt x="57272" y="92611"/>
                </a:cubicBezTo>
                <a:close/>
                <a:moveTo>
                  <a:pt x="57272" y="114405"/>
                </a:moveTo>
                <a:cubicBezTo>
                  <a:pt x="29333" y="113022"/>
                  <a:pt x="6972" y="90661"/>
                  <a:pt x="5588" y="62727"/>
                </a:cubicBezTo>
                <a:lnTo>
                  <a:pt x="16833" y="62727"/>
                </a:lnTo>
                <a:cubicBezTo>
                  <a:pt x="17755" y="65316"/>
                  <a:pt x="19944" y="67300"/>
                  <a:pt x="22655" y="67944"/>
                </a:cubicBezTo>
                <a:cubicBezTo>
                  <a:pt x="26127" y="84350"/>
                  <a:pt x="40138" y="96855"/>
                  <a:pt x="57272" y="98061"/>
                </a:cubicBezTo>
                <a:cubicBezTo>
                  <a:pt x="57272" y="98061"/>
                  <a:pt x="57272" y="114405"/>
                  <a:pt x="57272" y="114405"/>
                </a:cubicBezTo>
                <a:close/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6" name="Shape 906"/>
          <p:cNvSpPr/>
          <p:nvPr/>
        </p:nvSpPr>
        <p:spPr>
          <a:xfrm>
            <a:off x="10341506" y="6591788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33" y="69577"/>
                </a:moveTo>
                <a:cubicBezTo>
                  <a:pt x="107566" y="67877"/>
                  <a:pt x="96972" y="65455"/>
                  <a:pt x="83333" y="65455"/>
                </a:cubicBezTo>
                <a:cubicBezTo>
                  <a:pt x="70138" y="65455"/>
                  <a:pt x="63966" y="67161"/>
                  <a:pt x="58522" y="68666"/>
                </a:cubicBezTo>
                <a:cubicBezTo>
                  <a:pt x="54172" y="69872"/>
                  <a:pt x="50422" y="70911"/>
                  <a:pt x="43333" y="70911"/>
                </a:cubicBezTo>
                <a:cubicBezTo>
                  <a:pt x="33872" y="70911"/>
                  <a:pt x="29266" y="69650"/>
                  <a:pt x="24388" y="68322"/>
                </a:cubicBezTo>
                <a:cubicBezTo>
                  <a:pt x="19800" y="67072"/>
                  <a:pt x="15050" y="65788"/>
                  <a:pt x="6666" y="65511"/>
                </a:cubicBezTo>
                <a:lnTo>
                  <a:pt x="6666" y="5511"/>
                </a:lnTo>
                <a:cubicBezTo>
                  <a:pt x="13950" y="5766"/>
                  <a:pt x="18011" y="6877"/>
                  <a:pt x="22277" y="8044"/>
                </a:cubicBezTo>
                <a:cubicBezTo>
                  <a:pt x="27450" y="9450"/>
                  <a:pt x="32794" y="10911"/>
                  <a:pt x="43333" y="10911"/>
                </a:cubicBezTo>
                <a:cubicBezTo>
                  <a:pt x="51516" y="10911"/>
                  <a:pt x="56161" y="9627"/>
                  <a:pt x="60655" y="8377"/>
                </a:cubicBezTo>
                <a:cubicBezTo>
                  <a:pt x="65855" y="6944"/>
                  <a:pt x="71238" y="5455"/>
                  <a:pt x="83333" y="5455"/>
                </a:cubicBezTo>
                <a:cubicBezTo>
                  <a:pt x="98116" y="5455"/>
                  <a:pt x="109155" y="8583"/>
                  <a:pt x="113333" y="9966"/>
                </a:cubicBezTo>
                <a:cubicBezTo>
                  <a:pt x="113333" y="9966"/>
                  <a:pt x="113333" y="69577"/>
                  <a:pt x="113333" y="69577"/>
                </a:cubicBezTo>
                <a:close/>
                <a:moveTo>
                  <a:pt x="119966" y="8183"/>
                </a:moveTo>
                <a:cubicBezTo>
                  <a:pt x="119966" y="7183"/>
                  <a:pt x="119322" y="6222"/>
                  <a:pt x="118155" y="5744"/>
                </a:cubicBezTo>
                <a:cubicBezTo>
                  <a:pt x="117583" y="5505"/>
                  <a:pt x="103883" y="0"/>
                  <a:pt x="83333" y="0"/>
                </a:cubicBezTo>
                <a:cubicBezTo>
                  <a:pt x="70138" y="0"/>
                  <a:pt x="63966" y="1711"/>
                  <a:pt x="58522" y="3216"/>
                </a:cubicBezTo>
                <a:cubicBezTo>
                  <a:pt x="54172" y="4416"/>
                  <a:pt x="50422" y="5455"/>
                  <a:pt x="43333" y="5455"/>
                </a:cubicBezTo>
                <a:cubicBezTo>
                  <a:pt x="33872" y="5455"/>
                  <a:pt x="29266" y="4200"/>
                  <a:pt x="24388" y="2866"/>
                </a:cubicBezTo>
                <a:cubicBezTo>
                  <a:pt x="19216" y="1461"/>
                  <a:pt x="13872" y="0"/>
                  <a:pt x="3333" y="0"/>
                </a:cubicBez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70966"/>
                </a:lnTo>
                <a:cubicBezTo>
                  <a:pt x="13950" y="71222"/>
                  <a:pt x="18011" y="72333"/>
                  <a:pt x="22277" y="73500"/>
                </a:cubicBezTo>
                <a:cubicBezTo>
                  <a:pt x="27450" y="74905"/>
                  <a:pt x="32794" y="76361"/>
                  <a:pt x="43333" y="76361"/>
                </a:cubicBezTo>
                <a:cubicBezTo>
                  <a:pt x="51516" y="76361"/>
                  <a:pt x="56161" y="75077"/>
                  <a:pt x="60655" y="73838"/>
                </a:cubicBezTo>
                <a:cubicBezTo>
                  <a:pt x="65855" y="72394"/>
                  <a:pt x="71238" y="70911"/>
                  <a:pt x="83333" y="70911"/>
                </a:cubicBezTo>
                <a:cubicBezTo>
                  <a:pt x="102222" y="70911"/>
                  <a:pt x="115050" y="76027"/>
                  <a:pt x="115183" y="76077"/>
                </a:cubicBezTo>
                <a:cubicBezTo>
                  <a:pt x="116827" y="76744"/>
                  <a:pt x="118827" y="76200"/>
                  <a:pt x="119650" y="74850"/>
                </a:cubicBezTo>
                <a:cubicBezTo>
                  <a:pt x="119888" y="74461"/>
                  <a:pt x="119966" y="74044"/>
                  <a:pt x="119966" y="73638"/>
                </a:cubicBezTo>
                <a:lnTo>
                  <a:pt x="120000" y="73638"/>
                </a:lnTo>
                <a:lnTo>
                  <a:pt x="120000" y="8183"/>
                </a:lnTo>
                <a:cubicBezTo>
                  <a:pt x="120000" y="8183"/>
                  <a:pt x="119966" y="8183"/>
                  <a:pt x="119966" y="8183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11408028" y="6591788"/>
            <a:ext cx="457082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333" y="65455"/>
                </a:moveTo>
                <a:lnTo>
                  <a:pt x="53333" y="60000"/>
                </a:lnTo>
                <a:lnTo>
                  <a:pt x="63333" y="60000"/>
                </a:lnTo>
                <a:cubicBezTo>
                  <a:pt x="65177" y="60000"/>
                  <a:pt x="66666" y="58777"/>
                  <a:pt x="66666" y="57272"/>
                </a:cubicBezTo>
                <a:lnTo>
                  <a:pt x="66666" y="16361"/>
                </a:lnTo>
                <a:lnTo>
                  <a:pt x="110777" y="16361"/>
                </a:lnTo>
                <a:lnTo>
                  <a:pt x="93811" y="39505"/>
                </a:lnTo>
                <a:lnTo>
                  <a:pt x="93855" y="39527"/>
                </a:lnTo>
                <a:cubicBezTo>
                  <a:pt x="93555" y="39938"/>
                  <a:pt x="93333" y="40400"/>
                  <a:pt x="93333" y="40911"/>
                </a:cubicBezTo>
                <a:cubicBezTo>
                  <a:pt x="93333" y="41427"/>
                  <a:pt x="93555" y="41877"/>
                  <a:pt x="93855" y="42288"/>
                </a:cubicBezTo>
                <a:lnTo>
                  <a:pt x="93811" y="42311"/>
                </a:lnTo>
                <a:lnTo>
                  <a:pt x="110777" y="65455"/>
                </a:lnTo>
                <a:cubicBezTo>
                  <a:pt x="110777" y="65455"/>
                  <a:pt x="53333" y="65455"/>
                  <a:pt x="53333" y="65455"/>
                </a:cubicBezTo>
                <a:close/>
                <a:moveTo>
                  <a:pt x="6666" y="5455"/>
                </a:moveTo>
                <a:lnTo>
                  <a:pt x="60000" y="5455"/>
                </a:lnTo>
                <a:lnTo>
                  <a:pt x="60000" y="54544"/>
                </a:lnTo>
                <a:lnTo>
                  <a:pt x="6666" y="54544"/>
                </a:lnTo>
                <a:cubicBezTo>
                  <a:pt x="6666" y="54544"/>
                  <a:pt x="6666" y="5455"/>
                  <a:pt x="6666" y="5455"/>
                </a:cubicBezTo>
                <a:close/>
                <a:moveTo>
                  <a:pt x="119522" y="66777"/>
                </a:moveTo>
                <a:lnTo>
                  <a:pt x="100555" y="40911"/>
                </a:lnTo>
                <a:lnTo>
                  <a:pt x="119522" y="15038"/>
                </a:lnTo>
                <a:lnTo>
                  <a:pt x="119477" y="15016"/>
                </a:lnTo>
                <a:cubicBezTo>
                  <a:pt x="119777" y="14605"/>
                  <a:pt x="120000" y="14150"/>
                  <a:pt x="120000" y="13638"/>
                </a:cubicBezTo>
                <a:cubicBezTo>
                  <a:pt x="120000" y="12127"/>
                  <a:pt x="118511" y="10911"/>
                  <a:pt x="116666" y="10911"/>
                </a:cubicBezTo>
                <a:lnTo>
                  <a:pt x="66666" y="10911"/>
                </a:lnTo>
                <a:lnTo>
                  <a:pt x="66666" y="2727"/>
                </a:lnTo>
                <a:cubicBezTo>
                  <a:pt x="66666" y="1222"/>
                  <a:pt x="65177" y="0"/>
                  <a:pt x="63333" y="0"/>
                </a:cubicBezTo>
                <a:lnTo>
                  <a:pt x="3333" y="0"/>
                </a:lnTo>
                <a:cubicBezTo>
                  <a:pt x="1488" y="0"/>
                  <a:pt x="0" y="1222"/>
                  <a:pt x="0" y="2727"/>
                </a:cubicBezTo>
                <a:lnTo>
                  <a:pt x="0" y="117272"/>
                </a:lnTo>
                <a:cubicBezTo>
                  <a:pt x="0" y="118777"/>
                  <a:pt x="1488" y="120000"/>
                  <a:pt x="3333" y="120000"/>
                </a:cubicBezTo>
                <a:cubicBezTo>
                  <a:pt x="5177" y="120000"/>
                  <a:pt x="6666" y="118777"/>
                  <a:pt x="6666" y="117272"/>
                </a:cubicBezTo>
                <a:lnTo>
                  <a:pt x="6666" y="60000"/>
                </a:lnTo>
                <a:lnTo>
                  <a:pt x="46666" y="60000"/>
                </a:lnTo>
                <a:lnTo>
                  <a:pt x="46666" y="68183"/>
                </a:lnTo>
                <a:cubicBezTo>
                  <a:pt x="46666" y="69688"/>
                  <a:pt x="48155" y="70911"/>
                  <a:pt x="50000" y="70911"/>
                </a:cubicBezTo>
                <a:lnTo>
                  <a:pt x="116666" y="70911"/>
                </a:lnTo>
                <a:cubicBezTo>
                  <a:pt x="118511" y="70911"/>
                  <a:pt x="120000" y="69688"/>
                  <a:pt x="120000" y="68183"/>
                </a:cubicBezTo>
                <a:cubicBezTo>
                  <a:pt x="120000" y="67672"/>
                  <a:pt x="119777" y="67211"/>
                  <a:pt x="119477" y="66800"/>
                </a:cubicBezTo>
                <a:cubicBezTo>
                  <a:pt x="119477" y="66800"/>
                  <a:pt x="119522" y="66777"/>
                  <a:pt x="119522" y="66777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12499944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166" y="97888"/>
                </a:moveTo>
                <a:cubicBezTo>
                  <a:pt x="95944" y="95122"/>
                  <a:pt x="92244" y="92677"/>
                  <a:pt x="88083" y="90688"/>
                </a:cubicBezTo>
                <a:cubicBezTo>
                  <a:pt x="88155" y="90466"/>
                  <a:pt x="88233" y="90244"/>
                  <a:pt x="88311" y="90016"/>
                </a:cubicBezTo>
                <a:cubicBezTo>
                  <a:pt x="89616" y="85866"/>
                  <a:pt x="90666" y="81422"/>
                  <a:pt x="91411" y="76727"/>
                </a:cubicBezTo>
                <a:cubicBezTo>
                  <a:pt x="91505" y="76133"/>
                  <a:pt x="91577" y="75533"/>
                  <a:pt x="91661" y="74933"/>
                </a:cubicBezTo>
                <a:cubicBezTo>
                  <a:pt x="91911" y="73144"/>
                  <a:pt x="92116" y="71327"/>
                  <a:pt x="92277" y="69483"/>
                </a:cubicBezTo>
                <a:cubicBezTo>
                  <a:pt x="92338" y="68794"/>
                  <a:pt x="92400" y="68111"/>
                  <a:pt x="92450" y="67416"/>
                </a:cubicBezTo>
                <a:cubicBezTo>
                  <a:pt x="92555" y="65877"/>
                  <a:pt x="92577" y="64300"/>
                  <a:pt x="92627" y="62727"/>
                </a:cubicBezTo>
                <a:lnTo>
                  <a:pt x="114433" y="62727"/>
                </a:lnTo>
                <a:cubicBezTo>
                  <a:pt x="113755" y="76372"/>
                  <a:pt x="108055" y="88677"/>
                  <a:pt x="99166" y="97888"/>
                </a:cubicBezTo>
                <a:moveTo>
                  <a:pt x="76188" y="112100"/>
                </a:moveTo>
                <a:cubicBezTo>
                  <a:pt x="77361" y="110872"/>
                  <a:pt x="78483" y="109500"/>
                  <a:pt x="79561" y="108022"/>
                </a:cubicBezTo>
                <a:cubicBezTo>
                  <a:pt x="79661" y="107883"/>
                  <a:pt x="79761" y="107744"/>
                  <a:pt x="79861" y="107605"/>
                </a:cubicBezTo>
                <a:cubicBezTo>
                  <a:pt x="82022" y="104566"/>
                  <a:pt x="83977" y="101066"/>
                  <a:pt x="85666" y="97155"/>
                </a:cubicBezTo>
                <a:cubicBezTo>
                  <a:pt x="85755" y="96944"/>
                  <a:pt x="85838" y="96722"/>
                  <a:pt x="85927" y="96511"/>
                </a:cubicBezTo>
                <a:cubicBezTo>
                  <a:pt x="86027" y="96272"/>
                  <a:pt x="86105" y="96011"/>
                  <a:pt x="86205" y="95772"/>
                </a:cubicBezTo>
                <a:cubicBezTo>
                  <a:pt x="89572" y="97416"/>
                  <a:pt x="92583" y="99388"/>
                  <a:pt x="95233" y="101583"/>
                </a:cubicBezTo>
                <a:cubicBezTo>
                  <a:pt x="89716" y="106272"/>
                  <a:pt x="83272" y="109900"/>
                  <a:pt x="76188" y="112100"/>
                </a:cubicBezTo>
                <a:moveTo>
                  <a:pt x="62727" y="114272"/>
                </a:moveTo>
                <a:lnTo>
                  <a:pt x="62727" y="90116"/>
                </a:lnTo>
                <a:cubicBezTo>
                  <a:pt x="69433" y="90394"/>
                  <a:pt x="75766" y="91627"/>
                  <a:pt x="81400" y="93716"/>
                </a:cubicBezTo>
                <a:cubicBezTo>
                  <a:pt x="76944" y="105050"/>
                  <a:pt x="70300" y="112766"/>
                  <a:pt x="62727" y="114272"/>
                </a:cubicBezTo>
                <a:moveTo>
                  <a:pt x="62727" y="62727"/>
                </a:moveTo>
                <a:lnTo>
                  <a:pt x="87205" y="62727"/>
                </a:lnTo>
                <a:cubicBezTo>
                  <a:pt x="86972" y="72194"/>
                  <a:pt x="85511" y="81005"/>
                  <a:pt x="83172" y="88600"/>
                </a:cubicBezTo>
                <a:cubicBezTo>
                  <a:pt x="76972" y="86300"/>
                  <a:pt x="70044" y="84950"/>
                  <a:pt x="62727" y="84666"/>
                </a:cubicBezTo>
                <a:cubicBezTo>
                  <a:pt x="62727" y="84666"/>
                  <a:pt x="62727" y="62727"/>
                  <a:pt x="62727" y="62727"/>
                </a:cubicBezTo>
                <a:close/>
                <a:moveTo>
                  <a:pt x="62727" y="35333"/>
                </a:moveTo>
                <a:cubicBezTo>
                  <a:pt x="70044" y="35050"/>
                  <a:pt x="76972" y="33700"/>
                  <a:pt x="83172" y="31400"/>
                </a:cubicBezTo>
                <a:cubicBezTo>
                  <a:pt x="85511" y="38994"/>
                  <a:pt x="86972" y="47805"/>
                  <a:pt x="87205" y="57272"/>
                </a:cubicBezTo>
                <a:lnTo>
                  <a:pt x="62727" y="57272"/>
                </a:lnTo>
                <a:cubicBezTo>
                  <a:pt x="62727" y="57272"/>
                  <a:pt x="62727" y="35333"/>
                  <a:pt x="62727" y="35333"/>
                </a:cubicBezTo>
                <a:close/>
                <a:moveTo>
                  <a:pt x="62727" y="5727"/>
                </a:moveTo>
                <a:cubicBezTo>
                  <a:pt x="70300" y="7233"/>
                  <a:pt x="76944" y="14950"/>
                  <a:pt x="81400" y="26283"/>
                </a:cubicBezTo>
                <a:cubicBezTo>
                  <a:pt x="75766" y="28372"/>
                  <a:pt x="69433" y="29605"/>
                  <a:pt x="62727" y="29883"/>
                </a:cubicBezTo>
                <a:cubicBezTo>
                  <a:pt x="62727" y="29883"/>
                  <a:pt x="62727" y="5727"/>
                  <a:pt x="62727" y="5727"/>
                </a:cubicBezTo>
                <a:close/>
                <a:moveTo>
                  <a:pt x="95233" y="18416"/>
                </a:moveTo>
                <a:cubicBezTo>
                  <a:pt x="92583" y="20616"/>
                  <a:pt x="89572" y="22583"/>
                  <a:pt x="86205" y="24227"/>
                </a:cubicBezTo>
                <a:cubicBezTo>
                  <a:pt x="86105" y="23988"/>
                  <a:pt x="86027" y="23727"/>
                  <a:pt x="85927" y="23494"/>
                </a:cubicBezTo>
                <a:cubicBezTo>
                  <a:pt x="85838" y="23277"/>
                  <a:pt x="85755" y="23061"/>
                  <a:pt x="85666" y="22844"/>
                </a:cubicBezTo>
                <a:cubicBezTo>
                  <a:pt x="83977" y="18933"/>
                  <a:pt x="82022" y="15433"/>
                  <a:pt x="79861" y="12394"/>
                </a:cubicBezTo>
                <a:cubicBezTo>
                  <a:pt x="79761" y="12255"/>
                  <a:pt x="79661" y="12116"/>
                  <a:pt x="79561" y="11977"/>
                </a:cubicBezTo>
                <a:cubicBezTo>
                  <a:pt x="78483" y="10500"/>
                  <a:pt x="77361" y="9127"/>
                  <a:pt x="76188" y="7900"/>
                </a:cubicBezTo>
                <a:cubicBezTo>
                  <a:pt x="83272" y="10100"/>
                  <a:pt x="89716" y="13727"/>
                  <a:pt x="95233" y="18416"/>
                </a:cubicBezTo>
                <a:moveTo>
                  <a:pt x="114433" y="57272"/>
                </a:moveTo>
                <a:lnTo>
                  <a:pt x="92627" y="57272"/>
                </a:lnTo>
                <a:cubicBezTo>
                  <a:pt x="92577" y="55705"/>
                  <a:pt x="92555" y="54122"/>
                  <a:pt x="92450" y="52583"/>
                </a:cubicBezTo>
                <a:cubicBezTo>
                  <a:pt x="92400" y="51888"/>
                  <a:pt x="92338" y="51205"/>
                  <a:pt x="92277" y="50516"/>
                </a:cubicBezTo>
                <a:cubicBezTo>
                  <a:pt x="92116" y="48672"/>
                  <a:pt x="91911" y="46855"/>
                  <a:pt x="91661" y="45066"/>
                </a:cubicBezTo>
                <a:cubicBezTo>
                  <a:pt x="91577" y="44472"/>
                  <a:pt x="91505" y="43866"/>
                  <a:pt x="91411" y="43272"/>
                </a:cubicBezTo>
                <a:cubicBezTo>
                  <a:pt x="90666" y="38577"/>
                  <a:pt x="89616" y="34133"/>
                  <a:pt x="88311" y="29983"/>
                </a:cubicBezTo>
                <a:cubicBezTo>
                  <a:pt x="88233" y="29761"/>
                  <a:pt x="88155" y="29538"/>
                  <a:pt x="88083" y="29311"/>
                </a:cubicBezTo>
                <a:cubicBezTo>
                  <a:pt x="92244" y="27322"/>
                  <a:pt x="95944" y="24877"/>
                  <a:pt x="99166" y="22116"/>
                </a:cubicBezTo>
                <a:cubicBezTo>
                  <a:pt x="108055" y="31322"/>
                  <a:pt x="113755" y="43627"/>
                  <a:pt x="114433" y="57272"/>
                </a:cubicBezTo>
                <a:moveTo>
                  <a:pt x="57272" y="29883"/>
                </a:moveTo>
                <a:cubicBezTo>
                  <a:pt x="50561" y="29605"/>
                  <a:pt x="44227" y="28372"/>
                  <a:pt x="38594" y="26283"/>
                </a:cubicBezTo>
                <a:cubicBezTo>
                  <a:pt x="43050" y="14950"/>
                  <a:pt x="49694" y="7233"/>
                  <a:pt x="57272" y="5727"/>
                </a:cubicBezTo>
                <a:cubicBezTo>
                  <a:pt x="57272" y="5727"/>
                  <a:pt x="57272" y="29883"/>
                  <a:pt x="57272" y="29883"/>
                </a:cubicBezTo>
                <a:close/>
                <a:moveTo>
                  <a:pt x="57272" y="57272"/>
                </a:moveTo>
                <a:lnTo>
                  <a:pt x="32794" y="57272"/>
                </a:lnTo>
                <a:cubicBezTo>
                  <a:pt x="33027" y="47805"/>
                  <a:pt x="34483" y="38994"/>
                  <a:pt x="36827" y="31400"/>
                </a:cubicBezTo>
                <a:cubicBezTo>
                  <a:pt x="43027" y="33700"/>
                  <a:pt x="49950" y="35050"/>
                  <a:pt x="57272" y="35333"/>
                </a:cubicBezTo>
                <a:cubicBezTo>
                  <a:pt x="57272" y="35333"/>
                  <a:pt x="57272" y="57272"/>
                  <a:pt x="57272" y="57272"/>
                </a:cubicBezTo>
                <a:close/>
                <a:moveTo>
                  <a:pt x="57272" y="84666"/>
                </a:moveTo>
                <a:cubicBezTo>
                  <a:pt x="49950" y="84950"/>
                  <a:pt x="43027" y="86300"/>
                  <a:pt x="36827" y="88600"/>
                </a:cubicBezTo>
                <a:cubicBezTo>
                  <a:pt x="34483" y="81005"/>
                  <a:pt x="33027" y="72194"/>
                  <a:pt x="32794" y="62727"/>
                </a:cubicBezTo>
                <a:lnTo>
                  <a:pt x="57272" y="62727"/>
                </a:lnTo>
                <a:cubicBezTo>
                  <a:pt x="57272" y="62727"/>
                  <a:pt x="57272" y="84666"/>
                  <a:pt x="57272" y="84666"/>
                </a:cubicBezTo>
                <a:close/>
                <a:moveTo>
                  <a:pt x="57272" y="114272"/>
                </a:moveTo>
                <a:cubicBezTo>
                  <a:pt x="49694" y="112766"/>
                  <a:pt x="43050" y="105050"/>
                  <a:pt x="38594" y="93716"/>
                </a:cubicBezTo>
                <a:cubicBezTo>
                  <a:pt x="44227" y="91627"/>
                  <a:pt x="50561" y="90394"/>
                  <a:pt x="57272" y="90116"/>
                </a:cubicBezTo>
                <a:cubicBezTo>
                  <a:pt x="57272" y="90116"/>
                  <a:pt x="57272" y="114272"/>
                  <a:pt x="57272" y="114272"/>
                </a:cubicBezTo>
                <a:close/>
                <a:moveTo>
                  <a:pt x="24766" y="101583"/>
                </a:moveTo>
                <a:cubicBezTo>
                  <a:pt x="27411" y="99388"/>
                  <a:pt x="30422" y="97416"/>
                  <a:pt x="33794" y="95772"/>
                </a:cubicBezTo>
                <a:cubicBezTo>
                  <a:pt x="33888" y="96011"/>
                  <a:pt x="33972" y="96272"/>
                  <a:pt x="34066" y="96511"/>
                </a:cubicBezTo>
                <a:cubicBezTo>
                  <a:pt x="34161" y="96722"/>
                  <a:pt x="34238" y="96944"/>
                  <a:pt x="34333" y="97155"/>
                </a:cubicBezTo>
                <a:cubicBezTo>
                  <a:pt x="36022" y="101066"/>
                  <a:pt x="37972" y="104566"/>
                  <a:pt x="40133" y="107605"/>
                </a:cubicBezTo>
                <a:cubicBezTo>
                  <a:pt x="40233" y="107744"/>
                  <a:pt x="40338" y="107883"/>
                  <a:pt x="40438" y="108022"/>
                </a:cubicBezTo>
                <a:cubicBezTo>
                  <a:pt x="41511" y="109500"/>
                  <a:pt x="42633" y="110872"/>
                  <a:pt x="43811" y="112100"/>
                </a:cubicBezTo>
                <a:cubicBezTo>
                  <a:pt x="36722" y="109900"/>
                  <a:pt x="30283" y="106272"/>
                  <a:pt x="24766" y="101583"/>
                </a:cubicBezTo>
                <a:moveTo>
                  <a:pt x="5566" y="62727"/>
                </a:moveTo>
                <a:lnTo>
                  <a:pt x="27372" y="62727"/>
                </a:lnTo>
                <a:cubicBezTo>
                  <a:pt x="27416" y="64300"/>
                  <a:pt x="27444" y="65877"/>
                  <a:pt x="27544" y="67416"/>
                </a:cubicBezTo>
                <a:cubicBezTo>
                  <a:pt x="27594" y="68111"/>
                  <a:pt x="27661" y="68794"/>
                  <a:pt x="27716" y="69483"/>
                </a:cubicBezTo>
                <a:cubicBezTo>
                  <a:pt x="27877" y="71327"/>
                  <a:pt x="28083" y="73144"/>
                  <a:pt x="28333" y="74933"/>
                </a:cubicBezTo>
                <a:cubicBezTo>
                  <a:pt x="28422" y="75533"/>
                  <a:pt x="28494" y="76133"/>
                  <a:pt x="28588" y="76727"/>
                </a:cubicBezTo>
                <a:cubicBezTo>
                  <a:pt x="29333" y="81422"/>
                  <a:pt x="30377" y="85866"/>
                  <a:pt x="31688" y="90016"/>
                </a:cubicBezTo>
                <a:cubicBezTo>
                  <a:pt x="31766" y="90244"/>
                  <a:pt x="31838" y="90466"/>
                  <a:pt x="31911" y="90688"/>
                </a:cubicBezTo>
                <a:cubicBezTo>
                  <a:pt x="27755" y="92677"/>
                  <a:pt x="24055" y="95122"/>
                  <a:pt x="20827" y="97888"/>
                </a:cubicBezTo>
                <a:cubicBezTo>
                  <a:pt x="11944" y="88677"/>
                  <a:pt x="6238" y="76372"/>
                  <a:pt x="5566" y="62727"/>
                </a:cubicBezTo>
                <a:moveTo>
                  <a:pt x="20827" y="22116"/>
                </a:moveTo>
                <a:cubicBezTo>
                  <a:pt x="24055" y="24877"/>
                  <a:pt x="27755" y="27322"/>
                  <a:pt x="31911" y="29311"/>
                </a:cubicBezTo>
                <a:cubicBezTo>
                  <a:pt x="31838" y="29538"/>
                  <a:pt x="31766" y="29761"/>
                  <a:pt x="31688" y="29983"/>
                </a:cubicBezTo>
                <a:cubicBezTo>
                  <a:pt x="30383" y="34133"/>
                  <a:pt x="29333" y="38577"/>
                  <a:pt x="28588" y="43272"/>
                </a:cubicBezTo>
                <a:cubicBezTo>
                  <a:pt x="28494" y="43866"/>
                  <a:pt x="28422" y="44472"/>
                  <a:pt x="28333" y="45066"/>
                </a:cubicBezTo>
                <a:cubicBezTo>
                  <a:pt x="28083" y="46855"/>
                  <a:pt x="27877" y="48672"/>
                  <a:pt x="27716" y="50516"/>
                </a:cubicBezTo>
                <a:cubicBezTo>
                  <a:pt x="27661" y="51205"/>
                  <a:pt x="27594" y="51888"/>
                  <a:pt x="27544" y="52583"/>
                </a:cubicBezTo>
                <a:cubicBezTo>
                  <a:pt x="27444" y="54122"/>
                  <a:pt x="27416" y="55705"/>
                  <a:pt x="27372" y="57272"/>
                </a:cubicBezTo>
                <a:lnTo>
                  <a:pt x="5566" y="57272"/>
                </a:lnTo>
                <a:cubicBezTo>
                  <a:pt x="6238" y="43627"/>
                  <a:pt x="11944" y="31322"/>
                  <a:pt x="20827" y="22116"/>
                </a:cubicBezTo>
                <a:moveTo>
                  <a:pt x="43811" y="7900"/>
                </a:moveTo>
                <a:cubicBezTo>
                  <a:pt x="42633" y="9127"/>
                  <a:pt x="41511" y="10500"/>
                  <a:pt x="40438" y="11977"/>
                </a:cubicBezTo>
                <a:cubicBezTo>
                  <a:pt x="40338" y="12116"/>
                  <a:pt x="40233" y="12255"/>
                  <a:pt x="40133" y="12394"/>
                </a:cubicBezTo>
                <a:cubicBezTo>
                  <a:pt x="37972" y="15433"/>
                  <a:pt x="36022" y="18933"/>
                  <a:pt x="34333" y="22844"/>
                </a:cubicBezTo>
                <a:cubicBezTo>
                  <a:pt x="34238" y="23061"/>
                  <a:pt x="34161" y="23277"/>
                  <a:pt x="34066" y="23494"/>
                </a:cubicBezTo>
                <a:cubicBezTo>
                  <a:pt x="33972" y="23727"/>
                  <a:pt x="33888" y="23988"/>
                  <a:pt x="33794" y="24227"/>
                </a:cubicBezTo>
                <a:cubicBezTo>
                  <a:pt x="30422" y="22583"/>
                  <a:pt x="27411" y="20616"/>
                  <a:pt x="24766" y="18416"/>
                </a:cubicBezTo>
                <a:cubicBezTo>
                  <a:pt x="30283" y="13727"/>
                  <a:pt x="36722" y="10100"/>
                  <a:pt x="43811" y="79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13566466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00" y="46344"/>
                </a:moveTo>
                <a:cubicBezTo>
                  <a:pt x="97855" y="38411"/>
                  <a:pt x="96572" y="30977"/>
                  <a:pt x="94488" y="24488"/>
                </a:cubicBezTo>
                <a:cubicBezTo>
                  <a:pt x="97461" y="22944"/>
                  <a:pt x="100100" y="21094"/>
                  <a:pt x="102416" y="19038"/>
                </a:cubicBezTo>
                <a:cubicBezTo>
                  <a:pt x="109294" y="26233"/>
                  <a:pt x="113744" y="35761"/>
                  <a:pt x="114405" y="46344"/>
                </a:cubicBezTo>
                <a:cubicBezTo>
                  <a:pt x="114405" y="46344"/>
                  <a:pt x="98100" y="46344"/>
                  <a:pt x="98100" y="46344"/>
                </a:cubicBezTo>
                <a:close/>
                <a:moveTo>
                  <a:pt x="86027" y="8233"/>
                </a:moveTo>
                <a:cubicBezTo>
                  <a:pt x="90588" y="9922"/>
                  <a:pt x="94766" y="12366"/>
                  <a:pt x="98461" y="15383"/>
                </a:cubicBezTo>
                <a:cubicBezTo>
                  <a:pt x="96733" y="16866"/>
                  <a:pt x="94755" y="18194"/>
                  <a:pt x="92588" y="19366"/>
                </a:cubicBezTo>
                <a:cubicBezTo>
                  <a:pt x="90761" y="15038"/>
                  <a:pt x="88550" y="11255"/>
                  <a:pt x="86027" y="8233"/>
                </a:cubicBezTo>
                <a:moveTo>
                  <a:pt x="70911" y="0"/>
                </a:moveTo>
                <a:cubicBezTo>
                  <a:pt x="55105" y="0"/>
                  <a:pt x="41088" y="7500"/>
                  <a:pt x="32111" y="19094"/>
                </a:cubicBezTo>
                <a:cubicBezTo>
                  <a:pt x="36188" y="17761"/>
                  <a:pt x="40483" y="16911"/>
                  <a:pt x="44922" y="16572"/>
                </a:cubicBezTo>
                <a:cubicBezTo>
                  <a:pt x="44394" y="16177"/>
                  <a:pt x="43844" y="15800"/>
                  <a:pt x="43355" y="15383"/>
                </a:cubicBezTo>
                <a:cubicBezTo>
                  <a:pt x="47050" y="12366"/>
                  <a:pt x="51233" y="9922"/>
                  <a:pt x="55788" y="8233"/>
                </a:cubicBezTo>
                <a:cubicBezTo>
                  <a:pt x="53855" y="10550"/>
                  <a:pt x="52111" y="13322"/>
                  <a:pt x="50577" y="16438"/>
                </a:cubicBezTo>
                <a:cubicBezTo>
                  <a:pt x="52505" y="16488"/>
                  <a:pt x="54405" y="16644"/>
                  <a:pt x="56283" y="16888"/>
                </a:cubicBezTo>
                <a:cubicBezTo>
                  <a:pt x="59511" y="11016"/>
                  <a:pt x="63605" y="7016"/>
                  <a:pt x="68161" y="5866"/>
                </a:cubicBezTo>
                <a:lnTo>
                  <a:pt x="68161" y="19861"/>
                </a:lnTo>
                <a:cubicBezTo>
                  <a:pt x="70044" y="20561"/>
                  <a:pt x="71877" y="21355"/>
                  <a:pt x="73655" y="22255"/>
                </a:cubicBezTo>
                <a:lnTo>
                  <a:pt x="73655" y="5866"/>
                </a:lnTo>
                <a:cubicBezTo>
                  <a:pt x="79344" y="7305"/>
                  <a:pt x="84338" y="13127"/>
                  <a:pt x="87783" y="21572"/>
                </a:cubicBezTo>
                <a:cubicBezTo>
                  <a:pt x="84483" y="22816"/>
                  <a:pt x="80861" y="23672"/>
                  <a:pt x="77027" y="24122"/>
                </a:cubicBezTo>
                <a:cubicBezTo>
                  <a:pt x="79238" y="25450"/>
                  <a:pt x="81372" y="26888"/>
                  <a:pt x="83366" y="28505"/>
                </a:cubicBezTo>
                <a:cubicBezTo>
                  <a:pt x="85505" y="28005"/>
                  <a:pt x="87594" y="27416"/>
                  <a:pt x="89566" y="26672"/>
                </a:cubicBezTo>
                <a:cubicBezTo>
                  <a:pt x="90533" y="29883"/>
                  <a:pt x="91277" y="33383"/>
                  <a:pt x="91811" y="37055"/>
                </a:cubicBezTo>
                <a:cubicBezTo>
                  <a:pt x="95316" y="41477"/>
                  <a:pt x="98127" y="46461"/>
                  <a:pt x="100138" y="51838"/>
                </a:cubicBezTo>
                <a:lnTo>
                  <a:pt x="114405" y="51838"/>
                </a:lnTo>
                <a:cubicBezTo>
                  <a:pt x="113766" y="62072"/>
                  <a:pt x="109561" y="71300"/>
                  <a:pt x="103061" y="78411"/>
                </a:cubicBezTo>
                <a:cubicBezTo>
                  <a:pt x="102611" y="81666"/>
                  <a:pt x="101900" y="84844"/>
                  <a:pt x="100905" y="87894"/>
                </a:cubicBezTo>
                <a:cubicBezTo>
                  <a:pt x="112500" y="78911"/>
                  <a:pt x="120000" y="64894"/>
                  <a:pt x="120000" y="49088"/>
                </a:cubicBezTo>
                <a:cubicBezTo>
                  <a:pt x="120000" y="21977"/>
                  <a:pt x="98022" y="0"/>
                  <a:pt x="70911" y="0"/>
                </a:cubicBezTo>
                <a:moveTo>
                  <a:pt x="76283" y="68161"/>
                </a:moveTo>
                <a:cubicBezTo>
                  <a:pt x="76038" y="60233"/>
                  <a:pt x="74755" y="52800"/>
                  <a:pt x="72672" y="46305"/>
                </a:cubicBezTo>
                <a:cubicBezTo>
                  <a:pt x="75644" y="44761"/>
                  <a:pt x="78283" y="42916"/>
                  <a:pt x="80594" y="40855"/>
                </a:cubicBezTo>
                <a:cubicBezTo>
                  <a:pt x="87477" y="48050"/>
                  <a:pt x="91927" y="57583"/>
                  <a:pt x="92588" y="68161"/>
                </a:cubicBezTo>
                <a:cubicBezTo>
                  <a:pt x="92588" y="68161"/>
                  <a:pt x="76283" y="68161"/>
                  <a:pt x="76283" y="68161"/>
                </a:cubicBezTo>
                <a:close/>
                <a:moveTo>
                  <a:pt x="80594" y="100961"/>
                </a:moveTo>
                <a:cubicBezTo>
                  <a:pt x="78283" y="98905"/>
                  <a:pt x="75644" y="97055"/>
                  <a:pt x="72672" y="95511"/>
                </a:cubicBezTo>
                <a:cubicBezTo>
                  <a:pt x="74755" y="89022"/>
                  <a:pt x="76038" y="81588"/>
                  <a:pt x="76283" y="73655"/>
                </a:cubicBezTo>
                <a:lnTo>
                  <a:pt x="92588" y="73655"/>
                </a:lnTo>
                <a:cubicBezTo>
                  <a:pt x="91927" y="84238"/>
                  <a:pt x="87477" y="93766"/>
                  <a:pt x="80594" y="100961"/>
                </a:cubicBezTo>
                <a:moveTo>
                  <a:pt x="64211" y="111766"/>
                </a:moveTo>
                <a:cubicBezTo>
                  <a:pt x="66733" y="108744"/>
                  <a:pt x="68938" y="104961"/>
                  <a:pt x="70766" y="100633"/>
                </a:cubicBezTo>
                <a:cubicBezTo>
                  <a:pt x="72938" y="101805"/>
                  <a:pt x="74916" y="103133"/>
                  <a:pt x="76644" y="104616"/>
                </a:cubicBezTo>
                <a:cubicBezTo>
                  <a:pt x="72950" y="107633"/>
                  <a:pt x="68766" y="110077"/>
                  <a:pt x="64211" y="111766"/>
                </a:cubicBezTo>
                <a:moveTo>
                  <a:pt x="51838" y="114133"/>
                </a:moveTo>
                <a:lnTo>
                  <a:pt x="51838" y="95577"/>
                </a:lnTo>
                <a:cubicBezTo>
                  <a:pt x="56922" y="95850"/>
                  <a:pt x="61711" y="96822"/>
                  <a:pt x="65966" y="98427"/>
                </a:cubicBezTo>
                <a:cubicBezTo>
                  <a:pt x="62522" y="106872"/>
                  <a:pt x="57527" y="112700"/>
                  <a:pt x="51838" y="114133"/>
                </a:cubicBezTo>
                <a:moveTo>
                  <a:pt x="51838" y="73655"/>
                </a:moveTo>
                <a:lnTo>
                  <a:pt x="70827" y="73655"/>
                </a:lnTo>
                <a:cubicBezTo>
                  <a:pt x="70605" y="80833"/>
                  <a:pt x="69500" y="87511"/>
                  <a:pt x="67750" y="93327"/>
                </a:cubicBezTo>
                <a:cubicBezTo>
                  <a:pt x="62927" y="91505"/>
                  <a:pt x="57538" y="90405"/>
                  <a:pt x="51838" y="90127"/>
                </a:cubicBezTo>
                <a:cubicBezTo>
                  <a:pt x="51838" y="90127"/>
                  <a:pt x="51838" y="73655"/>
                  <a:pt x="51838" y="73655"/>
                </a:cubicBezTo>
                <a:close/>
                <a:moveTo>
                  <a:pt x="51838" y="51694"/>
                </a:moveTo>
                <a:cubicBezTo>
                  <a:pt x="57538" y="51411"/>
                  <a:pt x="62927" y="50311"/>
                  <a:pt x="67750" y="48488"/>
                </a:cubicBezTo>
                <a:cubicBezTo>
                  <a:pt x="69500" y="54305"/>
                  <a:pt x="70605" y="60983"/>
                  <a:pt x="70827" y="68161"/>
                </a:cubicBezTo>
                <a:lnTo>
                  <a:pt x="51838" y="68161"/>
                </a:lnTo>
                <a:cubicBezTo>
                  <a:pt x="51838" y="68161"/>
                  <a:pt x="51838" y="51694"/>
                  <a:pt x="51838" y="51694"/>
                </a:cubicBezTo>
                <a:close/>
                <a:moveTo>
                  <a:pt x="51838" y="27683"/>
                </a:moveTo>
                <a:cubicBezTo>
                  <a:pt x="57527" y="29122"/>
                  <a:pt x="62522" y="34944"/>
                  <a:pt x="65966" y="43388"/>
                </a:cubicBezTo>
                <a:cubicBezTo>
                  <a:pt x="61711" y="44994"/>
                  <a:pt x="56922" y="45972"/>
                  <a:pt x="51838" y="46238"/>
                </a:cubicBezTo>
                <a:cubicBezTo>
                  <a:pt x="51838" y="46238"/>
                  <a:pt x="51838" y="27683"/>
                  <a:pt x="51838" y="27683"/>
                </a:cubicBezTo>
                <a:close/>
                <a:moveTo>
                  <a:pt x="76644" y="37200"/>
                </a:moveTo>
                <a:cubicBezTo>
                  <a:pt x="74916" y="38683"/>
                  <a:pt x="72938" y="40016"/>
                  <a:pt x="70766" y="41183"/>
                </a:cubicBezTo>
                <a:cubicBezTo>
                  <a:pt x="68938" y="36855"/>
                  <a:pt x="66733" y="33077"/>
                  <a:pt x="64205" y="30055"/>
                </a:cubicBezTo>
                <a:cubicBezTo>
                  <a:pt x="68766" y="31744"/>
                  <a:pt x="72950" y="34183"/>
                  <a:pt x="76644" y="37200"/>
                </a:cubicBezTo>
                <a:moveTo>
                  <a:pt x="46344" y="46238"/>
                </a:moveTo>
                <a:cubicBezTo>
                  <a:pt x="41261" y="45972"/>
                  <a:pt x="36466" y="44994"/>
                  <a:pt x="32216" y="43388"/>
                </a:cubicBezTo>
                <a:cubicBezTo>
                  <a:pt x="35661" y="34944"/>
                  <a:pt x="40655" y="29122"/>
                  <a:pt x="46344" y="27683"/>
                </a:cubicBezTo>
                <a:cubicBezTo>
                  <a:pt x="46344" y="27683"/>
                  <a:pt x="46344" y="46238"/>
                  <a:pt x="46344" y="46238"/>
                </a:cubicBezTo>
                <a:close/>
                <a:moveTo>
                  <a:pt x="46344" y="68161"/>
                </a:moveTo>
                <a:lnTo>
                  <a:pt x="27350" y="68161"/>
                </a:lnTo>
                <a:cubicBezTo>
                  <a:pt x="27577" y="60983"/>
                  <a:pt x="28683" y="54305"/>
                  <a:pt x="30433" y="48488"/>
                </a:cubicBezTo>
                <a:cubicBezTo>
                  <a:pt x="35255" y="50311"/>
                  <a:pt x="40644" y="51411"/>
                  <a:pt x="46344" y="51694"/>
                </a:cubicBezTo>
                <a:cubicBezTo>
                  <a:pt x="46344" y="51694"/>
                  <a:pt x="46344" y="68161"/>
                  <a:pt x="46344" y="68161"/>
                </a:cubicBezTo>
                <a:close/>
                <a:moveTo>
                  <a:pt x="46344" y="90127"/>
                </a:moveTo>
                <a:cubicBezTo>
                  <a:pt x="40644" y="90405"/>
                  <a:pt x="35255" y="91505"/>
                  <a:pt x="30433" y="93327"/>
                </a:cubicBezTo>
                <a:cubicBezTo>
                  <a:pt x="28683" y="87511"/>
                  <a:pt x="27577" y="80833"/>
                  <a:pt x="27350" y="73655"/>
                </a:cubicBezTo>
                <a:lnTo>
                  <a:pt x="46344" y="73655"/>
                </a:lnTo>
                <a:cubicBezTo>
                  <a:pt x="46344" y="73655"/>
                  <a:pt x="46344" y="90127"/>
                  <a:pt x="46344" y="90127"/>
                </a:cubicBezTo>
                <a:close/>
                <a:moveTo>
                  <a:pt x="46344" y="114133"/>
                </a:moveTo>
                <a:cubicBezTo>
                  <a:pt x="40655" y="112700"/>
                  <a:pt x="35661" y="106872"/>
                  <a:pt x="32216" y="98427"/>
                </a:cubicBezTo>
                <a:cubicBezTo>
                  <a:pt x="36466" y="96822"/>
                  <a:pt x="41261" y="95850"/>
                  <a:pt x="46344" y="95577"/>
                </a:cubicBezTo>
                <a:cubicBezTo>
                  <a:pt x="46344" y="95577"/>
                  <a:pt x="46344" y="114133"/>
                  <a:pt x="46344" y="114133"/>
                </a:cubicBezTo>
                <a:close/>
                <a:moveTo>
                  <a:pt x="21538" y="104616"/>
                </a:moveTo>
                <a:cubicBezTo>
                  <a:pt x="23266" y="103133"/>
                  <a:pt x="25244" y="101805"/>
                  <a:pt x="27416" y="100633"/>
                </a:cubicBezTo>
                <a:cubicBezTo>
                  <a:pt x="29244" y="104961"/>
                  <a:pt x="31450" y="108744"/>
                  <a:pt x="33972" y="111766"/>
                </a:cubicBezTo>
                <a:cubicBezTo>
                  <a:pt x="29416" y="110077"/>
                  <a:pt x="25227" y="107633"/>
                  <a:pt x="21538" y="104616"/>
                </a:cubicBezTo>
                <a:moveTo>
                  <a:pt x="5594" y="73655"/>
                </a:moveTo>
                <a:lnTo>
                  <a:pt x="21900" y="73655"/>
                </a:lnTo>
                <a:cubicBezTo>
                  <a:pt x="22144" y="81588"/>
                  <a:pt x="23427" y="89022"/>
                  <a:pt x="25505" y="95511"/>
                </a:cubicBezTo>
                <a:cubicBezTo>
                  <a:pt x="22538" y="97055"/>
                  <a:pt x="19900" y="98905"/>
                  <a:pt x="17588" y="100961"/>
                </a:cubicBezTo>
                <a:cubicBezTo>
                  <a:pt x="10705" y="93766"/>
                  <a:pt x="6255" y="84238"/>
                  <a:pt x="5594" y="73655"/>
                </a:cubicBezTo>
                <a:moveTo>
                  <a:pt x="17588" y="40855"/>
                </a:moveTo>
                <a:cubicBezTo>
                  <a:pt x="19900" y="42916"/>
                  <a:pt x="22538" y="44761"/>
                  <a:pt x="25505" y="46305"/>
                </a:cubicBezTo>
                <a:cubicBezTo>
                  <a:pt x="23427" y="52800"/>
                  <a:pt x="22144" y="60233"/>
                  <a:pt x="21900" y="68161"/>
                </a:cubicBezTo>
                <a:lnTo>
                  <a:pt x="5594" y="68161"/>
                </a:lnTo>
                <a:cubicBezTo>
                  <a:pt x="6255" y="57583"/>
                  <a:pt x="10705" y="48050"/>
                  <a:pt x="17588" y="40855"/>
                </a:cubicBezTo>
                <a:moveTo>
                  <a:pt x="33972" y="30055"/>
                </a:moveTo>
                <a:cubicBezTo>
                  <a:pt x="31450" y="33077"/>
                  <a:pt x="29244" y="36855"/>
                  <a:pt x="27416" y="41183"/>
                </a:cubicBezTo>
                <a:cubicBezTo>
                  <a:pt x="25244" y="40016"/>
                  <a:pt x="23266" y="38683"/>
                  <a:pt x="21538" y="37200"/>
                </a:cubicBezTo>
                <a:cubicBezTo>
                  <a:pt x="25233" y="34183"/>
                  <a:pt x="29416" y="31744"/>
                  <a:pt x="33972" y="30055"/>
                </a:cubicBezTo>
                <a:moveTo>
                  <a:pt x="49088" y="21816"/>
                </a:moveTo>
                <a:cubicBezTo>
                  <a:pt x="21977" y="21816"/>
                  <a:pt x="0" y="43794"/>
                  <a:pt x="0" y="70911"/>
                </a:cubicBezTo>
                <a:cubicBezTo>
                  <a:pt x="0" y="98022"/>
                  <a:pt x="21977" y="120000"/>
                  <a:pt x="49088" y="120000"/>
                </a:cubicBezTo>
                <a:cubicBezTo>
                  <a:pt x="76205" y="120000"/>
                  <a:pt x="98183" y="98022"/>
                  <a:pt x="98183" y="70911"/>
                </a:cubicBezTo>
                <a:cubicBezTo>
                  <a:pt x="98183" y="43794"/>
                  <a:pt x="76205" y="21816"/>
                  <a:pt x="49088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0" name="Shape 910"/>
          <p:cNvSpPr/>
          <p:nvPr/>
        </p:nvSpPr>
        <p:spPr>
          <a:xfrm>
            <a:off x="14632988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61" y="55444"/>
                </a:moveTo>
                <a:cubicBezTo>
                  <a:pt x="108816" y="54966"/>
                  <a:pt x="108750" y="54505"/>
                  <a:pt x="108694" y="54033"/>
                </a:cubicBezTo>
                <a:cubicBezTo>
                  <a:pt x="108566" y="52994"/>
                  <a:pt x="108411" y="51972"/>
                  <a:pt x="108222" y="50955"/>
                </a:cubicBezTo>
                <a:cubicBezTo>
                  <a:pt x="108127" y="50433"/>
                  <a:pt x="108022" y="49922"/>
                  <a:pt x="107911" y="49405"/>
                </a:cubicBezTo>
                <a:cubicBezTo>
                  <a:pt x="107688" y="48400"/>
                  <a:pt x="107427" y="47405"/>
                  <a:pt x="107144" y="46422"/>
                </a:cubicBezTo>
                <a:cubicBezTo>
                  <a:pt x="107016" y="45977"/>
                  <a:pt x="106911" y="45527"/>
                  <a:pt x="106766" y="45088"/>
                </a:cubicBezTo>
                <a:cubicBezTo>
                  <a:pt x="106350" y="43772"/>
                  <a:pt x="105872" y="42477"/>
                  <a:pt x="105350" y="41211"/>
                </a:cubicBezTo>
                <a:cubicBezTo>
                  <a:pt x="105127" y="40672"/>
                  <a:pt x="104866" y="40161"/>
                  <a:pt x="104627" y="39633"/>
                </a:cubicBezTo>
                <a:cubicBezTo>
                  <a:pt x="104283" y="38883"/>
                  <a:pt x="103933" y="38138"/>
                  <a:pt x="103555" y="37411"/>
                </a:cubicBezTo>
                <a:cubicBezTo>
                  <a:pt x="103222" y="36766"/>
                  <a:pt x="102866" y="36133"/>
                  <a:pt x="102500" y="35505"/>
                </a:cubicBezTo>
                <a:cubicBezTo>
                  <a:pt x="102177" y="34950"/>
                  <a:pt x="101838" y="34400"/>
                  <a:pt x="101494" y="33855"/>
                </a:cubicBezTo>
                <a:cubicBezTo>
                  <a:pt x="101066" y="33172"/>
                  <a:pt x="100633" y="32494"/>
                  <a:pt x="100172" y="31838"/>
                </a:cubicBezTo>
                <a:cubicBezTo>
                  <a:pt x="99922" y="31483"/>
                  <a:pt x="99644" y="31138"/>
                  <a:pt x="99383" y="30783"/>
                </a:cubicBezTo>
                <a:cubicBezTo>
                  <a:pt x="97466" y="28222"/>
                  <a:pt x="95327" y="25838"/>
                  <a:pt x="92955" y="23694"/>
                </a:cubicBezTo>
                <a:cubicBezTo>
                  <a:pt x="92805" y="23561"/>
                  <a:pt x="92661" y="23422"/>
                  <a:pt x="92511" y="23288"/>
                </a:cubicBezTo>
                <a:cubicBezTo>
                  <a:pt x="91661" y="22544"/>
                  <a:pt x="90794" y="21816"/>
                  <a:pt x="89894" y="21127"/>
                </a:cubicBezTo>
                <a:cubicBezTo>
                  <a:pt x="89850" y="21088"/>
                  <a:pt x="89805" y="21055"/>
                  <a:pt x="89755" y="21022"/>
                </a:cubicBezTo>
                <a:cubicBezTo>
                  <a:pt x="85883" y="18066"/>
                  <a:pt x="81555" y="15672"/>
                  <a:pt x="76900" y="13961"/>
                </a:cubicBezTo>
                <a:cubicBezTo>
                  <a:pt x="75511" y="16177"/>
                  <a:pt x="74094" y="19000"/>
                  <a:pt x="72444" y="19944"/>
                </a:cubicBezTo>
                <a:cubicBezTo>
                  <a:pt x="70055" y="21305"/>
                  <a:pt x="70227" y="26761"/>
                  <a:pt x="74827" y="26250"/>
                </a:cubicBezTo>
                <a:cubicBezTo>
                  <a:pt x="74827" y="26250"/>
                  <a:pt x="73466" y="27611"/>
                  <a:pt x="74827" y="32555"/>
                </a:cubicBezTo>
                <a:cubicBezTo>
                  <a:pt x="76194" y="37500"/>
                  <a:pt x="78477" y="38572"/>
                  <a:pt x="85227" y="35794"/>
                </a:cubicBezTo>
                <a:cubicBezTo>
                  <a:pt x="88122" y="34600"/>
                  <a:pt x="90322" y="35222"/>
                  <a:pt x="90000" y="38183"/>
                </a:cubicBezTo>
                <a:cubicBezTo>
                  <a:pt x="89316" y="44488"/>
                  <a:pt x="84455" y="44222"/>
                  <a:pt x="88122" y="54377"/>
                </a:cubicBezTo>
                <a:cubicBezTo>
                  <a:pt x="90338" y="60511"/>
                  <a:pt x="95794" y="62900"/>
                  <a:pt x="97838" y="67672"/>
                </a:cubicBezTo>
                <a:cubicBezTo>
                  <a:pt x="98966" y="70294"/>
                  <a:pt x="103283" y="72711"/>
                  <a:pt x="106944" y="74355"/>
                </a:cubicBezTo>
                <a:cubicBezTo>
                  <a:pt x="107338" y="73072"/>
                  <a:pt x="107666" y="71761"/>
                  <a:pt x="107955" y="70427"/>
                </a:cubicBezTo>
                <a:cubicBezTo>
                  <a:pt x="108066" y="69927"/>
                  <a:pt x="108150" y="69411"/>
                  <a:pt x="108244" y="68900"/>
                </a:cubicBezTo>
                <a:cubicBezTo>
                  <a:pt x="108427" y="67911"/>
                  <a:pt x="108583" y="66911"/>
                  <a:pt x="108700" y="65900"/>
                </a:cubicBezTo>
                <a:cubicBezTo>
                  <a:pt x="108755" y="65422"/>
                  <a:pt x="108822" y="64950"/>
                  <a:pt x="108866" y="64466"/>
                </a:cubicBezTo>
                <a:cubicBezTo>
                  <a:pt x="109000" y="63000"/>
                  <a:pt x="109088" y="61511"/>
                  <a:pt x="109088" y="60000"/>
                </a:cubicBezTo>
                <a:cubicBezTo>
                  <a:pt x="109088" y="58461"/>
                  <a:pt x="109000" y="56944"/>
                  <a:pt x="108861" y="55444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2" y="5455"/>
                  <a:pt x="114544" y="29872"/>
                  <a:pt x="114544" y="60000"/>
                </a:cubicBezTo>
                <a:cubicBezTo>
                  <a:pt x="114544" y="90127"/>
                  <a:pt x="90122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6"/>
                  <a:pt x="93133" y="0"/>
                  <a:pt x="60000" y="0"/>
                </a:cubicBezTo>
                <a:moveTo>
                  <a:pt x="46705" y="54033"/>
                </a:moveTo>
                <a:cubicBezTo>
                  <a:pt x="47044" y="50111"/>
                  <a:pt x="53350" y="46022"/>
                  <a:pt x="57611" y="44150"/>
                </a:cubicBezTo>
                <a:cubicBezTo>
                  <a:pt x="61872" y="42272"/>
                  <a:pt x="65794" y="41588"/>
                  <a:pt x="65283" y="38350"/>
                </a:cubicBezTo>
                <a:cubicBezTo>
                  <a:pt x="64772" y="35111"/>
                  <a:pt x="63577" y="32727"/>
                  <a:pt x="56933" y="32727"/>
                </a:cubicBezTo>
                <a:cubicBezTo>
                  <a:pt x="50283" y="32727"/>
                  <a:pt x="53183" y="41588"/>
                  <a:pt x="47727" y="36305"/>
                </a:cubicBezTo>
                <a:cubicBezTo>
                  <a:pt x="42272" y="31022"/>
                  <a:pt x="48916" y="32388"/>
                  <a:pt x="51644" y="31194"/>
                </a:cubicBezTo>
                <a:cubicBezTo>
                  <a:pt x="54372" y="30000"/>
                  <a:pt x="57100" y="25055"/>
                  <a:pt x="52327" y="24716"/>
                </a:cubicBezTo>
                <a:cubicBezTo>
                  <a:pt x="47555" y="24377"/>
                  <a:pt x="48577" y="26761"/>
                  <a:pt x="44827" y="25400"/>
                </a:cubicBezTo>
                <a:cubicBezTo>
                  <a:pt x="41077" y="24033"/>
                  <a:pt x="39372" y="30172"/>
                  <a:pt x="36988" y="29316"/>
                </a:cubicBezTo>
                <a:cubicBezTo>
                  <a:pt x="35405" y="28755"/>
                  <a:pt x="31183" y="25583"/>
                  <a:pt x="28388" y="22466"/>
                </a:cubicBezTo>
                <a:cubicBezTo>
                  <a:pt x="22744" y="27222"/>
                  <a:pt x="18205" y="33233"/>
                  <a:pt x="15161" y="40066"/>
                </a:cubicBezTo>
                <a:cubicBezTo>
                  <a:pt x="15972" y="49233"/>
                  <a:pt x="20966" y="54033"/>
                  <a:pt x="20966" y="54033"/>
                </a:cubicBezTo>
                <a:cubicBezTo>
                  <a:pt x="20966" y="54033"/>
                  <a:pt x="23522" y="60000"/>
                  <a:pt x="38861" y="67327"/>
                </a:cubicBezTo>
                <a:cubicBezTo>
                  <a:pt x="38861" y="67327"/>
                  <a:pt x="41761" y="67500"/>
                  <a:pt x="38350" y="64088"/>
                </a:cubicBezTo>
                <a:cubicBezTo>
                  <a:pt x="34944" y="60683"/>
                  <a:pt x="31194" y="56422"/>
                  <a:pt x="35455" y="54205"/>
                </a:cubicBezTo>
                <a:cubicBezTo>
                  <a:pt x="39716" y="51988"/>
                  <a:pt x="40911" y="52161"/>
                  <a:pt x="41933" y="56250"/>
                </a:cubicBezTo>
                <a:cubicBezTo>
                  <a:pt x="42955" y="60338"/>
                  <a:pt x="46361" y="57955"/>
                  <a:pt x="46705" y="54033"/>
                </a:cubicBezTo>
                <a:moveTo>
                  <a:pt x="90255" y="71505"/>
                </a:moveTo>
                <a:cubicBezTo>
                  <a:pt x="88294" y="72700"/>
                  <a:pt x="88377" y="75338"/>
                  <a:pt x="90000" y="76788"/>
                </a:cubicBezTo>
                <a:cubicBezTo>
                  <a:pt x="91616" y="78238"/>
                  <a:pt x="94855" y="80111"/>
                  <a:pt x="95877" y="76788"/>
                </a:cubicBezTo>
                <a:cubicBezTo>
                  <a:pt x="96900" y="73466"/>
                  <a:pt x="92216" y="70311"/>
                  <a:pt x="90255" y="71505"/>
                </a:cubicBezTo>
                <a:moveTo>
                  <a:pt x="66816" y="71933"/>
                </a:moveTo>
                <a:cubicBezTo>
                  <a:pt x="61022" y="66988"/>
                  <a:pt x="61705" y="64772"/>
                  <a:pt x="54372" y="64772"/>
                </a:cubicBezTo>
                <a:cubicBezTo>
                  <a:pt x="47044" y="64772"/>
                  <a:pt x="42444" y="66477"/>
                  <a:pt x="44316" y="76705"/>
                </a:cubicBezTo>
                <a:cubicBezTo>
                  <a:pt x="46194" y="86933"/>
                  <a:pt x="51644" y="82327"/>
                  <a:pt x="51138" y="90172"/>
                </a:cubicBezTo>
                <a:cubicBezTo>
                  <a:pt x="50622" y="98011"/>
                  <a:pt x="52500" y="99716"/>
                  <a:pt x="53694" y="101588"/>
                </a:cubicBezTo>
                <a:cubicBezTo>
                  <a:pt x="54888" y="103466"/>
                  <a:pt x="58466" y="108922"/>
                  <a:pt x="59827" y="101250"/>
                </a:cubicBezTo>
                <a:cubicBezTo>
                  <a:pt x="61194" y="93577"/>
                  <a:pt x="63750" y="89316"/>
                  <a:pt x="66644" y="85566"/>
                </a:cubicBezTo>
                <a:cubicBezTo>
                  <a:pt x="69544" y="81816"/>
                  <a:pt x="72611" y="76872"/>
                  <a:pt x="66816" y="7193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15699509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038" y="98183"/>
                </a:moveTo>
                <a:lnTo>
                  <a:pt x="111816" y="98183"/>
                </a:lnTo>
                <a:cubicBezTo>
                  <a:pt x="113322" y="98183"/>
                  <a:pt x="114544" y="96961"/>
                  <a:pt x="114544" y="95455"/>
                </a:cubicBezTo>
                <a:cubicBezTo>
                  <a:pt x="114544" y="93944"/>
                  <a:pt x="113322" y="92727"/>
                  <a:pt x="111816" y="92727"/>
                </a:cubicBezTo>
                <a:lnTo>
                  <a:pt x="95455" y="92727"/>
                </a:lnTo>
                <a:cubicBezTo>
                  <a:pt x="93950" y="92727"/>
                  <a:pt x="92727" y="93944"/>
                  <a:pt x="92727" y="95455"/>
                </a:cubicBezTo>
                <a:lnTo>
                  <a:pt x="92727" y="111816"/>
                </a:lnTo>
                <a:cubicBezTo>
                  <a:pt x="92727" y="113327"/>
                  <a:pt x="93950" y="114544"/>
                  <a:pt x="95455" y="114544"/>
                </a:cubicBezTo>
                <a:cubicBezTo>
                  <a:pt x="96961" y="114544"/>
                  <a:pt x="98183" y="113327"/>
                  <a:pt x="98183" y="111816"/>
                </a:cubicBezTo>
                <a:lnTo>
                  <a:pt x="98183" y="102038"/>
                </a:lnTo>
                <a:lnTo>
                  <a:pt x="115344" y="119200"/>
                </a:lnTo>
                <a:cubicBezTo>
                  <a:pt x="115838" y="119694"/>
                  <a:pt x="116522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6522"/>
                  <a:pt x="119694" y="115838"/>
                  <a:pt x="119200" y="115344"/>
                </a:cubicBezTo>
                <a:cubicBezTo>
                  <a:pt x="119200" y="115344"/>
                  <a:pt x="102038" y="98183"/>
                  <a:pt x="102038" y="98183"/>
                </a:cubicBezTo>
                <a:close/>
                <a:moveTo>
                  <a:pt x="24544" y="92727"/>
                </a:moveTo>
                <a:lnTo>
                  <a:pt x="8183" y="92727"/>
                </a:lnTo>
                <a:cubicBezTo>
                  <a:pt x="6677" y="92727"/>
                  <a:pt x="5455" y="93944"/>
                  <a:pt x="5455" y="95455"/>
                </a:cubicBezTo>
                <a:cubicBezTo>
                  <a:pt x="5455" y="96961"/>
                  <a:pt x="6677" y="98183"/>
                  <a:pt x="8183" y="98183"/>
                </a:cubicBezTo>
                <a:lnTo>
                  <a:pt x="17961" y="98183"/>
                </a:lnTo>
                <a:lnTo>
                  <a:pt x="800" y="115344"/>
                </a:lnTo>
                <a:cubicBezTo>
                  <a:pt x="305" y="115838"/>
                  <a:pt x="0" y="116522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cubicBezTo>
                  <a:pt x="3477" y="120000"/>
                  <a:pt x="4161" y="119694"/>
                  <a:pt x="4655" y="119200"/>
                </a:cubicBezTo>
                <a:lnTo>
                  <a:pt x="21816" y="102038"/>
                </a:lnTo>
                <a:lnTo>
                  <a:pt x="21816" y="111816"/>
                </a:lnTo>
                <a:cubicBezTo>
                  <a:pt x="21816" y="113327"/>
                  <a:pt x="23038" y="114544"/>
                  <a:pt x="24544" y="114544"/>
                </a:cubicBezTo>
                <a:cubicBezTo>
                  <a:pt x="26050" y="114544"/>
                  <a:pt x="27272" y="113327"/>
                  <a:pt x="27272" y="111816"/>
                </a:cubicBezTo>
                <a:lnTo>
                  <a:pt x="27272" y="95455"/>
                </a:lnTo>
                <a:cubicBezTo>
                  <a:pt x="27272" y="93944"/>
                  <a:pt x="26050" y="92727"/>
                  <a:pt x="24544" y="92727"/>
                </a:cubicBezTo>
                <a:moveTo>
                  <a:pt x="80988" y="77350"/>
                </a:moveTo>
                <a:cubicBezTo>
                  <a:pt x="79811" y="76422"/>
                  <a:pt x="78461" y="75588"/>
                  <a:pt x="77016" y="74833"/>
                </a:cubicBezTo>
                <a:cubicBezTo>
                  <a:pt x="78111" y="71166"/>
                  <a:pt x="78827" y="67111"/>
                  <a:pt x="79044" y="62800"/>
                </a:cubicBezTo>
                <a:lnTo>
                  <a:pt x="87088" y="62800"/>
                </a:lnTo>
                <a:cubicBezTo>
                  <a:pt x="86522" y="68305"/>
                  <a:pt x="84316" y="73305"/>
                  <a:pt x="80988" y="77350"/>
                </a:cubicBezTo>
                <a:moveTo>
                  <a:pt x="72977" y="84000"/>
                </a:moveTo>
                <a:cubicBezTo>
                  <a:pt x="73777" y="82733"/>
                  <a:pt x="74500" y="81338"/>
                  <a:pt x="75161" y="79855"/>
                </a:cubicBezTo>
                <a:cubicBezTo>
                  <a:pt x="75888" y="80250"/>
                  <a:pt x="76561" y="80672"/>
                  <a:pt x="77183" y="81122"/>
                </a:cubicBezTo>
                <a:cubicBezTo>
                  <a:pt x="75866" y="82194"/>
                  <a:pt x="74483" y="83183"/>
                  <a:pt x="72977" y="84000"/>
                </a:cubicBezTo>
                <a:moveTo>
                  <a:pt x="62800" y="71027"/>
                </a:moveTo>
                <a:lnTo>
                  <a:pt x="62800" y="62800"/>
                </a:lnTo>
                <a:lnTo>
                  <a:pt x="73477" y="62800"/>
                </a:lnTo>
                <a:cubicBezTo>
                  <a:pt x="73294" y="66377"/>
                  <a:pt x="72738" y="69705"/>
                  <a:pt x="71938" y="72738"/>
                </a:cubicBezTo>
                <a:cubicBezTo>
                  <a:pt x="69127" y="71838"/>
                  <a:pt x="66055" y="71244"/>
                  <a:pt x="62800" y="71027"/>
                </a:cubicBezTo>
                <a:moveTo>
                  <a:pt x="62800" y="86694"/>
                </a:moveTo>
                <a:lnTo>
                  <a:pt x="62800" y="76477"/>
                </a:lnTo>
                <a:cubicBezTo>
                  <a:pt x="65466" y="76666"/>
                  <a:pt x="67961" y="77144"/>
                  <a:pt x="70233" y="77827"/>
                </a:cubicBezTo>
                <a:cubicBezTo>
                  <a:pt x="68338" y="82250"/>
                  <a:pt x="65761" y="85455"/>
                  <a:pt x="62800" y="86694"/>
                </a:cubicBezTo>
                <a:moveTo>
                  <a:pt x="62800" y="48972"/>
                </a:moveTo>
                <a:cubicBezTo>
                  <a:pt x="66055" y="48755"/>
                  <a:pt x="69127" y="48161"/>
                  <a:pt x="71938" y="47261"/>
                </a:cubicBezTo>
                <a:cubicBezTo>
                  <a:pt x="72738" y="50294"/>
                  <a:pt x="73294" y="53622"/>
                  <a:pt x="73477" y="57205"/>
                </a:cubicBezTo>
                <a:lnTo>
                  <a:pt x="62800" y="57205"/>
                </a:lnTo>
                <a:cubicBezTo>
                  <a:pt x="62800" y="57205"/>
                  <a:pt x="62800" y="48972"/>
                  <a:pt x="62800" y="48972"/>
                </a:cubicBezTo>
                <a:close/>
                <a:moveTo>
                  <a:pt x="62800" y="33305"/>
                </a:moveTo>
                <a:cubicBezTo>
                  <a:pt x="65761" y="34544"/>
                  <a:pt x="68338" y="37750"/>
                  <a:pt x="70233" y="42172"/>
                </a:cubicBezTo>
                <a:cubicBezTo>
                  <a:pt x="67961" y="42855"/>
                  <a:pt x="65466" y="43333"/>
                  <a:pt x="62800" y="43527"/>
                </a:cubicBezTo>
                <a:cubicBezTo>
                  <a:pt x="62800" y="43527"/>
                  <a:pt x="62800" y="33305"/>
                  <a:pt x="62800" y="33305"/>
                </a:cubicBezTo>
                <a:close/>
                <a:moveTo>
                  <a:pt x="77183" y="38877"/>
                </a:moveTo>
                <a:cubicBezTo>
                  <a:pt x="76561" y="39327"/>
                  <a:pt x="75888" y="39750"/>
                  <a:pt x="75161" y="40150"/>
                </a:cubicBezTo>
                <a:cubicBezTo>
                  <a:pt x="74500" y="38666"/>
                  <a:pt x="73777" y="37266"/>
                  <a:pt x="72977" y="36000"/>
                </a:cubicBezTo>
                <a:cubicBezTo>
                  <a:pt x="74483" y="36816"/>
                  <a:pt x="75866" y="37805"/>
                  <a:pt x="77183" y="38877"/>
                </a:cubicBezTo>
                <a:moveTo>
                  <a:pt x="87088" y="57205"/>
                </a:moveTo>
                <a:lnTo>
                  <a:pt x="79044" y="57205"/>
                </a:lnTo>
                <a:cubicBezTo>
                  <a:pt x="78827" y="52888"/>
                  <a:pt x="78111" y="48833"/>
                  <a:pt x="77016" y="45166"/>
                </a:cubicBezTo>
                <a:cubicBezTo>
                  <a:pt x="78461" y="44411"/>
                  <a:pt x="79811" y="43577"/>
                  <a:pt x="80988" y="42650"/>
                </a:cubicBezTo>
                <a:cubicBezTo>
                  <a:pt x="84316" y="46694"/>
                  <a:pt x="86522" y="51694"/>
                  <a:pt x="87088" y="57205"/>
                </a:cubicBezTo>
                <a:moveTo>
                  <a:pt x="57200" y="43527"/>
                </a:moveTo>
                <a:cubicBezTo>
                  <a:pt x="54533" y="43333"/>
                  <a:pt x="52038" y="42855"/>
                  <a:pt x="49766" y="42172"/>
                </a:cubicBezTo>
                <a:cubicBezTo>
                  <a:pt x="51661" y="37750"/>
                  <a:pt x="54244" y="34544"/>
                  <a:pt x="57200" y="33305"/>
                </a:cubicBezTo>
                <a:cubicBezTo>
                  <a:pt x="57200" y="33305"/>
                  <a:pt x="57200" y="43527"/>
                  <a:pt x="57200" y="43527"/>
                </a:cubicBezTo>
                <a:close/>
                <a:moveTo>
                  <a:pt x="57200" y="57205"/>
                </a:moveTo>
                <a:lnTo>
                  <a:pt x="46522" y="57205"/>
                </a:lnTo>
                <a:cubicBezTo>
                  <a:pt x="46705" y="53622"/>
                  <a:pt x="47261" y="50294"/>
                  <a:pt x="48061" y="47261"/>
                </a:cubicBezTo>
                <a:cubicBezTo>
                  <a:pt x="50877" y="48161"/>
                  <a:pt x="53944" y="48755"/>
                  <a:pt x="57200" y="48972"/>
                </a:cubicBezTo>
                <a:cubicBezTo>
                  <a:pt x="57200" y="48972"/>
                  <a:pt x="57200" y="57205"/>
                  <a:pt x="57200" y="57205"/>
                </a:cubicBezTo>
                <a:close/>
                <a:moveTo>
                  <a:pt x="57200" y="71027"/>
                </a:moveTo>
                <a:cubicBezTo>
                  <a:pt x="53944" y="71244"/>
                  <a:pt x="50877" y="71838"/>
                  <a:pt x="48061" y="72738"/>
                </a:cubicBezTo>
                <a:cubicBezTo>
                  <a:pt x="47261" y="69705"/>
                  <a:pt x="46705" y="66377"/>
                  <a:pt x="46522" y="62800"/>
                </a:cubicBezTo>
                <a:lnTo>
                  <a:pt x="57200" y="62800"/>
                </a:lnTo>
                <a:cubicBezTo>
                  <a:pt x="57200" y="62800"/>
                  <a:pt x="57200" y="71027"/>
                  <a:pt x="57200" y="71027"/>
                </a:cubicBezTo>
                <a:close/>
                <a:moveTo>
                  <a:pt x="57200" y="86694"/>
                </a:moveTo>
                <a:cubicBezTo>
                  <a:pt x="54244" y="85455"/>
                  <a:pt x="51661" y="82250"/>
                  <a:pt x="49766" y="77827"/>
                </a:cubicBezTo>
                <a:cubicBezTo>
                  <a:pt x="52038" y="77144"/>
                  <a:pt x="54533" y="76666"/>
                  <a:pt x="57200" y="76477"/>
                </a:cubicBezTo>
                <a:cubicBezTo>
                  <a:pt x="57200" y="76477"/>
                  <a:pt x="57200" y="86694"/>
                  <a:pt x="57200" y="86694"/>
                </a:cubicBezTo>
                <a:close/>
                <a:moveTo>
                  <a:pt x="42816" y="81122"/>
                </a:moveTo>
                <a:cubicBezTo>
                  <a:pt x="43438" y="80672"/>
                  <a:pt x="44116" y="80250"/>
                  <a:pt x="44838" y="79855"/>
                </a:cubicBezTo>
                <a:cubicBezTo>
                  <a:pt x="45500" y="81338"/>
                  <a:pt x="46227" y="82733"/>
                  <a:pt x="47022" y="84000"/>
                </a:cubicBezTo>
                <a:cubicBezTo>
                  <a:pt x="45516" y="83183"/>
                  <a:pt x="44133" y="82194"/>
                  <a:pt x="42816" y="81122"/>
                </a:cubicBezTo>
                <a:moveTo>
                  <a:pt x="32916" y="62800"/>
                </a:moveTo>
                <a:lnTo>
                  <a:pt x="40955" y="62800"/>
                </a:lnTo>
                <a:cubicBezTo>
                  <a:pt x="41172" y="67111"/>
                  <a:pt x="41888" y="71166"/>
                  <a:pt x="42983" y="74833"/>
                </a:cubicBezTo>
                <a:cubicBezTo>
                  <a:pt x="41538" y="75588"/>
                  <a:pt x="40194" y="76422"/>
                  <a:pt x="39011" y="77350"/>
                </a:cubicBezTo>
                <a:cubicBezTo>
                  <a:pt x="35683" y="73305"/>
                  <a:pt x="33477" y="68305"/>
                  <a:pt x="32916" y="62800"/>
                </a:cubicBezTo>
                <a:moveTo>
                  <a:pt x="39011" y="42650"/>
                </a:moveTo>
                <a:cubicBezTo>
                  <a:pt x="40194" y="43577"/>
                  <a:pt x="41538" y="44411"/>
                  <a:pt x="42983" y="45166"/>
                </a:cubicBezTo>
                <a:cubicBezTo>
                  <a:pt x="41888" y="48833"/>
                  <a:pt x="41172" y="52888"/>
                  <a:pt x="40955" y="57205"/>
                </a:cubicBezTo>
                <a:lnTo>
                  <a:pt x="32916" y="57205"/>
                </a:lnTo>
                <a:cubicBezTo>
                  <a:pt x="33477" y="51694"/>
                  <a:pt x="35683" y="46694"/>
                  <a:pt x="39011" y="42650"/>
                </a:cubicBezTo>
                <a:moveTo>
                  <a:pt x="47022" y="36000"/>
                </a:moveTo>
                <a:cubicBezTo>
                  <a:pt x="46227" y="37266"/>
                  <a:pt x="45500" y="38666"/>
                  <a:pt x="44838" y="40150"/>
                </a:cubicBezTo>
                <a:cubicBezTo>
                  <a:pt x="44116" y="39750"/>
                  <a:pt x="43438" y="39327"/>
                  <a:pt x="42816" y="38877"/>
                </a:cubicBezTo>
                <a:cubicBezTo>
                  <a:pt x="44133" y="37805"/>
                  <a:pt x="45516" y="36816"/>
                  <a:pt x="47022" y="36000"/>
                </a:cubicBezTo>
                <a:moveTo>
                  <a:pt x="60000" y="27272"/>
                </a:moveTo>
                <a:cubicBezTo>
                  <a:pt x="41922" y="27272"/>
                  <a:pt x="27272" y="41922"/>
                  <a:pt x="27272" y="60000"/>
                </a:cubicBezTo>
                <a:cubicBezTo>
                  <a:pt x="27272" y="78072"/>
                  <a:pt x="41922" y="92727"/>
                  <a:pt x="60000" y="92727"/>
                </a:cubicBezTo>
                <a:cubicBezTo>
                  <a:pt x="78072" y="92727"/>
                  <a:pt x="92727" y="78072"/>
                  <a:pt x="92727" y="60000"/>
                </a:cubicBezTo>
                <a:cubicBezTo>
                  <a:pt x="92727" y="41922"/>
                  <a:pt x="78072" y="27272"/>
                  <a:pt x="60000" y="27272"/>
                </a:cubicBezTo>
                <a:moveTo>
                  <a:pt x="17961" y="21816"/>
                </a:moveTo>
                <a:lnTo>
                  <a:pt x="8183" y="21816"/>
                </a:lnTo>
                <a:cubicBezTo>
                  <a:pt x="6677" y="21816"/>
                  <a:pt x="5455" y="23038"/>
                  <a:pt x="5455" y="24544"/>
                </a:cubicBezTo>
                <a:cubicBezTo>
                  <a:pt x="5455" y="26055"/>
                  <a:pt x="6677" y="27272"/>
                  <a:pt x="8183" y="27272"/>
                </a:cubicBezTo>
                <a:lnTo>
                  <a:pt x="24544" y="27272"/>
                </a:lnTo>
                <a:cubicBezTo>
                  <a:pt x="26050" y="27272"/>
                  <a:pt x="27272" y="26055"/>
                  <a:pt x="27272" y="24544"/>
                </a:cubicBezTo>
                <a:lnTo>
                  <a:pt x="27272" y="8183"/>
                </a:lnTo>
                <a:cubicBezTo>
                  <a:pt x="27272" y="6672"/>
                  <a:pt x="26050" y="5455"/>
                  <a:pt x="24544" y="5455"/>
                </a:cubicBezTo>
                <a:cubicBezTo>
                  <a:pt x="23038" y="5455"/>
                  <a:pt x="21816" y="6672"/>
                  <a:pt x="21816" y="8183"/>
                </a:cubicBezTo>
                <a:lnTo>
                  <a:pt x="21816" y="17961"/>
                </a:lnTo>
                <a:lnTo>
                  <a:pt x="4655" y="800"/>
                </a:lnTo>
                <a:cubicBezTo>
                  <a:pt x="4161" y="305"/>
                  <a:pt x="3477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cubicBezTo>
                  <a:pt x="0" y="3483"/>
                  <a:pt x="305" y="4161"/>
                  <a:pt x="800" y="4655"/>
                </a:cubicBezTo>
                <a:cubicBezTo>
                  <a:pt x="800" y="4655"/>
                  <a:pt x="17961" y="21816"/>
                  <a:pt x="17961" y="21816"/>
                </a:cubicBezTo>
                <a:close/>
                <a:moveTo>
                  <a:pt x="95455" y="27272"/>
                </a:moveTo>
                <a:lnTo>
                  <a:pt x="111816" y="27272"/>
                </a:lnTo>
                <a:cubicBezTo>
                  <a:pt x="113322" y="27272"/>
                  <a:pt x="114544" y="26055"/>
                  <a:pt x="114544" y="24544"/>
                </a:cubicBezTo>
                <a:cubicBezTo>
                  <a:pt x="114544" y="23038"/>
                  <a:pt x="113322" y="21816"/>
                  <a:pt x="111816" y="21816"/>
                </a:cubicBezTo>
                <a:lnTo>
                  <a:pt x="102038" y="21816"/>
                </a:lnTo>
                <a:lnTo>
                  <a:pt x="119200" y="4655"/>
                </a:lnTo>
                <a:cubicBezTo>
                  <a:pt x="119694" y="4161"/>
                  <a:pt x="120000" y="3483"/>
                  <a:pt x="120000" y="2727"/>
                </a:cubicBezTo>
                <a:cubicBezTo>
                  <a:pt x="120000" y="1222"/>
                  <a:pt x="118777" y="0"/>
                  <a:pt x="117272" y="0"/>
                </a:cubicBezTo>
                <a:cubicBezTo>
                  <a:pt x="116522" y="0"/>
                  <a:pt x="115838" y="305"/>
                  <a:pt x="115344" y="800"/>
                </a:cubicBezTo>
                <a:lnTo>
                  <a:pt x="98183" y="17961"/>
                </a:lnTo>
                <a:lnTo>
                  <a:pt x="98183" y="8183"/>
                </a:lnTo>
                <a:cubicBezTo>
                  <a:pt x="98183" y="6672"/>
                  <a:pt x="96961" y="5455"/>
                  <a:pt x="95455" y="5455"/>
                </a:cubicBezTo>
                <a:cubicBezTo>
                  <a:pt x="93950" y="5455"/>
                  <a:pt x="92727" y="6672"/>
                  <a:pt x="92727" y="8183"/>
                </a:cubicBezTo>
                <a:lnTo>
                  <a:pt x="92727" y="24544"/>
                </a:lnTo>
                <a:cubicBezTo>
                  <a:pt x="92727" y="26055"/>
                  <a:pt x="93950" y="27272"/>
                  <a:pt x="95455" y="272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2" name="Shape 912"/>
          <p:cNvSpPr/>
          <p:nvPr/>
        </p:nvSpPr>
        <p:spPr>
          <a:xfrm>
            <a:off x="16842213" y="6578673"/>
            <a:ext cx="40629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861" y="34850"/>
                </a:moveTo>
                <a:cubicBezTo>
                  <a:pt x="34861" y="34850"/>
                  <a:pt x="37005" y="38411"/>
                  <a:pt x="49866" y="42794"/>
                </a:cubicBezTo>
                <a:cubicBezTo>
                  <a:pt x="49866" y="42794"/>
                  <a:pt x="52294" y="42894"/>
                  <a:pt x="49438" y="40855"/>
                </a:cubicBezTo>
                <a:cubicBezTo>
                  <a:pt x="46577" y="38816"/>
                  <a:pt x="43438" y="36272"/>
                  <a:pt x="47011" y="34950"/>
                </a:cubicBezTo>
                <a:cubicBezTo>
                  <a:pt x="50577" y="33622"/>
                  <a:pt x="51583" y="33727"/>
                  <a:pt x="52438" y="36172"/>
                </a:cubicBezTo>
                <a:cubicBezTo>
                  <a:pt x="53300" y="38611"/>
                  <a:pt x="56155" y="37188"/>
                  <a:pt x="56438" y="34850"/>
                </a:cubicBezTo>
                <a:cubicBezTo>
                  <a:pt x="56727" y="32505"/>
                  <a:pt x="62016" y="30061"/>
                  <a:pt x="65588" y="28938"/>
                </a:cubicBezTo>
                <a:cubicBezTo>
                  <a:pt x="69161" y="27816"/>
                  <a:pt x="72444" y="27411"/>
                  <a:pt x="72016" y="25472"/>
                </a:cubicBezTo>
                <a:cubicBezTo>
                  <a:pt x="71588" y="23538"/>
                  <a:pt x="70588" y="22111"/>
                  <a:pt x="65016" y="22111"/>
                </a:cubicBezTo>
                <a:cubicBezTo>
                  <a:pt x="59438" y="22111"/>
                  <a:pt x="61872" y="27411"/>
                  <a:pt x="57300" y="24250"/>
                </a:cubicBezTo>
                <a:cubicBezTo>
                  <a:pt x="52727" y="21094"/>
                  <a:pt x="58294" y="21911"/>
                  <a:pt x="60583" y="21200"/>
                </a:cubicBezTo>
                <a:cubicBezTo>
                  <a:pt x="62872" y="20483"/>
                  <a:pt x="65161" y="17527"/>
                  <a:pt x="61161" y="17327"/>
                </a:cubicBezTo>
                <a:cubicBezTo>
                  <a:pt x="57150" y="17122"/>
                  <a:pt x="58011" y="18550"/>
                  <a:pt x="54866" y="17733"/>
                </a:cubicBezTo>
                <a:cubicBezTo>
                  <a:pt x="51722" y="16916"/>
                  <a:pt x="50294" y="20588"/>
                  <a:pt x="48294" y="20077"/>
                </a:cubicBezTo>
                <a:cubicBezTo>
                  <a:pt x="47327" y="19833"/>
                  <a:pt x="45172" y="18744"/>
                  <a:pt x="43166" y="17455"/>
                </a:cubicBezTo>
                <a:cubicBezTo>
                  <a:pt x="37594" y="20916"/>
                  <a:pt x="33455" y="25538"/>
                  <a:pt x="31422" y="30811"/>
                </a:cubicBezTo>
                <a:cubicBezTo>
                  <a:pt x="32883" y="33450"/>
                  <a:pt x="34861" y="34850"/>
                  <a:pt x="34861" y="34850"/>
                </a:cubicBezTo>
                <a:moveTo>
                  <a:pt x="114377" y="66816"/>
                </a:moveTo>
                <a:cubicBezTo>
                  <a:pt x="113372" y="66816"/>
                  <a:pt x="112472" y="67111"/>
                  <a:pt x="111800" y="67577"/>
                </a:cubicBezTo>
                <a:lnTo>
                  <a:pt x="111772" y="67561"/>
                </a:lnTo>
                <a:cubicBezTo>
                  <a:pt x="100805" y="76300"/>
                  <a:pt x="85055" y="81816"/>
                  <a:pt x="67500" y="81816"/>
                </a:cubicBezTo>
                <a:cubicBezTo>
                  <a:pt x="34366" y="81816"/>
                  <a:pt x="7500" y="62283"/>
                  <a:pt x="7500" y="38183"/>
                </a:cubicBezTo>
                <a:cubicBezTo>
                  <a:pt x="7500" y="25588"/>
                  <a:pt x="14877" y="14283"/>
                  <a:pt x="26600" y="6316"/>
                </a:cubicBezTo>
                <a:lnTo>
                  <a:pt x="26538" y="6261"/>
                </a:lnTo>
                <a:cubicBezTo>
                  <a:pt x="27472" y="5761"/>
                  <a:pt x="28122" y="5000"/>
                  <a:pt x="28122" y="4088"/>
                </a:cubicBezTo>
                <a:cubicBezTo>
                  <a:pt x="28122" y="2583"/>
                  <a:pt x="26444" y="1361"/>
                  <a:pt x="24377" y="1361"/>
                </a:cubicBezTo>
                <a:cubicBezTo>
                  <a:pt x="23288" y="1361"/>
                  <a:pt x="22333" y="1711"/>
                  <a:pt x="21650" y="2250"/>
                </a:cubicBezTo>
                <a:lnTo>
                  <a:pt x="21638" y="2238"/>
                </a:lnTo>
                <a:cubicBezTo>
                  <a:pt x="8361" y="11200"/>
                  <a:pt x="0" y="23966"/>
                  <a:pt x="0" y="38183"/>
                </a:cubicBezTo>
                <a:cubicBezTo>
                  <a:pt x="0" y="64372"/>
                  <a:pt x="28227" y="85711"/>
                  <a:pt x="63750" y="87133"/>
                </a:cubicBezTo>
                <a:lnTo>
                  <a:pt x="63750" y="114544"/>
                </a:lnTo>
                <a:lnTo>
                  <a:pt x="41250" y="114544"/>
                </a:lnTo>
                <a:cubicBezTo>
                  <a:pt x="39177" y="114544"/>
                  <a:pt x="37500" y="115766"/>
                  <a:pt x="37500" y="117272"/>
                </a:cubicBezTo>
                <a:cubicBezTo>
                  <a:pt x="37500" y="118777"/>
                  <a:pt x="39177" y="120000"/>
                  <a:pt x="41250" y="120000"/>
                </a:cubicBezTo>
                <a:lnTo>
                  <a:pt x="93750" y="120000"/>
                </a:lnTo>
                <a:cubicBezTo>
                  <a:pt x="95816" y="120000"/>
                  <a:pt x="97500" y="118777"/>
                  <a:pt x="97500" y="117272"/>
                </a:cubicBezTo>
                <a:cubicBezTo>
                  <a:pt x="97500" y="115766"/>
                  <a:pt x="95816" y="114544"/>
                  <a:pt x="93750" y="114544"/>
                </a:cubicBezTo>
                <a:lnTo>
                  <a:pt x="71250" y="114544"/>
                </a:lnTo>
                <a:lnTo>
                  <a:pt x="71250" y="87133"/>
                </a:lnTo>
                <a:cubicBezTo>
                  <a:pt x="89266" y="86411"/>
                  <a:pt x="105388" y="80555"/>
                  <a:pt x="116916" y="71555"/>
                </a:cubicBezTo>
                <a:lnTo>
                  <a:pt x="116894" y="71538"/>
                </a:lnTo>
                <a:cubicBezTo>
                  <a:pt x="117638" y="71044"/>
                  <a:pt x="118122" y="70338"/>
                  <a:pt x="118122" y="69544"/>
                </a:cubicBezTo>
                <a:cubicBezTo>
                  <a:pt x="118122" y="68038"/>
                  <a:pt x="116444" y="66816"/>
                  <a:pt x="114377" y="66816"/>
                </a:cubicBezTo>
                <a:moveTo>
                  <a:pt x="67500" y="5455"/>
                </a:moveTo>
                <a:cubicBezTo>
                  <a:pt x="92350" y="5455"/>
                  <a:pt x="112500" y="20105"/>
                  <a:pt x="112500" y="38183"/>
                </a:cubicBezTo>
                <a:cubicBezTo>
                  <a:pt x="112500" y="56261"/>
                  <a:pt x="92350" y="70911"/>
                  <a:pt x="67500" y="70911"/>
                </a:cubicBezTo>
                <a:cubicBezTo>
                  <a:pt x="42650" y="70911"/>
                  <a:pt x="22500" y="56261"/>
                  <a:pt x="22500" y="38183"/>
                </a:cubicBezTo>
                <a:cubicBezTo>
                  <a:pt x="22500" y="20105"/>
                  <a:pt x="42650" y="5455"/>
                  <a:pt x="67500" y="5455"/>
                </a:cubicBezTo>
                <a:moveTo>
                  <a:pt x="67500" y="76361"/>
                </a:moveTo>
                <a:cubicBezTo>
                  <a:pt x="96494" y="76361"/>
                  <a:pt x="120000" y="59272"/>
                  <a:pt x="120000" y="38183"/>
                </a:cubicBezTo>
                <a:cubicBezTo>
                  <a:pt x="120000" y="17094"/>
                  <a:pt x="96494" y="0"/>
                  <a:pt x="67500" y="0"/>
                </a:cubicBezTo>
                <a:cubicBezTo>
                  <a:pt x="38505" y="0"/>
                  <a:pt x="15000" y="17094"/>
                  <a:pt x="15000" y="38183"/>
                </a:cubicBezTo>
                <a:cubicBezTo>
                  <a:pt x="15000" y="59272"/>
                  <a:pt x="38505" y="76361"/>
                  <a:pt x="67500" y="76361"/>
                </a:cubicBezTo>
                <a:moveTo>
                  <a:pt x="92961" y="45288"/>
                </a:moveTo>
                <a:cubicBezTo>
                  <a:pt x="91316" y="46000"/>
                  <a:pt x="91383" y="47577"/>
                  <a:pt x="92738" y="48444"/>
                </a:cubicBezTo>
                <a:cubicBezTo>
                  <a:pt x="94100" y="49311"/>
                  <a:pt x="96816" y="50433"/>
                  <a:pt x="97672" y="48444"/>
                </a:cubicBezTo>
                <a:cubicBezTo>
                  <a:pt x="98533" y="46455"/>
                  <a:pt x="94600" y="44572"/>
                  <a:pt x="92961" y="45288"/>
                </a:cubicBezTo>
                <a:moveTo>
                  <a:pt x="62872" y="41266"/>
                </a:moveTo>
                <a:cubicBezTo>
                  <a:pt x="56727" y="41266"/>
                  <a:pt x="52866" y="42283"/>
                  <a:pt x="54444" y="48394"/>
                </a:cubicBezTo>
                <a:cubicBezTo>
                  <a:pt x="56011" y="54505"/>
                  <a:pt x="60583" y="51755"/>
                  <a:pt x="60155" y="56444"/>
                </a:cubicBezTo>
                <a:cubicBezTo>
                  <a:pt x="59727" y="61127"/>
                  <a:pt x="61300" y="62144"/>
                  <a:pt x="62300" y="63266"/>
                </a:cubicBezTo>
                <a:cubicBezTo>
                  <a:pt x="62861" y="63894"/>
                  <a:pt x="64066" y="65172"/>
                  <a:pt x="65211" y="65372"/>
                </a:cubicBezTo>
                <a:cubicBezTo>
                  <a:pt x="65377" y="65377"/>
                  <a:pt x="65544" y="65383"/>
                  <a:pt x="65711" y="65388"/>
                </a:cubicBezTo>
                <a:cubicBezTo>
                  <a:pt x="66411" y="65283"/>
                  <a:pt x="67044" y="64677"/>
                  <a:pt x="67444" y="63061"/>
                </a:cubicBezTo>
                <a:cubicBezTo>
                  <a:pt x="68588" y="58477"/>
                  <a:pt x="70733" y="55927"/>
                  <a:pt x="73161" y="53688"/>
                </a:cubicBezTo>
                <a:cubicBezTo>
                  <a:pt x="75588" y="51450"/>
                  <a:pt x="78166" y="48494"/>
                  <a:pt x="73305" y="45538"/>
                </a:cubicBezTo>
                <a:cubicBezTo>
                  <a:pt x="68444" y="42588"/>
                  <a:pt x="69016" y="41266"/>
                  <a:pt x="62872" y="41266"/>
                </a:cubicBezTo>
                <a:moveTo>
                  <a:pt x="80022" y="18244"/>
                </a:moveTo>
                <a:cubicBezTo>
                  <a:pt x="80022" y="18244"/>
                  <a:pt x="78877" y="19061"/>
                  <a:pt x="80022" y="22011"/>
                </a:cubicBezTo>
                <a:cubicBezTo>
                  <a:pt x="81166" y="24966"/>
                  <a:pt x="83083" y="25605"/>
                  <a:pt x="88744" y="23950"/>
                </a:cubicBezTo>
                <a:cubicBezTo>
                  <a:pt x="91172" y="23233"/>
                  <a:pt x="93011" y="23600"/>
                  <a:pt x="92738" y="25372"/>
                </a:cubicBezTo>
                <a:cubicBezTo>
                  <a:pt x="92172" y="29144"/>
                  <a:pt x="88100" y="28983"/>
                  <a:pt x="91172" y="35050"/>
                </a:cubicBezTo>
                <a:cubicBezTo>
                  <a:pt x="93027" y="38716"/>
                  <a:pt x="97600" y="40144"/>
                  <a:pt x="99316" y="42994"/>
                </a:cubicBezTo>
                <a:cubicBezTo>
                  <a:pt x="99911" y="43988"/>
                  <a:pt x="101600" y="44905"/>
                  <a:pt x="103516" y="45711"/>
                </a:cubicBezTo>
                <a:cubicBezTo>
                  <a:pt x="104461" y="43316"/>
                  <a:pt x="105000" y="40800"/>
                  <a:pt x="105000" y="38183"/>
                </a:cubicBezTo>
                <a:cubicBezTo>
                  <a:pt x="105000" y="26400"/>
                  <a:pt x="94705" y="16388"/>
                  <a:pt x="80316" y="12577"/>
                </a:cubicBezTo>
                <a:cubicBezTo>
                  <a:pt x="79600" y="13394"/>
                  <a:pt x="78844" y="14138"/>
                  <a:pt x="78022" y="14472"/>
                </a:cubicBezTo>
                <a:cubicBezTo>
                  <a:pt x="76022" y="15288"/>
                  <a:pt x="76166" y="18550"/>
                  <a:pt x="80022" y="182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3" name="Shape 913"/>
          <p:cNvSpPr/>
          <p:nvPr/>
        </p:nvSpPr>
        <p:spPr>
          <a:xfrm>
            <a:off x="17883341" y="6578673"/>
            <a:ext cx="457082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288" y="92727"/>
                </a:moveTo>
                <a:lnTo>
                  <a:pt x="20000" y="92727"/>
                </a:lnTo>
                <a:lnTo>
                  <a:pt x="20000" y="65455"/>
                </a:lnTo>
                <a:lnTo>
                  <a:pt x="95288" y="65455"/>
                </a:lnTo>
                <a:lnTo>
                  <a:pt x="111955" y="79088"/>
                </a:lnTo>
                <a:cubicBezTo>
                  <a:pt x="111955" y="79088"/>
                  <a:pt x="95288" y="92727"/>
                  <a:pt x="95288" y="92727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98183"/>
                </a:lnTo>
                <a:lnTo>
                  <a:pt x="63333" y="98183"/>
                </a:lnTo>
                <a:cubicBezTo>
                  <a:pt x="63333" y="98183"/>
                  <a:pt x="63333" y="114544"/>
                  <a:pt x="63333" y="114544"/>
                </a:cubicBezTo>
                <a:close/>
                <a:moveTo>
                  <a:pt x="63333" y="60000"/>
                </a:moveTo>
                <a:lnTo>
                  <a:pt x="56666" y="60000"/>
                </a:lnTo>
                <a:lnTo>
                  <a:pt x="56666" y="49088"/>
                </a:lnTo>
                <a:lnTo>
                  <a:pt x="63333" y="49088"/>
                </a:lnTo>
                <a:cubicBezTo>
                  <a:pt x="63333" y="49088"/>
                  <a:pt x="63333" y="60000"/>
                  <a:pt x="63333" y="60000"/>
                </a:cubicBezTo>
                <a:close/>
                <a:moveTo>
                  <a:pt x="24711" y="43638"/>
                </a:moveTo>
                <a:lnTo>
                  <a:pt x="8044" y="30000"/>
                </a:lnTo>
                <a:lnTo>
                  <a:pt x="24711" y="16361"/>
                </a:lnTo>
                <a:lnTo>
                  <a:pt x="100000" y="16361"/>
                </a:lnTo>
                <a:lnTo>
                  <a:pt x="100000" y="43638"/>
                </a:lnTo>
                <a:cubicBezTo>
                  <a:pt x="100000" y="43638"/>
                  <a:pt x="24711" y="43638"/>
                  <a:pt x="24711" y="43638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9022" y="77161"/>
                </a:moveTo>
                <a:lnTo>
                  <a:pt x="99022" y="60800"/>
                </a:lnTo>
                <a:cubicBezTo>
                  <a:pt x="98416" y="60305"/>
                  <a:pt x="97583" y="60000"/>
                  <a:pt x="96666" y="60000"/>
                </a:cubicBezTo>
                <a:lnTo>
                  <a:pt x="70000" y="60000"/>
                </a:lnTo>
                <a:lnTo>
                  <a:pt x="70000" y="49088"/>
                </a:lnTo>
                <a:lnTo>
                  <a:pt x="103333" y="49088"/>
                </a:lnTo>
                <a:cubicBezTo>
                  <a:pt x="105177" y="49088"/>
                  <a:pt x="106666" y="47866"/>
                  <a:pt x="106666" y="46361"/>
                </a:cubicBezTo>
                <a:lnTo>
                  <a:pt x="106666" y="13638"/>
                </a:lnTo>
                <a:cubicBezTo>
                  <a:pt x="106666" y="12133"/>
                  <a:pt x="105177" y="10911"/>
                  <a:pt x="103333" y="10911"/>
                </a:cubicBez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6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23333" y="10911"/>
                </a:lnTo>
                <a:cubicBezTo>
                  <a:pt x="22411" y="10911"/>
                  <a:pt x="21583" y="11216"/>
                  <a:pt x="20977" y="11705"/>
                </a:cubicBezTo>
                <a:lnTo>
                  <a:pt x="977" y="28072"/>
                </a:lnTo>
                <a:cubicBezTo>
                  <a:pt x="372" y="28566"/>
                  <a:pt x="0" y="29250"/>
                  <a:pt x="0" y="30000"/>
                </a:cubicBezTo>
                <a:cubicBezTo>
                  <a:pt x="0" y="30755"/>
                  <a:pt x="372" y="31433"/>
                  <a:pt x="977" y="31927"/>
                </a:cubicBezTo>
                <a:lnTo>
                  <a:pt x="20977" y="48294"/>
                </a:lnTo>
                <a:cubicBezTo>
                  <a:pt x="21583" y="48788"/>
                  <a:pt x="22411" y="49088"/>
                  <a:pt x="23333" y="49088"/>
                </a:cubicBezTo>
                <a:lnTo>
                  <a:pt x="50000" y="49088"/>
                </a:lnTo>
                <a:lnTo>
                  <a:pt x="50000" y="60000"/>
                </a:lnTo>
                <a:lnTo>
                  <a:pt x="16666" y="60000"/>
                </a:lnTo>
                <a:cubicBezTo>
                  <a:pt x="14822" y="60000"/>
                  <a:pt x="13333" y="61222"/>
                  <a:pt x="13333" y="62727"/>
                </a:cubicBezTo>
                <a:lnTo>
                  <a:pt x="13333" y="95455"/>
                </a:lnTo>
                <a:cubicBezTo>
                  <a:pt x="13333" y="96961"/>
                  <a:pt x="14822" y="98183"/>
                  <a:pt x="16666" y="98183"/>
                </a:cubicBezTo>
                <a:lnTo>
                  <a:pt x="50000" y="98183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6" y="120000"/>
                  <a:pt x="70000" y="117555"/>
                  <a:pt x="70000" y="114544"/>
                </a:cubicBezTo>
                <a:lnTo>
                  <a:pt x="70000" y="98183"/>
                </a:lnTo>
                <a:lnTo>
                  <a:pt x="96666" y="98183"/>
                </a:lnTo>
                <a:cubicBezTo>
                  <a:pt x="97583" y="98183"/>
                  <a:pt x="98416" y="97877"/>
                  <a:pt x="99022" y="97383"/>
                </a:cubicBezTo>
                <a:lnTo>
                  <a:pt x="119022" y="81016"/>
                </a:lnTo>
                <a:cubicBezTo>
                  <a:pt x="119627" y="80527"/>
                  <a:pt x="120000" y="79844"/>
                  <a:pt x="120000" y="79088"/>
                </a:cubicBezTo>
                <a:cubicBezTo>
                  <a:pt x="120000" y="78338"/>
                  <a:pt x="119627" y="77655"/>
                  <a:pt x="119022" y="771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18949863" y="6578673"/>
            <a:ext cx="457082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3333" y="43638"/>
                </a:moveTo>
                <a:lnTo>
                  <a:pt x="43333" y="43638"/>
                </a:lnTo>
                <a:cubicBezTo>
                  <a:pt x="45177" y="43638"/>
                  <a:pt x="46666" y="42416"/>
                  <a:pt x="46666" y="40911"/>
                </a:cubicBezTo>
                <a:cubicBezTo>
                  <a:pt x="46666" y="39400"/>
                  <a:pt x="45177" y="38183"/>
                  <a:pt x="43333" y="38183"/>
                </a:cubicBezTo>
                <a:lnTo>
                  <a:pt x="23333" y="38183"/>
                </a:lnTo>
                <a:cubicBezTo>
                  <a:pt x="21488" y="38183"/>
                  <a:pt x="20000" y="39400"/>
                  <a:pt x="20000" y="40911"/>
                </a:cubicBezTo>
                <a:cubicBezTo>
                  <a:pt x="20000" y="42416"/>
                  <a:pt x="21488" y="43638"/>
                  <a:pt x="23333" y="43638"/>
                </a:cubicBezTo>
                <a:moveTo>
                  <a:pt x="23333" y="65455"/>
                </a:moveTo>
                <a:lnTo>
                  <a:pt x="90000" y="65455"/>
                </a:lnTo>
                <a:cubicBezTo>
                  <a:pt x="91844" y="65455"/>
                  <a:pt x="93333" y="64233"/>
                  <a:pt x="93333" y="62727"/>
                </a:cubicBezTo>
                <a:cubicBezTo>
                  <a:pt x="93333" y="61222"/>
                  <a:pt x="91844" y="60000"/>
                  <a:pt x="90000" y="60000"/>
                </a:cubicBezTo>
                <a:lnTo>
                  <a:pt x="23333" y="60000"/>
                </a:lnTo>
                <a:cubicBezTo>
                  <a:pt x="21488" y="60000"/>
                  <a:pt x="20000" y="61222"/>
                  <a:pt x="20000" y="62727"/>
                </a:cubicBezTo>
                <a:cubicBezTo>
                  <a:pt x="20000" y="64233"/>
                  <a:pt x="21488" y="65455"/>
                  <a:pt x="23333" y="65455"/>
                </a:cubicBezTo>
                <a:moveTo>
                  <a:pt x="23333" y="54544"/>
                </a:moveTo>
                <a:lnTo>
                  <a:pt x="63333" y="54544"/>
                </a:lnTo>
                <a:cubicBezTo>
                  <a:pt x="65177" y="54544"/>
                  <a:pt x="66666" y="53327"/>
                  <a:pt x="66666" y="51816"/>
                </a:cubicBezTo>
                <a:cubicBezTo>
                  <a:pt x="66666" y="50311"/>
                  <a:pt x="65177" y="49088"/>
                  <a:pt x="63333" y="49088"/>
                </a:cubicBezTo>
                <a:lnTo>
                  <a:pt x="23333" y="49088"/>
                </a:lnTo>
                <a:cubicBezTo>
                  <a:pt x="21488" y="49088"/>
                  <a:pt x="20000" y="50311"/>
                  <a:pt x="20000" y="51816"/>
                </a:cubicBezTo>
                <a:cubicBezTo>
                  <a:pt x="20000" y="53327"/>
                  <a:pt x="21488" y="54544"/>
                  <a:pt x="23333" y="54544"/>
                </a:cubicBezTo>
                <a:moveTo>
                  <a:pt x="23333" y="32727"/>
                </a:moveTo>
                <a:lnTo>
                  <a:pt x="83333" y="32727"/>
                </a:lnTo>
                <a:cubicBezTo>
                  <a:pt x="85177" y="32727"/>
                  <a:pt x="86666" y="31505"/>
                  <a:pt x="86666" y="30000"/>
                </a:cubicBezTo>
                <a:cubicBezTo>
                  <a:pt x="86666" y="28494"/>
                  <a:pt x="85177" y="27272"/>
                  <a:pt x="83333" y="27272"/>
                </a:cubicBezTo>
                <a:lnTo>
                  <a:pt x="23333" y="27272"/>
                </a:lnTo>
                <a:cubicBezTo>
                  <a:pt x="21488" y="27272"/>
                  <a:pt x="20000" y="28494"/>
                  <a:pt x="20000" y="30000"/>
                </a:cubicBezTo>
                <a:cubicBezTo>
                  <a:pt x="20000" y="31505"/>
                  <a:pt x="21488" y="32727"/>
                  <a:pt x="23333" y="32727"/>
                </a:cubicBezTo>
                <a:moveTo>
                  <a:pt x="113333" y="76361"/>
                </a:moveTo>
                <a:lnTo>
                  <a:pt x="6666" y="76361"/>
                </a:lnTo>
                <a:lnTo>
                  <a:pt x="6666" y="16361"/>
                </a:lnTo>
                <a:lnTo>
                  <a:pt x="113333" y="16361"/>
                </a:lnTo>
                <a:cubicBezTo>
                  <a:pt x="113333" y="16361"/>
                  <a:pt x="113333" y="76361"/>
                  <a:pt x="113333" y="76361"/>
                </a:cubicBezTo>
                <a:close/>
                <a:moveTo>
                  <a:pt x="63333" y="114544"/>
                </a:moveTo>
                <a:lnTo>
                  <a:pt x="56666" y="114544"/>
                </a:lnTo>
                <a:lnTo>
                  <a:pt x="56666" y="81816"/>
                </a:lnTo>
                <a:lnTo>
                  <a:pt x="63333" y="81816"/>
                </a:lnTo>
                <a:cubicBezTo>
                  <a:pt x="63333" y="81816"/>
                  <a:pt x="63333" y="114544"/>
                  <a:pt x="63333" y="114544"/>
                </a:cubicBezTo>
                <a:close/>
                <a:moveTo>
                  <a:pt x="56666" y="5455"/>
                </a:moveTo>
                <a:lnTo>
                  <a:pt x="63333" y="5455"/>
                </a:lnTo>
                <a:lnTo>
                  <a:pt x="63333" y="10911"/>
                </a:lnTo>
                <a:lnTo>
                  <a:pt x="56666" y="10911"/>
                </a:lnTo>
                <a:cubicBezTo>
                  <a:pt x="56666" y="10911"/>
                  <a:pt x="56666" y="5455"/>
                  <a:pt x="56666" y="5455"/>
                </a:cubicBezTo>
                <a:close/>
                <a:moveTo>
                  <a:pt x="113333" y="10911"/>
                </a:moveTo>
                <a:lnTo>
                  <a:pt x="70000" y="10911"/>
                </a:lnTo>
                <a:lnTo>
                  <a:pt x="70000" y="5455"/>
                </a:lnTo>
                <a:cubicBezTo>
                  <a:pt x="70000" y="2444"/>
                  <a:pt x="67011" y="0"/>
                  <a:pt x="63333" y="0"/>
                </a:cubicBezTo>
                <a:lnTo>
                  <a:pt x="56666" y="0"/>
                </a:lnTo>
                <a:cubicBezTo>
                  <a:pt x="52983" y="0"/>
                  <a:pt x="50000" y="2444"/>
                  <a:pt x="50000" y="5455"/>
                </a:cubicBezTo>
                <a:lnTo>
                  <a:pt x="50000" y="10911"/>
                </a:lnTo>
                <a:lnTo>
                  <a:pt x="6666" y="10911"/>
                </a:lnTo>
                <a:cubicBezTo>
                  <a:pt x="2983" y="10911"/>
                  <a:pt x="0" y="13355"/>
                  <a:pt x="0" y="16361"/>
                </a:cubicBezTo>
                <a:lnTo>
                  <a:pt x="0" y="76361"/>
                </a:lnTo>
                <a:cubicBezTo>
                  <a:pt x="0" y="79372"/>
                  <a:pt x="2983" y="81816"/>
                  <a:pt x="6666" y="81816"/>
                </a:cubicBezTo>
                <a:lnTo>
                  <a:pt x="50000" y="81816"/>
                </a:lnTo>
                <a:lnTo>
                  <a:pt x="50000" y="114544"/>
                </a:lnTo>
                <a:cubicBezTo>
                  <a:pt x="50000" y="117555"/>
                  <a:pt x="52983" y="120000"/>
                  <a:pt x="56666" y="120000"/>
                </a:cubicBezTo>
                <a:lnTo>
                  <a:pt x="63333" y="120000"/>
                </a:lnTo>
                <a:cubicBezTo>
                  <a:pt x="67011" y="120000"/>
                  <a:pt x="70000" y="117555"/>
                  <a:pt x="70000" y="114544"/>
                </a:cubicBezTo>
                <a:lnTo>
                  <a:pt x="70000" y="81816"/>
                </a:lnTo>
                <a:lnTo>
                  <a:pt x="113333" y="81816"/>
                </a:lnTo>
                <a:cubicBezTo>
                  <a:pt x="117011" y="81816"/>
                  <a:pt x="120000" y="79372"/>
                  <a:pt x="120000" y="76361"/>
                </a:cubicBezTo>
                <a:lnTo>
                  <a:pt x="120000" y="16361"/>
                </a:lnTo>
                <a:cubicBezTo>
                  <a:pt x="120000" y="13355"/>
                  <a:pt x="117011" y="10911"/>
                  <a:pt x="113333" y="10911"/>
                </a:cubicBezTo>
                <a:moveTo>
                  <a:pt x="96666" y="49088"/>
                </a:moveTo>
                <a:lnTo>
                  <a:pt x="76666" y="49088"/>
                </a:lnTo>
                <a:cubicBezTo>
                  <a:pt x="74822" y="49088"/>
                  <a:pt x="73333" y="50311"/>
                  <a:pt x="73333" y="51816"/>
                </a:cubicBezTo>
                <a:cubicBezTo>
                  <a:pt x="73333" y="53327"/>
                  <a:pt x="74822" y="54544"/>
                  <a:pt x="76666" y="54544"/>
                </a:cubicBezTo>
                <a:lnTo>
                  <a:pt x="96666" y="54544"/>
                </a:lnTo>
                <a:cubicBezTo>
                  <a:pt x="98511" y="54544"/>
                  <a:pt x="100000" y="53327"/>
                  <a:pt x="100000" y="51816"/>
                </a:cubicBezTo>
                <a:cubicBezTo>
                  <a:pt x="100000" y="50311"/>
                  <a:pt x="98511" y="49088"/>
                  <a:pt x="96666" y="49088"/>
                </a:cubicBezTo>
                <a:moveTo>
                  <a:pt x="53333" y="40911"/>
                </a:moveTo>
                <a:cubicBezTo>
                  <a:pt x="53333" y="42416"/>
                  <a:pt x="54822" y="43638"/>
                  <a:pt x="56666" y="43638"/>
                </a:cubicBezTo>
                <a:lnTo>
                  <a:pt x="96666" y="43638"/>
                </a:lnTo>
                <a:cubicBezTo>
                  <a:pt x="98511" y="43638"/>
                  <a:pt x="100000" y="42416"/>
                  <a:pt x="100000" y="40911"/>
                </a:cubicBezTo>
                <a:cubicBezTo>
                  <a:pt x="100000" y="39400"/>
                  <a:pt x="98511" y="38183"/>
                  <a:pt x="96666" y="38183"/>
                </a:cubicBezTo>
                <a:lnTo>
                  <a:pt x="56666" y="38183"/>
                </a:lnTo>
                <a:cubicBezTo>
                  <a:pt x="54822" y="38183"/>
                  <a:pt x="53333" y="39400"/>
                  <a:pt x="53333" y="409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5" name="Shape 915"/>
          <p:cNvSpPr/>
          <p:nvPr/>
        </p:nvSpPr>
        <p:spPr>
          <a:xfrm>
            <a:off x="19965598" y="6629460"/>
            <a:ext cx="558655" cy="4570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13333"/>
                </a:move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cubicBezTo>
                  <a:pt x="5455" y="105272"/>
                  <a:pt x="5700" y="104422"/>
                  <a:pt x="5822" y="104083"/>
                </a:cubicBezTo>
                <a:cubicBezTo>
                  <a:pt x="5916" y="103955"/>
                  <a:pt x="5822" y="104050"/>
                  <a:pt x="5988" y="103738"/>
                </a:cubicBezTo>
                <a:lnTo>
                  <a:pt x="55083" y="10405"/>
                </a:lnTo>
                <a:cubicBezTo>
                  <a:pt x="55161" y="10238"/>
                  <a:pt x="55244" y="10072"/>
                  <a:pt x="55316" y="9905"/>
                </a:cubicBezTo>
                <a:cubicBezTo>
                  <a:pt x="55333" y="9877"/>
                  <a:pt x="56855" y="6666"/>
                  <a:pt x="60000" y="6666"/>
                </a:cubicBezTo>
                <a:cubicBezTo>
                  <a:pt x="63144" y="6666"/>
                  <a:pt x="64377" y="9188"/>
                  <a:pt x="64538" y="9550"/>
                </a:cubicBezTo>
                <a:cubicBezTo>
                  <a:pt x="64672" y="9955"/>
                  <a:pt x="64722" y="10033"/>
                  <a:pt x="64916" y="10405"/>
                </a:cubicBezTo>
                <a:lnTo>
                  <a:pt x="114011" y="103738"/>
                </a:lnTo>
                <a:cubicBezTo>
                  <a:pt x="114083" y="103872"/>
                  <a:pt x="114155" y="104000"/>
                  <a:pt x="114233" y="104127"/>
                </a:cubicBezTo>
                <a:cubicBezTo>
                  <a:pt x="114311" y="104361"/>
                  <a:pt x="114544" y="105155"/>
                  <a:pt x="114544" y="106666"/>
                </a:cubicBezTo>
                <a:cubicBezTo>
                  <a:pt x="114544" y="110344"/>
                  <a:pt x="112100" y="113333"/>
                  <a:pt x="109088" y="113333"/>
                </a:cubicBezTo>
                <a:moveTo>
                  <a:pt x="118600" y="100127"/>
                </a:moveTo>
                <a:lnTo>
                  <a:pt x="69505" y="6794"/>
                </a:lnTo>
                <a:cubicBezTo>
                  <a:pt x="69505" y="6794"/>
                  <a:pt x="66983" y="0"/>
                  <a:pt x="60000" y="0"/>
                </a:cubicBezTo>
                <a:cubicBezTo>
                  <a:pt x="53422" y="0"/>
                  <a:pt x="50494" y="6794"/>
                  <a:pt x="50494" y="6794"/>
                </a:cubicBezTo>
                <a:lnTo>
                  <a:pt x="1400" y="100127"/>
                </a:lnTo>
                <a:cubicBezTo>
                  <a:pt x="1400" y="100127"/>
                  <a:pt x="0" y="102338"/>
                  <a:pt x="0" y="106666"/>
                </a:cubicBez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cubicBezTo>
                  <a:pt x="120000" y="102011"/>
                  <a:pt x="118600" y="100127"/>
                  <a:pt x="118600" y="100127"/>
                </a:cubicBezTo>
                <a:moveTo>
                  <a:pt x="73638" y="46666"/>
                </a:moveTo>
                <a:lnTo>
                  <a:pt x="57272" y="46666"/>
                </a:lnTo>
                <a:cubicBezTo>
                  <a:pt x="55766" y="46666"/>
                  <a:pt x="54544" y="48155"/>
                  <a:pt x="54544" y="50000"/>
                </a:cubicBezTo>
                <a:cubicBezTo>
                  <a:pt x="54544" y="51844"/>
                  <a:pt x="55766" y="53333"/>
                  <a:pt x="57272" y="53333"/>
                </a:cubicBezTo>
                <a:lnTo>
                  <a:pt x="65672" y="53333"/>
                </a:lnTo>
                <a:cubicBezTo>
                  <a:pt x="57277" y="62094"/>
                  <a:pt x="43622" y="79022"/>
                  <a:pt x="43622" y="96577"/>
                </a:cubicBezTo>
                <a:lnTo>
                  <a:pt x="43650" y="96577"/>
                </a:lnTo>
                <a:cubicBezTo>
                  <a:pt x="43650" y="96605"/>
                  <a:pt x="43638" y="96633"/>
                  <a:pt x="43638" y="96666"/>
                </a:cubicBezTo>
                <a:cubicBezTo>
                  <a:pt x="43638" y="98511"/>
                  <a:pt x="44855" y="100000"/>
                  <a:pt x="46361" y="100000"/>
                </a:cubicBezTo>
                <a:cubicBezTo>
                  <a:pt x="47872" y="100000"/>
                  <a:pt x="49088" y="98511"/>
                  <a:pt x="49088" y="96666"/>
                </a:cubicBezTo>
                <a:cubicBezTo>
                  <a:pt x="49088" y="96633"/>
                  <a:pt x="49072" y="96605"/>
                  <a:pt x="49072" y="96577"/>
                </a:cubicBezTo>
                <a:cubicBezTo>
                  <a:pt x="49072" y="80644"/>
                  <a:pt x="63505" y="64122"/>
                  <a:pt x="70911" y="56688"/>
                </a:cubicBezTo>
                <a:lnTo>
                  <a:pt x="70911" y="70000"/>
                </a:lnTo>
                <a:cubicBezTo>
                  <a:pt x="70911" y="71844"/>
                  <a:pt x="72127" y="73333"/>
                  <a:pt x="73638" y="73333"/>
                </a:cubicBezTo>
                <a:cubicBezTo>
                  <a:pt x="75144" y="73333"/>
                  <a:pt x="76361" y="71844"/>
                  <a:pt x="76361" y="70000"/>
                </a:cubicBezTo>
                <a:lnTo>
                  <a:pt x="76361" y="50000"/>
                </a:lnTo>
                <a:cubicBezTo>
                  <a:pt x="76361" y="48155"/>
                  <a:pt x="75144" y="46666"/>
                  <a:pt x="73638" y="4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21032120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6361"/>
                </a:moveTo>
                <a:lnTo>
                  <a:pt x="5455" y="76361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76361"/>
                  <a:pt x="114544" y="76361"/>
                </a:cubicBezTo>
                <a:close/>
                <a:moveTo>
                  <a:pt x="98183" y="83416"/>
                </a:moveTo>
                <a:lnTo>
                  <a:pt x="92727" y="88872"/>
                </a:lnTo>
                <a:lnTo>
                  <a:pt x="92727" y="81816"/>
                </a:lnTo>
                <a:lnTo>
                  <a:pt x="98183" y="81816"/>
                </a:lnTo>
                <a:cubicBezTo>
                  <a:pt x="98183" y="81816"/>
                  <a:pt x="98183" y="83416"/>
                  <a:pt x="98183" y="83416"/>
                </a:cubicBezTo>
                <a:close/>
                <a:moveTo>
                  <a:pt x="98183" y="99777"/>
                </a:moveTo>
                <a:lnTo>
                  <a:pt x="93855" y="95455"/>
                </a:lnTo>
                <a:lnTo>
                  <a:pt x="98183" y="91127"/>
                </a:lnTo>
                <a:cubicBezTo>
                  <a:pt x="98183" y="91127"/>
                  <a:pt x="98183" y="99777"/>
                  <a:pt x="98183" y="99777"/>
                </a:cubicBezTo>
                <a:close/>
                <a:moveTo>
                  <a:pt x="92727" y="110688"/>
                </a:moveTo>
                <a:lnTo>
                  <a:pt x="92727" y="102038"/>
                </a:lnTo>
                <a:lnTo>
                  <a:pt x="97050" y="106361"/>
                </a:lnTo>
                <a:cubicBezTo>
                  <a:pt x="97050" y="106361"/>
                  <a:pt x="92727" y="110688"/>
                  <a:pt x="92727" y="110688"/>
                </a:cubicBezTo>
                <a:close/>
                <a:moveTo>
                  <a:pt x="27272" y="88872"/>
                </a:moveTo>
                <a:lnTo>
                  <a:pt x="21816" y="83416"/>
                </a:lnTo>
                <a:lnTo>
                  <a:pt x="21816" y="81816"/>
                </a:lnTo>
                <a:lnTo>
                  <a:pt x="27272" y="81816"/>
                </a:lnTo>
                <a:cubicBezTo>
                  <a:pt x="27272" y="81816"/>
                  <a:pt x="27272" y="88872"/>
                  <a:pt x="27272" y="88872"/>
                </a:cubicBezTo>
                <a:close/>
                <a:moveTo>
                  <a:pt x="21816" y="99777"/>
                </a:moveTo>
                <a:lnTo>
                  <a:pt x="21816" y="91127"/>
                </a:lnTo>
                <a:lnTo>
                  <a:pt x="26144" y="95455"/>
                </a:lnTo>
                <a:cubicBezTo>
                  <a:pt x="26144" y="95455"/>
                  <a:pt x="21816" y="99777"/>
                  <a:pt x="21816" y="99777"/>
                </a:cubicBezTo>
                <a:close/>
                <a:moveTo>
                  <a:pt x="27272" y="110688"/>
                </a:moveTo>
                <a:lnTo>
                  <a:pt x="22950" y="106361"/>
                </a:lnTo>
                <a:lnTo>
                  <a:pt x="27272" y="102038"/>
                </a:lnTo>
                <a:cubicBezTo>
                  <a:pt x="27272" y="102038"/>
                  <a:pt x="27272" y="110688"/>
                  <a:pt x="27272" y="110688"/>
                </a:cubicBezTo>
                <a:close/>
                <a:moveTo>
                  <a:pt x="10911" y="10911"/>
                </a:moveTo>
                <a:lnTo>
                  <a:pt x="109088" y="10911"/>
                </a:lnTo>
                <a:lnTo>
                  <a:pt x="109088" y="65455"/>
                </a:lnTo>
                <a:lnTo>
                  <a:pt x="10911" y="65455"/>
                </a:lnTo>
                <a:cubicBezTo>
                  <a:pt x="10911" y="65455"/>
                  <a:pt x="10911" y="10911"/>
                  <a:pt x="10911" y="10911"/>
                </a:cubicBezTo>
                <a:close/>
                <a:moveTo>
                  <a:pt x="114544" y="65455"/>
                </a:moveTo>
                <a:lnTo>
                  <a:pt x="114544" y="10911"/>
                </a:lnTo>
                <a:cubicBezTo>
                  <a:pt x="114544" y="7900"/>
                  <a:pt x="112100" y="5455"/>
                  <a:pt x="109088" y="5455"/>
                </a:cubicBezTo>
                <a:lnTo>
                  <a:pt x="98183" y="5455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5455"/>
                </a:lnTo>
                <a:lnTo>
                  <a:pt x="27272" y="5455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5455"/>
                </a:lnTo>
                <a:lnTo>
                  <a:pt x="10911" y="5455"/>
                </a:lnTo>
                <a:cubicBezTo>
                  <a:pt x="7900" y="5455"/>
                  <a:pt x="5455" y="7900"/>
                  <a:pt x="5455" y="10911"/>
                </a:cubicBez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76361"/>
                </a:lnTo>
                <a:cubicBezTo>
                  <a:pt x="0" y="79372"/>
                  <a:pt x="2444" y="81816"/>
                  <a:pt x="5455" y="81816"/>
                </a:cubicBezTo>
                <a:lnTo>
                  <a:pt x="16361" y="81816"/>
                </a:lnTo>
                <a:lnTo>
                  <a:pt x="16361" y="117272"/>
                </a:lnTo>
                <a:cubicBezTo>
                  <a:pt x="16361" y="118777"/>
                  <a:pt x="17583" y="120000"/>
                  <a:pt x="19088" y="120000"/>
                </a:cubicBezTo>
                <a:cubicBezTo>
                  <a:pt x="20600" y="120000"/>
                  <a:pt x="21816" y="118777"/>
                  <a:pt x="21816" y="117272"/>
                </a:cubicBezTo>
                <a:lnTo>
                  <a:pt x="21816" y="112950"/>
                </a:lnTo>
                <a:lnTo>
                  <a:pt x="28072" y="119200"/>
                </a:lnTo>
                <a:cubicBezTo>
                  <a:pt x="28561" y="119694"/>
                  <a:pt x="2924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81816"/>
                </a:lnTo>
                <a:lnTo>
                  <a:pt x="87272" y="81816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0755" y="120000"/>
                  <a:pt x="91438" y="119694"/>
                  <a:pt x="91933" y="119200"/>
                </a:cubicBezTo>
                <a:lnTo>
                  <a:pt x="98183" y="112950"/>
                </a:lnTo>
                <a:lnTo>
                  <a:pt x="98183" y="117272"/>
                </a:lnTo>
                <a:cubicBezTo>
                  <a:pt x="98183" y="118777"/>
                  <a:pt x="99400" y="120000"/>
                  <a:pt x="100911" y="120000"/>
                </a:cubicBezTo>
                <a:cubicBezTo>
                  <a:pt x="102416" y="120000"/>
                  <a:pt x="103638" y="118777"/>
                  <a:pt x="103638" y="117272"/>
                </a:cubicBezTo>
                <a:lnTo>
                  <a:pt x="103638" y="81816"/>
                </a:lnTo>
                <a:lnTo>
                  <a:pt x="114544" y="81816"/>
                </a:lnTo>
                <a:cubicBezTo>
                  <a:pt x="117555" y="81816"/>
                  <a:pt x="120000" y="79372"/>
                  <a:pt x="120000" y="76361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22098644" y="6578673"/>
            <a:ext cx="558655" cy="5586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6361"/>
                </a:moveTo>
                <a:lnTo>
                  <a:pt x="5455" y="76361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76361"/>
                  <a:pt x="114544" y="76361"/>
                </a:cubicBezTo>
                <a:close/>
                <a:moveTo>
                  <a:pt x="98183" y="83416"/>
                </a:moveTo>
                <a:lnTo>
                  <a:pt x="92727" y="88872"/>
                </a:lnTo>
                <a:lnTo>
                  <a:pt x="92727" y="81816"/>
                </a:lnTo>
                <a:lnTo>
                  <a:pt x="98183" y="81816"/>
                </a:lnTo>
                <a:cubicBezTo>
                  <a:pt x="98183" y="81816"/>
                  <a:pt x="98183" y="83416"/>
                  <a:pt x="98183" y="83416"/>
                </a:cubicBezTo>
                <a:close/>
                <a:moveTo>
                  <a:pt x="98183" y="99777"/>
                </a:moveTo>
                <a:lnTo>
                  <a:pt x="93855" y="95455"/>
                </a:lnTo>
                <a:lnTo>
                  <a:pt x="98183" y="91127"/>
                </a:lnTo>
                <a:cubicBezTo>
                  <a:pt x="98183" y="91127"/>
                  <a:pt x="98183" y="99777"/>
                  <a:pt x="98183" y="99777"/>
                </a:cubicBezTo>
                <a:close/>
                <a:moveTo>
                  <a:pt x="92727" y="110688"/>
                </a:moveTo>
                <a:lnTo>
                  <a:pt x="92727" y="102038"/>
                </a:lnTo>
                <a:lnTo>
                  <a:pt x="97050" y="106361"/>
                </a:lnTo>
                <a:cubicBezTo>
                  <a:pt x="97050" y="106361"/>
                  <a:pt x="92727" y="110688"/>
                  <a:pt x="92727" y="110688"/>
                </a:cubicBezTo>
                <a:close/>
                <a:moveTo>
                  <a:pt x="27272" y="88872"/>
                </a:moveTo>
                <a:lnTo>
                  <a:pt x="21816" y="83416"/>
                </a:lnTo>
                <a:lnTo>
                  <a:pt x="21816" y="81816"/>
                </a:lnTo>
                <a:lnTo>
                  <a:pt x="27272" y="81816"/>
                </a:lnTo>
                <a:cubicBezTo>
                  <a:pt x="27272" y="81816"/>
                  <a:pt x="27272" y="88872"/>
                  <a:pt x="27272" y="88872"/>
                </a:cubicBezTo>
                <a:close/>
                <a:moveTo>
                  <a:pt x="21816" y="99777"/>
                </a:moveTo>
                <a:lnTo>
                  <a:pt x="21816" y="91127"/>
                </a:lnTo>
                <a:lnTo>
                  <a:pt x="26144" y="95455"/>
                </a:lnTo>
                <a:cubicBezTo>
                  <a:pt x="26144" y="95455"/>
                  <a:pt x="21816" y="99777"/>
                  <a:pt x="21816" y="99777"/>
                </a:cubicBezTo>
                <a:close/>
                <a:moveTo>
                  <a:pt x="27272" y="110688"/>
                </a:moveTo>
                <a:lnTo>
                  <a:pt x="22950" y="106361"/>
                </a:lnTo>
                <a:lnTo>
                  <a:pt x="27272" y="102038"/>
                </a:lnTo>
                <a:cubicBezTo>
                  <a:pt x="27272" y="102038"/>
                  <a:pt x="27272" y="110688"/>
                  <a:pt x="27272" y="110688"/>
                </a:cubicBezTo>
                <a:close/>
                <a:moveTo>
                  <a:pt x="10911" y="10911"/>
                </a:moveTo>
                <a:lnTo>
                  <a:pt x="109088" y="10911"/>
                </a:lnTo>
                <a:lnTo>
                  <a:pt x="109088" y="65455"/>
                </a:lnTo>
                <a:lnTo>
                  <a:pt x="10911" y="65455"/>
                </a:lnTo>
                <a:cubicBezTo>
                  <a:pt x="10911" y="65455"/>
                  <a:pt x="10911" y="10911"/>
                  <a:pt x="10911" y="10911"/>
                </a:cubicBezTo>
                <a:close/>
                <a:moveTo>
                  <a:pt x="114544" y="65455"/>
                </a:moveTo>
                <a:lnTo>
                  <a:pt x="114544" y="10911"/>
                </a:lnTo>
                <a:cubicBezTo>
                  <a:pt x="114544" y="7900"/>
                  <a:pt x="112100" y="5455"/>
                  <a:pt x="109088" y="5455"/>
                </a:cubicBezTo>
                <a:lnTo>
                  <a:pt x="98183" y="5455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5455"/>
                </a:lnTo>
                <a:lnTo>
                  <a:pt x="27272" y="5455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5455"/>
                </a:lnTo>
                <a:lnTo>
                  <a:pt x="10911" y="5455"/>
                </a:lnTo>
                <a:cubicBezTo>
                  <a:pt x="7900" y="5455"/>
                  <a:pt x="5455" y="7900"/>
                  <a:pt x="5455" y="10911"/>
                </a:cubicBez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76361"/>
                </a:lnTo>
                <a:cubicBezTo>
                  <a:pt x="0" y="79372"/>
                  <a:pt x="2444" y="81816"/>
                  <a:pt x="5455" y="81816"/>
                </a:cubicBezTo>
                <a:lnTo>
                  <a:pt x="16361" y="81816"/>
                </a:lnTo>
                <a:lnTo>
                  <a:pt x="16361" y="117272"/>
                </a:lnTo>
                <a:cubicBezTo>
                  <a:pt x="16361" y="118777"/>
                  <a:pt x="17583" y="120000"/>
                  <a:pt x="19088" y="120000"/>
                </a:cubicBezTo>
                <a:cubicBezTo>
                  <a:pt x="20600" y="120000"/>
                  <a:pt x="21816" y="118777"/>
                  <a:pt x="21816" y="117272"/>
                </a:cubicBezTo>
                <a:lnTo>
                  <a:pt x="21816" y="112950"/>
                </a:lnTo>
                <a:lnTo>
                  <a:pt x="28072" y="119200"/>
                </a:lnTo>
                <a:cubicBezTo>
                  <a:pt x="28561" y="119694"/>
                  <a:pt x="2924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81816"/>
                </a:lnTo>
                <a:lnTo>
                  <a:pt x="87272" y="81816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0755" y="120000"/>
                  <a:pt x="91433" y="119694"/>
                  <a:pt x="91933" y="119200"/>
                </a:cubicBezTo>
                <a:lnTo>
                  <a:pt x="98183" y="112950"/>
                </a:lnTo>
                <a:lnTo>
                  <a:pt x="98183" y="117272"/>
                </a:lnTo>
                <a:cubicBezTo>
                  <a:pt x="98183" y="118777"/>
                  <a:pt x="99400" y="120000"/>
                  <a:pt x="100911" y="120000"/>
                </a:cubicBezTo>
                <a:cubicBezTo>
                  <a:pt x="102416" y="120000"/>
                  <a:pt x="103638" y="118777"/>
                  <a:pt x="103638" y="117272"/>
                </a:cubicBezTo>
                <a:lnTo>
                  <a:pt x="103638" y="81816"/>
                </a:lnTo>
                <a:lnTo>
                  <a:pt x="114544" y="81816"/>
                </a:lnTo>
                <a:cubicBezTo>
                  <a:pt x="117555" y="81816"/>
                  <a:pt x="120000" y="79372"/>
                  <a:pt x="120000" y="76361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70111" y="22622"/>
                </a:moveTo>
                <a:cubicBezTo>
                  <a:pt x="69616" y="22122"/>
                  <a:pt x="68933" y="21816"/>
                  <a:pt x="68183" y="21816"/>
                </a:cubicBezTo>
                <a:cubicBezTo>
                  <a:pt x="66672" y="21816"/>
                  <a:pt x="65455" y="23038"/>
                  <a:pt x="65455" y="24544"/>
                </a:cubicBezTo>
                <a:cubicBezTo>
                  <a:pt x="65455" y="25300"/>
                  <a:pt x="65761" y="25983"/>
                  <a:pt x="66255" y="26472"/>
                </a:cubicBezTo>
                <a:lnTo>
                  <a:pt x="75233" y="35455"/>
                </a:lnTo>
                <a:lnTo>
                  <a:pt x="38183" y="35455"/>
                </a:lnTo>
                <a:cubicBezTo>
                  <a:pt x="36672" y="35455"/>
                  <a:pt x="35455" y="36677"/>
                  <a:pt x="35455" y="38183"/>
                </a:cubicBezTo>
                <a:cubicBezTo>
                  <a:pt x="35455" y="39688"/>
                  <a:pt x="36672" y="40911"/>
                  <a:pt x="38183" y="40911"/>
                </a:cubicBezTo>
                <a:lnTo>
                  <a:pt x="75233" y="40911"/>
                </a:lnTo>
                <a:lnTo>
                  <a:pt x="66255" y="49888"/>
                </a:lnTo>
                <a:cubicBezTo>
                  <a:pt x="65761" y="50383"/>
                  <a:pt x="65455" y="51066"/>
                  <a:pt x="65455" y="51816"/>
                </a:cubicBezTo>
                <a:cubicBezTo>
                  <a:pt x="65455" y="53327"/>
                  <a:pt x="66672" y="54544"/>
                  <a:pt x="68183" y="54544"/>
                </a:cubicBezTo>
                <a:cubicBezTo>
                  <a:pt x="68933" y="54544"/>
                  <a:pt x="69616" y="54244"/>
                  <a:pt x="70111" y="53744"/>
                </a:cubicBezTo>
                <a:lnTo>
                  <a:pt x="83744" y="40111"/>
                </a:lnTo>
                <a:cubicBezTo>
                  <a:pt x="84238" y="39616"/>
                  <a:pt x="84544" y="38933"/>
                  <a:pt x="84544" y="38183"/>
                </a:cubicBezTo>
                <a:cubicBezTo>
                  <a:pt x="84544" y="37433"/>
                  <a:pt x="84238" y="36744"/>
                  <a:pt x="83744" y="36255"/>
                </a:cubicBezTo>
                <a:cubicBezTo>
                  <a:pt x="83744" y="36255"/>
                  <a:pt x="70111" y="22622"/>
                  <a:pt x="70111" y="2262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8" name="Shape 918"/>
          <p:cNvSpPr/>
          <p:nvPr/>
        </p:nvSpPr>
        <p:spPr>
          <a:xfrm>
            <a:off x="11316883" y="5521975"/>
            <a:ext cx="26127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Location</a:t>
            </a:r>
          </a:p>
        </p:txBody>
      </p:sp>
      <p:sp>
        <p:nvSpPr>
          <p:cNvPr id="919" name="Shape 919"/>
          <p:cNvSpPr/>
          <p:nvPr/>
        </p:nvSpPr>
        <p:spPr>
          <a:xfrm>
            <a:off x="1758542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58494" y="98183"/>
                  <a:pt x="57272" y="99400"/>
                  <a:pt x="57272" y="100911"/>
                </a:cubicBezTo>
                <a:lnTo>
                  <a:pt x="57272" y="117272"/>
                </a:lnTo>
                <a:cubicBezTo>
                  <a:pt x="57272" y="118777"/>
                  <a:pt x="58494" y="120000"/>
                  <a:pt x="60000" y="120000"/>
                </a:cubicBezTo>
                <a:cubicBezTo>
                  <a:pt x="61505" y="120000"/>
                  <a:pt x="62727" y="118777"/>
                  <a:pt x="62727" y="117272"/>
                </a:cubicBezTo>
                <a:lnTo>
                  <a:pt x="62727" y="100911"/>
                </a:lnTo>
                <a:cubicBezTo>
                  <a:pt x="62727" y="99400"/>
                  <a:pt x="61505" y="98183"/>
                  <a:pt x="60000" y="98183"/>
                </a:cubicBezTo>
                <a:moveTo>
                  <a:pt x="60000" y="87272"/>
                </a:moveTo>
                <a:cubicBezTo>
                  <a:pt x="44938" y="87272"/>
                  <a:pt x="32727" y="75061"/>
                  <a:pt x="32727" y="60000"/>
                </a:cubicBez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75061"/>
                  <a:pt x="75061" y="87272"/>
                  <a:pt x="60000" y="87272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90855" y="87000"/>
                </a:moveTo>
                <a:cubicBezTo>
                  <a:pt x="89788" y="85933"/>
                  <a:pt x="88061" y="85933"/>
                  <a:pt x="86994" y="87000"/>
                </a:cubicBezTo>
                <a:cubicBezTo>
                  <a:pt x="85933" y="88061"/>
                  <a:pt x="85933" y="89794"/>
                  <a:pt x="86994" y="90855"/>
                </a:cubicBezTo>
                <a:lnTo>
                  <a:pt x="98566" y="102427"/>
                </a:lnTo>
                <a:cubicBezTo>
                  <a:pt x="99633" y="103494"/>
                  <a:pt x="101361" y="103494"/>
                  <a:pt x="102427" y="102427"/>
                </a:cubicBezTo>
                <a:cubicBezTo>
                  <a:pt x="103488" y="101361"/>
                  <a:pt x="103488" y="99633"/>
                  <a:pt x="102427" y="98572"/>
                </a:cubicBezTo>
                <a:cubicBezTo>
                  <a:pt x="102427" y="98572"/>
                  <a:pt x="90855" y="87000"/>
                  <a:pt x="90855" y="87000"/>
                </a:cubicBezTo>
                <a:close/>
                <a:moveTo>
                  <a:pt x="117272" y="57272"/>
                </a:moveTo>
                <a:lnTo>
                  <a:pt x="100911" y="57272"/>
                </a:lnTo>
                <a:cubicBezTo>
                  <a:pt x="99405" y="57272"/>
                  <a:pt x="98183" y="58494"/>
                  <a:pt x="98183" y="60000"/>
                </a:cubicBezTo>
                <a:cubicBezTo>
                  <a:pt x="98183" y="61505"/>
                  <a:pt x="99405" y="62727"/>
                  <a:pt x="100911" y="62727"/>
                </a:cubicBez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29144" y="87000"/>
                </a:moveTo>
                <a:lnTo>
                  <a:pt x="17572" y="98572"/>
                </a:lnTo>
                <a:cubicBezTo>
                  <a:pt x="16511" y="99633"/>
                  <a:pt x="16511" y="101361"/>
                  <a:pt x="17572" y="102427"/>
                </a:cubicBezTo>
                <a:cubicBezTo>
                  <a:pt x="18638" y="103494"/>
                  <a:pt x="20366" y="103494"/>
                  <a:pt x="21433" y="102427"/>
                </a:cubicBezTo>
                <a:lnTo>
                  <a:pt x="33005" y="90855"/>
                </a:lnTo>
                <a:cubicBezTo>
                  <a:pt x="34066" y="89794"/>
                  <a:pt x="34066" y="88061"/>
                  <a:pt x="33005" y="87000"/>
                </a:cubicBezTo>
                <a:cubicBezTo>
                  <a:pt x="31938" y="85933"/>
                  <a:pt x="30211" y="85933"/>
                  <a:pt x="29144" y="87000"/>
                </a:cubicBezTo>
                <a:moveTo>
                  <a:pt x="90855" y="33005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5"/>
                </a:cubicBezTo>
                <a:cubicBezTo>
                  <a:pt x="88061" y="34066"/>
                  <a:pt x="89788" y="34066"/>
                  <a:pt x="90855" y="33005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21816" y="60000"/>
                </a:moveTo>
                <a:cubicBezTo>
                  <a:pt x="21816" y="58494"/>
                  <a:pt x="20594" y="57272"/>
                  <a:pt x="19088" y="57272"/>
                </a:cubicBez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19088" y="62727"/>
                </a:lnTo>
                <a:cubicBezTo>
                  <a:pt x="20594" y="62727"/>
                  <a:pt x="21816" y="61505"/>
                  <a:pt x="21816" y="60000"/>
                </a:cubicBezTo>
                <a:moveTo>
                  <a:pt x="29144" y="33005"/>
                </a:moveTo>
                <a:cubicBezTo>
                  <a:pt x="30211" y="34066"/>
                  <a:pt x="31938" y="34066"/>
                  <a:pt x="33005" y="33005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5"/>
                  <a:pt x="29144" y="33005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2825064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3416"/>
                </a:moveTo>
                <a:lnTo>
                  <a:pt x="50222" y="103638"/>
                </a:lnTo>
                <a:lnTo>
                  <a:pt x="51816" y="103638"/>
                </a:lnTo>
                <a:cubicBezTo>
                  <a:pt x="53322" y="103638"/>
                  <a:pt x="54544" y="102416"/>
                  <a:pt x="54544" y="100911"/>
                </a:cubicBezTo>
                <a:lnTo>
                  <a:pt x="54544" y="87272"/>
                </a:lnTo>
                <a:lnTo>
                  <a:pt x="65455" y="87272"/>
                </a:lnTo>
                <a:lnTo>
                  <a:pt x="65455" y="100911"/>
                </a:lnTo>
                <a:cubicBezTo>
                  <a:pt x="65455" y="102416"/>
                  <a:pt x="66677" y="103638"/>
                  <a:pt x="68183" y="103638"/>
                </a:cubicBezTo>
                <a:lnTo>
                  <a:pt x="69777" y="103638"/>
                </a:lnTo>
                <a:cubicBezTo>
                  <a:pt x="69777" y="103638"/>
                  <a:pt x="60000" y="113416"/>
                  <a:pt x="60000" y="113416"/>
                </a:cubicBezTo>
                <a:close/>
                <a:moveTo>
                  <a:pt x="76361" y="98183"/>
                </a:moveTo>
                <a:lnTo>
                  <a:pt x="70911" y="98183"/>
                </a:lnTo>
                <a:lnTo>
                  <a:pt x="70911" y="84544"/>
                </a:lnTo>
                <a:cubicBezTo>
                  <a:pt x="70911" y="83038"/>
                  <a:pt x="69688" y="81816"/>
                  <a:pt x="68183" y="81816"/>
                </a:cubicBezTo>
                <a:lnTo>
                  <a:pt x="51816" y="81816"/>
                </a:lnTo>
                <a:cubicBezTo>
                  <a:pt x="50311" y="81816"/>
                  <a:pt x="49088" y="83038"/>
                  <a:pt x="49088" y="84544"/>
                </a:cubicBezTo>
                <a:lnTo>
                  <a:pt x="49088" y="98183"/>
                </a:lnTo>
                <a:lnTo>
                  <a:pt x="43638" y="98183"/>
                </a:lnTo>
                <a:cubicBezTo>
                  <a:pt x="42133" y="98183"/>
                  <a:pt x="40911" y="99400"/>
                  <a:pt x="40911" y="100911"/>
                </a:cubicBezTo>
                <a:cubicBezTo>
                  <a:pt x="40911" y="101661"/>
                  <a:pt x="41216" y="102344"/>
                  <a:pt x="41705" y="102838"/>
                </a:cubicBezTo>
                <a:lnTo>
                  <a:pt x="58072" y="119200"/>
                </a:lnTo>
                <a:cubicBezTo>
                  <a:pt x="58566" y="119694"/>
                  <a:pt x="59250" y="120000"/>
                  <a:pt x="60000" y="120000"/>
                </a:cubicBezTo>
                <a:cubicBezTo>
                  <a:pt x="60750" y="120000"/>
                  <a:pt x="61433" y="119694"/>
                  <a:pt x="61927" y="119200"/>
                </a:cubicBezTo>
                <a:lnTo>
                  <a:pt x="78294" y="102838"/>
                </a:lnTo>
                <a:cubicBezTo>
                  <a:pt x="78783" y="102344"/>
                  <a:pt x="79088" y="101661"/>
                  <a:pt x="79088" y="100911"/>
                </a:cubicBezTo>
                <a:cubicBezTo>
                  <a:pt x="79088" y="99400"/>
                  <a:pt x="77866" y="98183"/>
                  <a:pt x="76361" y="98183"/>
                </a:cubicBezTo>
                <a:moveTo>
                  <a:pt x="32727" y="60000"/>
                </a:move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60000"/>
                  <a:pt x="32727" y="60000"/>
                  <a:pt x="32727" y="60000"/>
                </a:cubicBezTo>
                <a:close/>
                <a:moveTo>
                  <a:pt x="117272" y="60000"/>
                </a:moveTo>
                <a:lnTo>
                  <a:pt x="92727" y="60000"/>
                </a:lnTo>
                <a:cubicBezTo>
                  <a:pt x="92727" y="41927"/>
                  <a:pt x="78072" y="27272"/>
                  <a:pt x="60000" y="27272"/>
                </a:cubicBezTo>
                <a:cubicBezTo>
                  <a:pt x="41927" y="27272"/>
                  <a:pt x="27272" y="41927"/>
                  <a:pt x="27272" y="60000"/>
                </a:cubicBezTo>
                <a:lnTo>
                  <a:pt x="2727" y="60000"/>
                </a:lnTo>
                <a:cubicBezTo>
                  <a:pt x="1222" y="60000"/>
                  <a:pt x="0" y="61222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61222"/>
                  <a:pt x="118777" y="60000"/>
                  <a:pt x="117272" y="60000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90855" y="33000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0"/>
                </a:cubicBezTo>
                <a:cubicBezTo>
                  <a:pt x="88061" y="34066"/>
                  <a:pt x="89788" y="34066"/>
                  <a:pt x="90855" y="33000"/>
                </a:cubicBezTo>
                <a:moveTo>
                  <a:pt x="29144" y="33000"/>
                </a:moveTo>
                <a:cubicBezTo>
                  <a:pt x="30211" y="34066"/>
                  <a:pt x="31938" y="34066"/>
                  <a:pt x="33005" y="33000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0"/>
                  <a:pt x="29144" y="33000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3891586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6583"/>
                </a:moveTo>
                <a:lnTo>
                  <a:pt x="69777" y="16361"/>
                </a:lnTo>
                <a:lnTo>
                  <a:pt x="68183" y="16361"/>
                </a:lnTo>
                <a:cubicBezTo>
                  <a:pt x="66677" y="16361"/>
                  <a:pt x="65455" y="17583"/>
                  <a:pt x="65455" y="19088"/>
                </a:cubicBezTo>
                <a:lnTo>
                  <a:pt x="65455" y="32727"/>
                </a:lnTo>
                <a:lnTo>
                  <a:pt x="54544" y="32727"/>
                </a:lnTo>
                <a:lnTo>
                  <a:pt x="54544" y="19088"/>
                </a:lnTo>
                <a:cubicBezTo>
                  <a:pt x="54544" y="17583"/>
                  <a:pt x="53322" y="16361"/>
                  <a:pt x="51816" y="16361"/>
                </a:cubicBezTo>
                <a:lnTo>
                  <a:pt x="50222" y="16361"/>
                </a:lnTo>
                <a:cubicBezTo>
                  <a:pt x="50222" y="16361"/>
                  <a:pt x="60000" y="6583"/>
                  <a:pt x="60000" y="6583"/>
                </a:cubicBezTo>
                <a:close/>
                <a:moveTo>
                  <a:pt x="43638" y="21816"/>
                </a:moveTo>
                <a:lnTo>
                  <a:pt x="49088" y="21816"/>
                </a:lnTo>
                <a:lnTo>
                  <a:pt x="49088" y="35455"/>
                </a:lnTo>
                <a:cubicBezTo>
                  <a:pt x="49088" y="36961"/>
                  <a:pt x="50311" y="38183"/>
                  <a:pt x="51816" y="38183"/>
                </a:cubicBezTo>
                <a:lnTo>
                  <a:pt x="68183" y="38183"/>
                </a:lnTo>
                <a:cubicBezTo>
                  <a:pt x="69688" y="38183"/>
                  <a:pt x="70911" y="36961"/>
                  <a:pt x="70911" y="35455"/>
                </a:cubicBezTo>
                <a:lnTo>
                  <a:pt x="70911" y="21816"/>
                </a:lnTo>
                <a:lnTo>
                  <a:pt x="76361" y="21816"/>
                </a:lnTo>
                <a:cubicBezTo>
                  <a:pt x="77866" y="21816"/>
                  <a:pt x="79088" y="20600"/>
                  <a:pt x="79088" y="19088"/>
                </a:cubicBezTo>
                <a:cubicBezTo>
                  <a:pt x="79088" y="18338"/>
                  <a:pt x="78783" y="17655"/>
                  <a:pt x="78294" y="17161"/>
                </a:cubicBezTo>
                <a:lnTo>
                  <a:pt x="61927" y="800"/>
                </a:lnTo>
                <a:cubicBezTo>
                  <a:pt x="61438" y="305"/>
                  <a:pt x="60750" y="0"/>
                  <a:pt x="60000" y="0"/>
                </a:cubicBezTo>
                <a:cubicBezTo>
                  <a:pt x="59250" y="0"/>
                  <a:pt x="58566" y="305"/>
                  <a:pt x="58066" y="800"/>
                </a:cubicBezTo>
                <a:lnTo>
                  <a:pt x="41705" y="17161"/>
                </a:lnTo>
                <a:cubicBezTo>
                  <a:pt x="41216" y="17655"/>
                  <a:pt x="40911" y="18338"/>
                  <a:pt x="40911" y="19088"/>
                </a:cubicBezTo>
                <a:cubicBezTo>
                  <a:pt x="40911" y="20600"/>
                  <a:pt x="42133" y="21816"/>
                  <a:pt x="43638" y="21816"/>
                </a:cubicBezTo>
                <a:moveTo>
                  <a:pt x="29144" y="87550"/>
                </a:moveTo>
                <a:cubicBezTo>
                  <a:pt x="30211" y="88611"/>
                  <a:pt x="31938" y="88611"/>
                  <a:pt x="33005" y="87550"/>
                </a:cubicBezTo>
                <a:cubicBezTo>
                  <a:pt x="34066" y="86483"/>
                  <a:pt x="34066" y="84755"/>
                  <a:pt x="33005" y="83688"/>
                </a:cubicBezTo>
                <a:lnTo>
                  <a:pt x="21433" y="72116"/>
                </a:lnTo>
                <a:cubicBezTo>
                  <a:pt x="20366" y="71055"/>
                  <a:pt x="18638" y="71055"/>
                  <a:pt x="17572" y="72116"/>
                </a:cubicBezTo>
                <a:cubicBezTo>
                  <a:pt x="16505" y="73183"/>
                  <a:pt x="16505" y="74911"/>
                  <a:pt x="17572" y="75972"/>
                </a:cubicBezTo>
                <a:cubicBezTo>
                  <a:pt x="17572" y="75972"/>
                  <a:pt x="29144" y="87550"/>
                  <a:pt x="29144" y="87550"/>
                </a:cubicBezTo>
                <a:close/>
                <a:moveTo>
                  <a:pt x="57272" y="57272"/>
                </a:moveTo>
                <a:lnTo>
                  <a:pt x="57272" y="73638"/>
                </a:lnTo>
                <a:cubicBezTo>
                  <a:pt x="57272" y="75144"/>
                  <a:pt x="58494" y="76361"/>
                  <a:pt x="60000" y="76361"/>
                </a:cubicBezTo>
                <a:cubicBezTo>
                  <a:pt x="61505" y="76361"/>
                  <a:pt x="62727" y="75144"/>
                  <a:pt x="62727" y="73638"/>
                </a:cubicBezTo>
                <a:lnTo>
                  <a:pt x="62727" y="57272"/>
                </a:lnTo>
                <a:cubicBezTo>
                  <a:pt x="62727" y="55766"/>
                  <a:pt x="61505" y="54544"/>
                  <a:pt x="60000" y="54544"/>
                </a:cubicBezTo>
                <a:cubicBezTo>
                  <a:pt x="58494" y="54544"/>
                  <a:pt x="57272" y="55766"/>
                  <a:pt x="57272" y="57272"/>
                </a:cubicBezTo>
                <a:moveTo>
                  <a:pt x="90855" y="87550"/>
                </a:moveTo>
                <a:lnTo>
                  <a:pt x="102427" y="75972"/>
                </a:lnTo>
                <a:cubicBezTo>
                  <a:pt x="103488" y="74911"/>
                  <a:pt x="103488" y="73183"/>
                  <a:pt x="102427" y="72116"/>
                </a:cubicBezTo>
                <a:cubicBezTo>
                  <a:pt x="101361" y="71055"/>
                  <a:pt x="99633" y="71055"/>
                  <a:pt x="98566" y="72116"/>
                </a:cubicBezTo>
                <a:lnTo>
                  <a:pt x="86994" y="83688"/>
                </a:lnTo>
                <a:cubicBezTo>
                  <a:pt x="85933" y="84755"/>
                  <a:pt x="85933" y="86483"/>
                  <a:pt x="86994" y="87550"/>
                </a:cubicBezTo>
                <a:cubicBezTo>
                  <a:pt x="88061" y="88611"/>
                  <a:pt x="89788" y="88611"/>
                  <a:pt x="90855" y="87550"/>
                </a:cubicBezTo>
                <a:moveTo>
                  <a:pt x="32727" y="114544"/>
                </a:moveTo>
                <a:cubicBezTo>
                  <a:pt x="32727" y="99483"/>
                  <a:pt x="44938" y="87272"/>
                  <a:pt x="60000" y="87272"/>
                </a:cubicBezTo>
                <a:cubicBezTo>
                  <a:pt x="75061" y="87272"/>
                  <a:pt x="87272" y="99483"/>
                  <a:pt x="87272" y="114544"/>
                </a:cubicBezTo>
                <a:cubicBezTo>
                  <a:pt x="87272" y="114544"/>
                  <a:pt x="32727" y="114544"/>
                  <a:pt x="32727" y="114544"/>
                </a:cubicBezTo>
                <a:close/>
                <a:moveTo>
                  <a:pt x="117272" y="114544"/>
                </a:moveTo>
                <a:lnTo>
                  <a:pt x="92727" y="114544"/>
                </a:lnTo>
                <a:cubicBezTo>
                  <a:pt x="92727" y="96472"/>
                  <a:pt x="78072" y="81816"/>
                  <a:pt x="60000" y="81816"/>
                </a:cubicBezTo>
                <a:cubicBezTo>
                  <a:pt x="41927" y="81816"/>
                  <a:pt x="27272" y="96472"/>
                  <a:pt x="27272" y="114544"/>
                </a:cubicBezTo>
                <a:lnTo>
                  <a:pt x="2727" y="114544"/>
                </a:lnTo>
                <a:cubicBezTo>
                  <a:pt x="1222" y="114544"/>
                  <a:pt x="0" y="115766"/>
                  <a:pt x="0" y="117272"/>
                </a:cubicBezTo>
                <a:cubicBezTo>
                  <a:pt x="0" y="118777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777"/>
                  <a:pt x="120000" y="117272"/>
                </a:cubicBezTo>
                <a:cubicBezTo>
                  <a:pt x="120000" y="115766"/>
                  <a:pt x="118777" y="114544"/>
                  <a:pt x="117272" y="11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4958108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0911"/>
                </a:moveTo>
                <a:lnTo>
                  <a:pt x="109088" y="10911"/>
                </a:lnTo>
                <a:lnTo>
                  <a:pt x="105000" y="0"/>
                </a:lnTo>
                <a:lnTo>
                  <a:pt x="100911" y="10911"/>
                </a:lnTo>
                <a:lnTo>
                  <a:pt x="90000" y="10911"/>
                </a:lnTo>
                <a:lnTo>
                  <a:pt x="98861" y="17727"/>
                </a:lnTo>
                <a:lnTo>
                  <a:pt x="94772" y="30000"/>
                </a:lnTo>
                <a:lnTo>
                  <a:pt x="105000" y="22500"/>
                </a:lnTo>
                <a:lnTo>
                  <a:pt x="115227" y="30000"/>
                </a:lnTo>
                <a:lnTo>
                  <a:pt x="111138" y="17727"/>
                </a:lnTo>
                <a:cubicBezTo>
                  <a:pt x="111138" y="17727"/>
                  <a:pt x="120000" y="10911"/>
                  <a:pt x="120000" y="10911"/>
                </a:cubicBezTo>
                <a:close/>
                <a:moveTo>
                  <a:pt x="60000" y="114533"/>
                </a:moveTo>
                <a:cubicBezTo>
                  <a:pt x="29922" y="114533"/>
                  <a:pt x="5455" y="90016"/>
                  <a:pt x="5455" y="59872"/>
                </a:cubicBezTo>
                <a:cubicBezTo>
                  <a:pt x="5455" y="35744"/>
                  <a:pt x="20805" y="15227"/>
                  <a:pt x="42722" y="8005"/>
                </a:cubicBezTo>
                <a:cubicBezTo>
                  <a:pt x="37983" y="17233"/>
                  <a:pt x="35455" y="27538"/>
                  <a:pt x="35455" y="38005"/>
                </a:cubicBezTo>
                <a:cubicBezTo>
                  <a:pt x="35455" y="72244"/>
                  <a:pt x="61766" y="100438"/>
                  <a:pt x="95188" y="103355"/>
                </a:cubicBezTo>
                <a:cubicBezTo>
                  <a:pt x="85338" y="110350"/>
                  <a:pt x="72583" y="114533"/>
                  <a:pt x="60000" y="114533"/>
                </a:cubicBezTo>
                <a:moveTo>
                  <a:pt x="40911" y="38005"/>
                </a:moveTo>
                <a:cubicBezTo>
                  <a:pt x="40911" y="23600"/>
                  <a:pt x="45977" y="10388"/>
                  <a:pt x="54411" y="27"/>
                </a:cubicBezTo>
                <a:cubicBezTo>
                  <a:pt x="23900" y="2855"/>
                  <a:pt x="0" y="28555"/>
                  <a:pt x="0" y="59872"/>
                </a:cubicBezTo>
                <a:cubicBezTo>
                  <a:pt x="0" y="93083"/>
                  <a:pt x="26866" y="120000"/>
                  <a:pt x="60000" y="120000"/>
                </a:cubicBezTo>
                <a:cubicBezTo>
                  <a:pt x="78755" y="120000"/>
                  <a:pt x="98088" y="111361"/>
                  <a:pt x="109088" y="97850"/>
                </a:cubicBezTo>
                <a:cubicBezTo>
                  <a:pt x="107250" y="98022"/>
                  <a:pt x="102794" y="98138"/>
                  <a:pt x="100911" y="98138"/>
                </a:cubicBezTo>
                <a:cubicBezTo>
                  <a:pt x="67772" y="98138"/>
                  <a:pt x="40911" y="71216"/>
                  <a:pt x="40911" y="38005"/>
                </a:cubicBezTo>
                <a:moveTo>
                  <a:pt x="98183" y="57272"/>
                </a:moveTo>
                <a:lnTo>
                  <a:pt x="95205" y="65205"/>
                </a:lnTo>
                <a:lnTo>
                  <a:pt x="87272" y="65205"/>
                </a:lnTo>
                <a:lnTo>
                  <a:pt x="93716" y="70161"/>
                </a:lnTo>
                <a:lnTo>
                  <a:pt x="90744" y="79088"/>
                </a:lnTo>
                <a:lnTo>
                  <a:pt x="98183" y="73638"/>
                </a:lnTo>
                <a:lnTo>
                  <a:pt x="105616" y="79088"/>
                </a:lnTo>
                <a:lnTo>
                  <a:pt x="102644" y="70161"/>
                </a:lnTo>
                <a:lnTo>
                  <a:pt x="109088" y="65205"/>
                </a:lnTo>
                <a:lnTo>
                  <a:pt x="101155" y="65205"/>
                </a:lnTo>
                <a:cubicBezTo>
                  <a:pt x="101155" y="65205"/>
                  <a:pt x="98183" y="57272"/>
                  <a:pt x="98183" y="57272"/>
                </a:cubicBezTo>
                <a:close/>
                <a:moveTo>
                  <a:pt x="63472" y="51816"/>
                </a:moveTo>
                <a:lnTo>
                  <a:pt x="70911" y="46361"/>
                </a:lnTo>
                <a:lnTo>
                  <a:pt x="78344" y="51816"/>
                </a:lnTo>
                <a:lnTo>
                  <a:pt x="75372" y="42894"/>
                </a:lnTo>
                <a:lnTo>
                  <a:pt x="81816" y="37933"/>
                </a:lnTo>
                <a:lnTo>
                  <a:pt x="73883" y="37933"/>
                </a:lnTo>
                <a:lnTo>
                  <a:pt x="70911" y="30000"/>
                </a:lnTo>
                <a:lnTo>
                  <a:pt x="67933" y="37933"/>
                </a:lnTo>
                <a:lnTo>
                  <a:pt x="60000" y="37933"/>
                </a:lnTo>
                <a:lnTo>
                  <a:pt x="66444" y="42894"/>
                </a:lnTo>
                <a:cubicBezTo>
                  <a:pt x="66444" y="42894"/>
                  <a:pt x="63472" y="51816"/>
                  <a:pt x="63472" y="51816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6024630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3638" y="49088"/>
                </a:moveTo>
                <a:cubicBezTo>
                  <a:pt x="37611" y="49088"/>
                  <a:pt x="32727" y="44205"/>
                  <a:pt x="32727" y="38183"/>
                </a:cubicBezTo>
                <a:cubicBezTo>
                  <a:pt x="32727" y="32155"/>
                  <a:pt x="37611" y="27272"/>
                  <a:pt x="43638" y="27272"/>
                </a:cubicBezTo>
                <a:cubicBezTo>
                  <a:pt x="49661" y="27272"/>
                  <a:pt x="54544" y="32155"/>
                  <a:pt x="54544" y="38183"/>
                </a:cubicBezTo>
                <a:cubicBezTo>
                  <a:pt x="54544" y="44205"/>
                  <a:pt x="49661" y="49088"/>
                  <a:pt x="43638" y="49088"/>
                </a:cubicBezTo>
                <a:moveTo>
                  <a:pt x="43638" y="21816"/>
                </a:moveTo>
                <a:cubicBezTo>
                  <a:pt x="34600" y="21816"/>
                  <a:pt x="27272" y="29150"/>
                  <a:pt x="27272" y="38183"/>
                </a:cubicBezTo>
                <a:cubicBezTo>
                  <a:pt x="27272" y="47222"/>
                  <a:pt x="34600" y="54544"/>
                  <a:pt x="43638" y="54544"/>
                </a:cubicBezTo>
                <a:cubicBezTo>
                  <a:pt x="52672" y="54544"/>
                  <a:pt x="60000" y="47222"/>
                  <a:pt x="60000" y="38183"/>
                </a:cubicBezTo>
                <a:cubicBezTo>
                  <a:pt x="60000" y="29150"/>
                  <a:pt x="52672" y="21816"/>
                  <a:pt x="43638" y="21816"/>
                </a:cubicBezTo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90127" y="5455"/>
                  <a:pt x="114544" y="29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moveTo>
                  <a:pt x="68183" y="60000"/>
                </a:moveTo>
                <a:cubicBezTo>
                  <a:pt x="66677" y="60000"/>
                  <a:pt x="65455" y="61222"/>
                  <a:pt x="65455" y="62727"/>
                </a:cubicBezTo>
                <a:cubicBezTo>
                  <a:pt x="65455" y="64233"/>
                  <a:pt x="66677" y="65455"/>
                  <a:pt x="68183" y="65455"/>
                </a:cubicBezTo>
                <a:cubicBezTo>
                  <a:pt x="69688" y="65455"/>
                  <a:pt x="70911" y="64233"/>
                  <a:pt x="70911" y="62727"/>
                </a:cubicBezTo>
                <a:cubicBezTo>
                  <a:pt x="70911" y="61222"/>
                  <a:pt x="69688" y="60000"/>
                  <a:pt x="68183" y="60000"/>
                </a:cubicBezTo>
                <a:moveTo>
                  <a:pt x="51816" y="87272"/>
                </a:moveTo>
                <a:cubicBezTo>
                  <a:pt x="50311" y="87272"/>
                  <a:pt x="49088" y="86055"/>
                  <a:pt x="49088" y="84544"/>
                </a:cubicBezTo>
                <a:cubicBezTo>
                  <a:pt x="49088" y="83038"/>
                  <a:pt x="50311" y="81816"/>
                  <a:pt x="51816" y="81816"/>
                </a:cubicBezTo>
                <a:cubicBezTo>
                  <a:pt x="53322" y="81816"/>
                  <a:pt x="54544" y="83038"/>
                  <a:pt x="54544" y="84544"/>
                </a:cubicBezTo>
                <a:cubicBezTo>
                  <a:pt x="54544" y="86055"/>
                  <a:pt x="53322" y="87272"/>
                  <a:pt x="51816" y="87272"/>
                </a:cubicBezTo>
                <a:moveTo>
                  <a:pt x="51816" y="76361"/>
                </a:moveTo>
                <a:cubicBezTo>
                  <a:pt x="47300" y="76361"/>
                  <a:pt x="43638" y="80027"/>
                  <a:pt x="43638" y="84544"/>
                </a:cubicBezTo>
                <a:cubicBezTo>
                  <a:pt x="43638" y="89066"/>
                  <a:pt x="47300" y="92727"/>
                  <a:pt x="51816" y="92727"/>
                </a:cubicBezTo>
                <a:cubicBezTo>
                  <a:pt x="56338" y="92727"/>
                  <a:pt x="60000" y="89066"/>
                  <a:pt x="60000" y="84544"/>
                </a:cubicBezTo>
                <a:cubicBezTo>
                  <a:pt x="60000" y="80027"/>
                  <a:pt x="56338" y="76361"/>
                  <a:pt x="51816" y="76361"/>
                </a:cubicBezTo>
                <a:moveTo>
                  <a:pt x="27272" y="65455"/>
                </a:moveTo>
                <a:cubicBezTo>
                  <a:pt x="24261" y="65455"/>
                  <a:pt x="21816" y="67900"/>
                  <a:pt x="21816" y="70911"/>
                </a:cubicBezTo>
                <a:cubicBezTo>
                  <a:pt x="21816" y="73916"/>
                  <a:pt x="24261" y="76361"/>
                  <a:pt x="27272" y="76361"/>
                </a:cubicBezTo>
                <a:cubicBezTo>
                  <a:pt x="30283" y="76361"/>
                  <a:pt x="32727" y="73916"/>
                  <a:pt x="32727" y="70911"/>
                </a:cubicBezTo>
                <a:cubicBezTo>
                  <a:pt x="32727" y="67900"/>
                  <a:pt x="30283" y="65455"/>
                  <a:pt x="27272" y="65455"/>
                </a:cubicBezTo>
                <a:moveTo>
                  <a:pt x="79088" y="92727"/>
                </a:moveTo>
                <a:cubicBezTo>
                  <a:pt x="77588" y="92727"/>
                  <a:pt x="76361" y="93950"/>
                  <a:pt x="76361" y="95455"/>
                </a:cubicBezTo>
                <a:cubicBezTo>
                  <a:pt x="76361" y="96961"/>
                  <a:pt x="77588" y="98183"/>
                  <a:pt x="79088" y="98183"/>
                </a:cubicBezTo>
                <a:cubicBezTo>
                  <a:pt x="80594" y="98183"/>
                  <a:pt x="81816" y="96961"/>
                  <a:pt x="81816" y="95455"/>
                </a:cubicBezTo>
                <a:cubicBezTo>
                  <a:pt x="81816" y="93950"/>
                  <a:pt x="80594" y="92727"/>
                  <a:pt x="79088" y="92727"/>
                </a:cubicBezTo>
                <a:moveTo>
                  <a:pt x="92727" y="65455"/>
                </a:moveTo>
                <a:cubicBezTo>
                  <a:pt x="89716" y="65455"/>
                  <a:pt x="87272" y="63011"/>
                  <a:pt x="87272" y="60000"/>
                </a:cubicBezTo>
                <a:cubicBezTo>
                  <a:pt x="87272" y="56988"/>
                  <a:pt x="89716" y="54544"/>
                  <a:pt x="92727" y="54544"/>
                </a:cubicBezTo>
                <a:cubicBezTo>
                  <a:pt x="95738" y="54544"/>
                  <a:pt x="98183" y="56988"/>
                  <a:pt x="98183" y="60000"/>
                </a:cubicBezTo>
                <a:cubicBezTo>
                  <a:pt x="98183" y="63011"/>
                  <a:pt x="95738" y="65455"/>
                  <a:pt x="92727" y="65455"/>
                </a:cubicBezTo>
                <a:moveTo>
                  <a:pt x="92727" y="49088"/>
                </a:moveTo>
                <a:cubicBezTo>
                  <a:pt x="86700" y="49088"/>
                  <a:pt x="81816" y="53977"/>
                  <a:pt x="81816" y="60000"/>
                </a:cubicBezTo>
                <a:cubicBezTo>
                  <a:pt x="81816" y="66022"/>
                  <a:pt x="86700" y="70911"/>
                  <a:pt x="92727" y="70911"/>
                </a:cubicBezTo>
                <a:cubicBezTo>
                  <a:pt x="98750" y="70911"/>
                  <a:pt x="103638" y="66022"/>
                  <a:pt x="103638" y="60000"/>
                </a:cubicBezTo>
                <a:cubicBezTo>
                  <a:pt x="103638" y="53977"/>
                  <a:pt x="98750" y="49088"/>
                  <a:pt x="92727" y="4908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7091152" y="9354628"/>
            <a:ext cx="558724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868" y="66366"/>
                </a:moveTo>
                <a:cubicBezTo>
                  <a:pt x="89851" y="73288"/>
                  <a:pt x="79099" y="79861"/>
                  <a:pt x="65904" y="84505"/>
                </a:cubicBezTo>
                <a:cubicBezTo>
                  <a:pt x="55700" y="88094"/>
                  <a:pt x="45376" y="89983"/>
                  <a:pt x="36058" y="89983"/>
                </a:cubicBezTo>
                <a:cubicBezTo>
                  <a:pt x="33363" y="89983"/>
                  <a:pt x="30839" y="89766"/>
                  <a:pt x="28401" y="89455"/>
                </a:cubicBezTo>
                <a:cubicBezTo>
                  <a:pt x="24250" y="81055"/>
                  <a:pt x="21823" y="70922"/>
                  <a:pt x="21823" y="60000"/>
                </a:cubicBezTo>
                <a:cubicBezTo>
                  <a:pt x="21823" y="31005"/>
                  <a:pt x="38913" y="7500"/>
                  <a:pt x="60000" y="7500"/>
                </a:cubicBezTo>
                <a:cubicBezTo>
                  <a:pt x="81086" y="7500"/>
                  <a:pt x="98176" y="31005"/>
                  <a:pt x="98176" y="60000"/>
                </a:cubicBezTo>
                <a:cubicBezTo>
                  <a:pt x="98176" y="62161"/>
                  <a:pt x="98051" y="64277"/>
                  <a:pt x="97868" y="66366"/>
                </a:cubicBezTo>
                <a:moveTo>
                  <a:pt x="60000" y="112500"/>
                </a:moveTo>
                <a:cubicBezTo>
                  <a:pt x="49567" y="112500"/>
                  <a:pt x="40129" y="106733"/>
                  <a:pt x="33237" y="97411"/>
                </a:cubicBezTo>
                <a:cubicBezTo>
                  <a:pt x="34168" y="97450"/>
                  <a:pt x="35098" y="97483"/>
                  <a:pt x="36058" y="97483"/>
                </a:cubicBezTo>
                <a:cubicBezTo>
                  <a:pt x="45542" y="97483"/>
                  <a:pt x="56231" y="95638"/>
                  <a:pt x="67251" y="91766"/>
                </a:cubicBezTo>
                <a:cubicBezTo>
                  <a:pt x="78208" y="87911"/>
                  <a:pt x="88075" y="82522"/>
                  <a:pt x="96263" y="76344"/>
                </a:cubicBezTo>
                <a:cubicBezTo>
                  <a:pt x="91267" y="97327"/>
                  <a:pt x="76929" y="112500"/>
                  <a:pt x="60000" y="112500"/>
                </a:cubicBezTo>
                <a:moveTo>
                  <a:pt x="119554" y="35311"/>
                </a:moveTo>
                <a:cubicBezTo>
                  <a:pt x="117578" y="25650"/>
                  <a:pt x="109293" y="19177"/>
                  <a:pt x="97480" y="16466"/>
                </a:cubicBezTo>
                <a:cubicBezTo>
                  <a:pt x="99238" y="19338"/>
                  <a:pt x="100837" y="22411"/>
                  <a:pt x="102236" y="25666"/>
                </a:cubicBezTo>
                <a:cubicBezTo>
                  <a:pt x="108819" y="28266"/>
                  <a:pt x="113273" y="32305"/>
                  <a:pt x="114301" y="37338"/>
                </a:cubicBezTo>
                <a:cubicBezTo>
                  <a:pt x="114901" y="40255"/>
                  <a:pt x="114387" y="43672"/>
                  <a:pt x="112782" y="47494"/>
                </a:cubicBezTo>
                <a:cubicBezTo>
                  <a:pt x="111052" y="51622"/>
                  <a:pt x="107940" y="56233"/>
                  <a:pt x="103595" y="60877"/>
                </a:cubicBezTo>
                <a:cubicBezTo>
                  <a:pt x="103601" y="60583"/>
                  <a:pt x="103629" y="60294"/>
                  <a:pt x="103629" y="60000"/>
                </a:cubicBezTo>
                <a:cubicBezTo>
                  <a:pt x="103629" y="26861"/>
                  <a:pt x="84095" y="0"/>
                  <a:pt x="60000" y="0"/>
                </a:cubicBezTo>
                <a:cubicBezTo>
                  <a:pt x="35904" y="0"/>
                  <a:pt x="16370" y="26861"/>
                  <a:pt x="16370" y="60000"/>
                </a:cubicBezTo>
                <a:cubicBezTo>
                  <a:pt x="16370" y="70150"/>
                  <a:pt x="18214" y="79694"/>
                  <a:pt x="21446" y="88072"/>
                </a:cubicBezTo>
                <a:cubicBezTo>
                  <a:pt x="12818" y="85655"/>
                  <a:pt x="6903" y="81083"/>
                  <a:pt x="5692" y="75155"/>
                </a:cubicBezTo>
                <a:cubicBezTo>
                  <a:pt x="5098" y="72238"/>
                  <a:pt x="5607" y="68827"/>
                  <a:pt x="7211" y="65000"/>
                </a:cubicBezTo>
                <a:cubicBezTo>
                  <a:pt x="8085" y="62927"/>
                  <a:pt x="9421" y="60700"/>
                  <a:pt x="10974" y="58433"/>
                </a:cubicBezTo>
                <a:cubicBezTo>
                  <a:pt x="11037" y="54538"/>
                  <a:pt x="11317" y="50711"/>
                  <a:pt x="11842" y="47005"/>
                </a:cubicBezTo>
                <a:cubicBezTo>
                  <a:pt x="3014" y="56933"/>
                  <a:pt x="-1490" y="67711"/>
                  <a:pt x="445" y="77183"/>
                </a:cubicBezTo>
                <a:cubicBezTo>
                  <a:pt x="2580" y="87650"/>
                  <a:pt x="12093" y="94377"/>
                  <a:pt x="25494" y="96633"/>
                </a:cubicBezTo>
                <a:cubicBezTo>
                  <a:pt x="33477" y="110822"/>
                  <a:pt x="45942" y="120000"/>
                  <a:pt x="60000" y="120000"/>
                </a:cubicBezTo>
                <a:cubicBezTo>
                  <a:pt x="81395" y="120000"/>
                  <a:pt x="99153" y="98805"/>
                  <a:pt x="102875" y="70861"/>
                </a:cubicBezTo>
                <a:cubicBezTo>
                  <a:pt x="115152" y="59577"/>
                  <a:pt x="121844" y="46522"/>
                  <a:pt x="119554" y="3531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8233855" y="9278448"/>
            <a:ext cx="40629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31005" y="114544"/>
                  <a:pt x="7500" y="96788"/>
                  <a:pt x="7500" y="74877"/>
                </a:cubicBezTo>
                <a:cubicBezTo>
                  <a:pt x="7500" y="49088"/>
                  <a:pt x="56250" y="6477"/>
                  <a:pt x="60000" y="6477"/>
                </a:cubicBezTo>
                <a:cubicBezTo>
                  <a:pt x="63750" y="6477"/>
                  <a:pt x="112500" y="49088"/>
                  <a:pt x="112500" y="74877"/>
                </a:cubicBezTo>
                <a:cubicBezTo>
                  <a:pt x="112500" y="96788"/>
                  <a:pt x="88994" y="114544"/>
                  <a:pt x="60000" y="114544"/>
                </a:cubicBezTo>
                <a:moveTo>
                  <a:pt x="60000" y="0"/>
                </a:moveTo>
                <a:cubicBezTo>
                  <a:pt x="52500" y="0"/>
                  <a:pt x="0" y="46361"/>
                  <a:pt x="0" y="76361"/>
                </a:cubicBezTo>
                <a:cubicBezTo>
                  <a:pt x="0" y="100461"/>
                  <a:pt x="26866" y="120000"/>
                  <a:pt x="60000" y="120000"/>
                </a:cubicBezTo>
                <a:cubicBezTo>
                  <a:pt x="93138" y="120000"/>
                  <a:pt x="120000" y="100461"/>
                  <a:pt x="120000" y="76361"/>
                </a:cubicBezTo>
                <a:cubicBezTo>
                  <a:pt x="120000" y="46361"/>
                  <a:pt x="67500" y="0"/>
                  <a:pt x="60000" y="0"/>
                </a:cubicBezTo>
                <a:moveTo>
                  <a:pt x="60000" y="103638"/>
                </a:moveTo>
                <a:cubicBezTo>
                  <a:pt x="39288" y="103638"/>
                  <a:pt x="22500" y="91422"/>
                  <a:pt x="22500" y="76361"/>
                </a:cubicBezTo>
                <a:cubicBezTo>
                  <a:pt x="22500" y="74855"/>
                  <a:pt x="20822" y="73638"/>
                  <a:pt x="18750" y="73638"/>
                </a:cubicBezTo>
                <a:cubicBezTo>
                  <a:pt x="16677" y="73638"/>
                  <a:pt x="15000" y="74855"/>
                  <a:pt x="15000" y="76361"/>
                </a:cubicBezTo>
                <a:cubicBezTo>
                  <a:pt x="15000" y="94438"/>
                  <a:pt x="35150" y="109088"/>
                  <a:pt x="60000" y="109088"/>
                </a:cubicBezTo>
                <a:cubicBezTo>
                  <a:pt x="62072" y="109088"/>
                  <a:pt x="63750" y="107872"/>
                  <a:pt x="63750" y="106361"/>
                </a:cubicBezTo>
                <a:cubicBezTo>
                  <a:pt x="63750" y="104861"/>
                  <a:pt x="62072" y="103638"/>
                  <a:pt x="60000" y="1036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9224197" y="927844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361" y="21816"/>
                </a:moveTo>
                <a:cubicBezTo>
                  <a:pt x="73355" y="21816"/>
                  <a:pt x="70911" y="24261"/>
                  <a:pt x="70911" y="27272"/>
                </a:cubicBezTo>
                <a:cubicBezTo>
                  <a:pt x="70911" y="30283"/>
                  <a:pt x="73355" y="32727"/>
                  <a:pt x="76361" y="32727"/>
                </a:cubicBezTo>
                <a:cubicBezTo>
                  <a:pt x="79372" y="32727"/>
                  <a:pt x="81816" y="30283"/>
                  <a:pt x="81816" y="27272"/>
                </a:cubicBezTo>
                <a:cubicBezTo>
                  <a:pt x="81816" y="24261"/>
                  <a:pt x="79372" y="21816"/>
                  <a:pt x="76361" y="21816"/>
                </a:cubicBezTo>
                <a:moveTo>
                  <a:pt x="92727" y="43638"/>
                </a:moveTo>
                <a:cubicBezTo>
                  <a:pt x="89716" y="43638"/>
                  <a:pt x="87272" y="46083"/>
                  <a:pt x="87272" y="49088"/>
                </a:cubicBezTo>
                <a:cubicBezTo>
                  <a:pt x="87272" y="52100"/>
                  <a:pt x="89716" y="54544"/>
                  <a:pt x="92727" y="54544"/>
                </a:cubicBezTo>
                <a:cubicBezTo>
                  <a:pt x="95738" y="54544"/>
                  <a:pt x="98183" y="52100"/>
                  <a:pt x="98183" y="49088"/>
                </a:cubicBezTo>
                <a:cubicBezTo>
                  <a:pt x="98183" y="46083"/>
                  <a:pt x="95738" y="43638"/>
                  <a:pt x="92727" y="43638"/>
                </a:cubicBezTo>
                <a:moveTo>
                  <a:pt x="43638" y="27272"/>
                </a:moveTo>
                <a:cubicBezTo>
                  <a:pt x="40627" y="27272"/>
                  <a:pt x="38183" y="29716"/>
                  <a:pt x="38183" y="32727"/>
                </a:cubicBezTo>
                <a:cubicBezTo>
                  <a:pt x="38183" y="35738"/>
                  <a:pt x="40627" y="38183"/>
                  <a:pt x="43638" y="38183"/>
                </a:cubicBezTo>
                <a:cubicBezTo>
                  <a:pt x="46644" y="38183"/>
                  <a:pt x="49088" y="35738"/>
                  <a:pt x="49088" y="32727"/>
                </a:cubicBezTo>
                <a:cubicBezTo>
                  <a:pt x="49088" y="29716"/>
                  <a:pt x="46644" y="27272"/>
                  <a:pt x="43638" y="27272"/>
                </a:cubicBezTo>
                <a:moveTo>
                  <a:pt x="21816" y="43638"/>
                </a:moveTo>
                <a:cubicBezTo>
                  <a:pt x="18805" y="43638"/>
                  <a:pt x="16361" y="46083"/>
                  <a:pt x="16361" y="49088"/>
                </a:cubicBezTo>
                <a:cubicBezTo>
                  <a:pt x="16361" y="52100"/>
                  <a:pt x="18805" y="54544"/>
                  <a:pt x="21816" y="54544"/>
                </a:cubicBezTo>
                <a:cubicBezTo>
                  <a:pt x="24827" y="54544"/>
                  <a:pt x="27272" y="52100"/>
                  <a:pt x="27272" y="49088"/>
                </a:cubicBezTo>
                <a:cubicBezTo>
                  <a:pt x="27272" y="46083"/>
                  <a:pt x="24827" y="43638"/>
                  <a:pt x="21816" y="43638"/>
                </a:cubicBezTo>
                <a:moveTo>
                  <a:pt x="5600" y="60000"/>
                </a:moveTo>
                <a:cubicBezTo>
                  <a:pt x="7100" y="32655"/>
                  <a:pt x="30844" y="10911"/>
                  <a:pt x="60000" y="10911"/>
                </a:cubicBezTo>
                <a:cubicBezTo>
                  <a:pt x="89155" y="10911"/>
                  <a:pt x="112900" y="32655"/>
                  <a:pt x="114400" y="60000"/>
                </a:cubicBezTo>
                <a:cubicBezTo>
                  <a:pt x="114400" y="60000"/>
                  <a:pt x="5600" y="60000"/>
                  <a:pt x="5600" y="60000"/>
                </a:cubicBezTo>
                <a:close/>
                <a:moveTo>
                  <a:pt x="62727" y="5583"/>
                </a:move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5583"/>
                </a:lnTo>
                <a:cubicBezTo>
                  <a:pt x="25411" y="6955"/>
                  <a:pt x="0" y="31977"/>
                  <a:pt x="0" y="62727"/>
                </a:cubicBezTo>
                <a:cubicBezTo>
                  <a:pt x="0" y="64233"/>
                  <a:pt x="1222" y="65455"/>
                  <a:pt x="2727" y="65455"/>
                </a:cubicBezTo>
                <a:lnTo>
                  <a:pt x="57272" y="65455"/>
                </a:lnTo>
                <a:lnTo>
                  <a:pt x="57272" y="103638"/>
                </a:lnTo>
                <a:cubicBezTo>
                  <a:pt x="57272" y="109661"/>
                  <a:pt x="52388" y="114544"/>
                  <a:pt x="46361" y="114544"/>
                </a:cubicBezTo>
                <a:cubicBezTo>
                  <a:pt x="40338" y="114544"/>
                  <a:pt x="35455" y="109661"/>
                  <a:pt x="35455" y="103638"/>
                </a:cubicBezTo>
                <a:cubicBezTo>
                  <a:pt x="35455" y="102127"/>
                  <a:pt x="34233" y="100911"/>
                  <a:pt x="32727" y="100911"/>
                </a:cubicBezTo>
                <a:cubicBezTo>
                  <a:pt x="31222" y="100911"/>
                  <a:pt x="30000" y="102127"/>
                  <a:pt x="30000" y="103638"/>
                </a:cubicBezTo>
                <a:cubicBezTo>
                  <a:pt x="30000" y="112672"/>
                  <a:pt x="37327" y="120000"/>
                  <a:pt x="46361" y="120000"/>
                </a:cubicBezTo>
                <a:cubicBezTo>
                  <a:pt x="54466" y="120000"/>
                  <a:pt x="61150" y="114094"/>
                  <a:pt x="62455" y="106361"/>
                </a:cubicBezTo>
                <a:lnTo>
                  <a:pt x="62727" y="106361"/>
                </a:lnTo>
                <a:lnTo>
                  <a:pt x="62727" y="65455"/>
                </a:lnTo>
                <a:lnTo>
                  <a:pt x="117272" y="65455"/>
                </a:lnTo>
                <a:cubicBezTo>
                  <a:pt x="118777" y="65455"/>
                  <a:pt x="120000" y="64233"/>
                  <a:pt x="120000" y="62727"/>
                </a:cubicBezTo>
                <a:cubicBezTo>
                  <a:pt x="120000" y="31977"/>
                  <a:pt x="94588" y="6955"/>
                  <a:pt x="62727" y="5583"/>
                </a:cubicBezTo>
                <a:moveTo>
                  <a:pt x="60000" y="38183"/>
                </a:moveTo>
                <a:cubicBezTo>
                  <a:pt x="56988" y="38183"/>
                  <a:pt x="54544" y="40627"/>
                  <a:pt x="54544" y="43638"/>
                </a:cubicBezTo>
                <a:cubicBezTo>
                  <a:pt x="54544" y="46644"/>
                  <a:pt x="56988" y="49088"/>
                  <a:pt x="60000" y="49088"/>
                </a:cubicBezTo>
                <a:cubicBezTo>
                  <a:pt x="63011" y="49088"/>
                  <a:pt x="65455" y="46644"/>
                  <a:pt x="65455" y="43638"/>
                </a:cubicBezTo>
                <a:cubicBezTo>
                  <a:pt x="65455" y="40627"/>
                  <a:pt x="63011" y="38183"/>
                  <a:pt x="60000" y="38183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10290719" y="9405415"/>
            <a:ext cx="558655" cy="3047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11" y="110000"/>
                </a:moveTo>
                <a:cubicBezTo>
                  <a:pt x="102172" y="65400"/>
                  <a:pt x="83233" y="30000"/>
                  <a:pt x="60000" y="30000"/>
                </a:cubicBezTo>
                <a:cubicBezTo>
                  <a:pt x="36766" y="30000"/>
                  <a:pt x="17827" y="65400"/>
                  <a:pt x="16488" y="110000"/>
                </a:cubicBezTo>
                <a:lnTo>
                  <a:pt x="5583" y="110000"/>
                </a:lnTo>
                <a:cubicBezTo>
                  <a:pt x="6950" y="54350"/>
                  <a:pt x="30750" y="10000"/>
                  <a:pt x="60000" y="10000"/>
                </a:cubicBezTo>
                <a:cubicBezTo>
                  <a:pt x="89250" y="10000"/>
                  <a:pt x="113050" y="54350"/>
                  <a:pt x="114416" y="110000"/>
                </a:cubicBezTo>
                <a:cubicBezTo>
                  <a:pt x="114416" y="110000"/>
                  <a:pt x="103511" y="110000"/>
                  <a:pt x="103511" y="110000"/>
                </a:cubicBezTo>
                <a:close/>
                <a:moveTo>
                  <a:pt x="87150" y="110000"/>
                </a:moveTo>
                <a:cubicBezTo>
                  <a:pt x="85894" y="81972"/>
                  <a:pt x="74222" y="60000"/>
                  <a:pt x="60000" y="60000"/>
                </a:cubicBezTo>
                <a:cubicBezTo>
                  <a:pt x="45777" y="60000"/>
                  <a:pt x="34105" y="81972"/>
                  <a:pt x="32850" y="110000"/>
                </a:cubicBezTo>
                <a:lnTo>
                  <a:pt x="21944" y="110000"/>
                </a:lnTo>
                <a:cubicBezTo>
                  <a:pt x="23261" y="70927"/>
                  <a:pt x="39772" y="40000"/>
                  <a:pt x="60000" y="40000"/>
                </a:cubicBezTo>
                <a:cubicBezTo>
                  <a:pt x="80227" y="40000"/>
                  <a:pt x="96738" y="70927"/>
                  <a:pt x="98055" y="110000"/>
                </a:cubicBezTo>
                <a:cubicBezTo>
                  <a:pt x="98055" y="110000"/>
                  <a:pt x="87150" y="110000"/>
                  <a:pt x="87150" y="110000"/>
                </a:cubicBezTo>
                <a:close/>
                <a:moveTo>
                  <a:pt x="70688" y="110000"/>
                </a:moveTo>
                <a:cubicBezTo>
                  <a:pt x="69677" y="98594"/>
                  <a:pt x="65277" y="90000"/>
                  <a:pt x="60000" y="90000"/>
                </a:cubicBezTo>
                <a:cubicBezTo>
                  <a:pt x="54722" y="90000"/>
                  <a:pt x="50322" y="98594"/>
                  <a:pt x="49311" y="110000"/>
                </a:cubicBezTo>
                <a:lnTo>
                  <a:pt x="38327" y="110000"/>
                </a:lnTo>
                <a:cubicBezTo>
                  <a:pt x="39527" y="87505"/>
                  <a:pt x="48772" y="70000"/>
                  <a:pt x="60000" y="70000"/>
                </a:cubicBezTo>
                <a:cubicBezTo>
                  <a:pt x="71227" y="70000"/>
                  <a:pt x="80472" y="87505"/>
                  <a:pt x="81672" y="110000"/>
                </a:cubicBezTo>
                <a:cubicBezTo>
                  <a:pt x="81672" y="110000"/>
                  <a:pt x="70688" y="110000"/>
                  <a:pt x="70688" y="110000"/>
                </a:cubicBezTo>
                <a:close/>
                <a:moveTo>
                  <a:pt x="60000" y="0"/>
                </a:moveTo>
                <a:cubicBezTo>
                  <a:pt x="26861" y="0"/>
                  <a:pt x="0" y="51488"/>
                  <a:pt x="0" y="115000"/>
                </a:cubicBezTo>
                <a:cubicBezTo>
                  <a:pt x="0" y="117761"/>
                  <a:pt x="1222" y="120000"/>
                  <a:pt x="2727" y="120000"/>
                </a:cubicBezTo>
                <a:lnTo>
                  <a:pt x="51816" y="120000"/>
                </a:lnTo>
                <a:cubicBezTo>
                  <a:pt x="53327" y="120000"/>
                  <a:pt x="54544" y="117761"/>
                  <a:pt x="54544" y="115000"/>
                </a:cubicBezTo>
                <a:cubicBezTo>
                  <a:pt x="54544" y="106716"/>
                  <a:pt x="56988" y="100000"/>
                  <a:pt x="60000" y="100000"/>
                </a:cubicBezTo>
                <a:cubicBezTo>
                  <a:pt x="63011" y="100000"/>
                  <a:pt x="65455" y="106716"/>
                  <a:pt x="65455" y="115000"/>
                </a:cubicBezTo>
                <a:cubicBezTo>
                  <a:pt x="65455" y="117761"/>
                  <a:pt x="66672" y="120000"/>
                  <a:pt x="68183" y="120000"/>
                </a:cubicBezTo>
                <a:lnTo>
                  <a:pt x="117272" y="120000"/>
                </a:lnTo>
                <a:cubicBezTo>
                  <a:pt x="118777" y="120000"/>
                  <a:pt x="120000" y="117761"/>
                  <a:pt x="120000" y="115000"/>
                </a:cubicBezTo>
                <a:cubicBezTo>
                  <a:pt x="120000" y="51488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11357241" y="9354628"/>
            <a:ext cx="558655" cy="4062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2500"/>
                </a:moveTo>
                <a:lnTo>
                  <a:pt x="24544" y="112500"/>
                </a:lnTo>
                <a:cubicBezTo>
                  <a:pt x="14022" y="112500"/>
                  <a:pt x="5455" y="100722"/>
                  <a:pt x="5455" y="86250"/>
                </a:cubicBezTo>
                <a:cubicBezTo>
                  <a:pt x="5455" y="74938"/>
                  <a:pt x="10700" y="64944"/>
                  <a:pt x="18516" y="61361"/>
                </a:cubicBezTo>
                <a:lnTo>
                  <a:pt x="23138" y="59244"/>
                </a:lnTo>
                <a:lnTo>
                  <a:pt x="22122" y="52688"/>
                </a:lnTo>
                <a:cubicBezTo>
                  <a:pt x="21922" y="51372"/>
                  <a:pt x="21816" y="50044"/>
                  <a:pt x="21816" y="48750"/>
                </a:cubicBezTo>
                <a:cubicBezTo>
                  <a:pt x="21816" y="38411"/>
                  <a:pt x="27933" y="30000"/>
                  <a:pt x="35455" y="30000"/>
                </a:cubicBezTo>
                <a:cubicBezTo>
                  <a:pt x="37011" y="30000"/>
                  <a:pt x="38566" y="30388"/>
                  <a:pt x="40083" y="31138"/>
                </a:cubicBezTo>
                <a:lnTo>
                  <a:pt x="44550" y="33366"/>
                </a:lnTo>
                <a:lnTo>
                  <a:pt x="46766" y="27583"/>
                </a:lnTo>
                <a:cubicBezTo>
                  <a:pt x="51511" y="15194"/>
                  <a:pt x="60761" y="7500"/>
                  <a:pt x="70911" y="7500"/>
                </a:cubicBezTo>
                <a:cubicBezTo>
                  <a:pt x="85944" y="7500"/>
                  <a:pt x="98183" y="24322"/>
                  <a:pt x="98183" y="45000"/>
                </a:cubicBezTo>
                <a:cubicBezTo>
                  <a:pt x="98183" y="45655"/>
                  <a:pt x="98144" y="46294"/>
                  <a:pt x="98111" y="46938"/>
                </a:cubicBezTo>
                <a:lnTo>
                  <a:pt x="98083" y="47583"/>
                </a:lnTo>
                <a:lnTo>
                  <a:pt x="97833" y="52861"/>
                </a:lnTo>
                <a:lnTo>
                  <a:pt x="101361" y="54955"/>
                </a:lnTo>
                <a:cubicBezTo>
                  <a:pt x="109372" y="59705"/>
                  <a:pt x="114544" y="70516"/>
                  <a:pt x="114544" y="82500"/>
                </a:cubicBezTo>
                <a:cubicBezTo>
                  <a:pt x="114544" y="99044"/>
                  <a:pt x="104755" y="112500"/>
                  <a:pt x="92727" y="112500"/>
                </a:cubicBezTo>
                <a:moveTo>
                  <a:pt x="103522" y="48066"/>
                </a:moveTo>
                <a:cubicBezTo>
                  <a:pt x="103572" y="47050"/>
                  <a:pt x="103638" y="46038"/>
                  <a:pt x="103638" y="45000"/>
                </a:cubicBezTo>
                <a:cubicBezTo>
                  <a:pt x="103638" y="20150"/>
                  <a:pt x="88983" y="0"/>
                  <a:pt x="70911" y="0"/>
                </a:cubicBezTo>
                <a:cubicBezTo>
                  <a:pt x="58327" y="0"/>
                  <a:pt x="47422" y="9772"/>
                  <a:pt x="41944" y="24088"/>
                </a:cubicBezTo>
                <a:cubicBezTo>
                  <a:pt x="39916" y="23077"/>
                  <a:pt x="37738" y="22500"/>
                  <a:pt x="35455" y="22500"/>
                </a:cubicBezTo>
                <a:cubicBezTo>
                  <a:pt x="24911" y="22500"/>
                  <a:pt x="16361" y="34250"/>
                  <a:pt x="16361" y="48750"/>
                </a:cubicBezTo>
                <a:cubicBezTo>
                  <a:pt x="16361" y="50633"/>
                  <a:pt x="16516" y="52472"/>
                  <a:pt x="16788" y="54244"/>
                </a:cubicBezTo>
                <a:cubicBezTo>
                  <a:pt x="7038" y="58716"/>
                  <a:pt x="0" y="71338"/>
                  <a:pt x="0" y="86250"/>
                </a:cubicBezTo>
                <a:cubicBezTo>
                  <a:pt x="0" y="104888"/>
                  <a:pt x="10988" y="120000"/>
                  <a:pt x="24544" y="120000"/>
                </a:cubicBezTo>
                <a:lnTo>
                  <a:pt x="92727" y="120000"/>
                </a:lnTo>
                <a:cubicBezTo>
                  <a:pt x="107783" y="120000"/>
                  <a:pt x="120000" y="103211"/>
                  <a:pt x="120000" y="82500"/>
                </a:cubicBezTo>
                <a:cubicBezTo>
                  <a:pt x="120000" y="67066"/>
                  <a:pt x="113211" y="53816"/>
                  <a:pt x="103522" y="480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1758542" y="10471937"/>
            <a:ext cx="558655" cy="3301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10766"/>
                </a:moveTo>
                <a:lnTo>
                  <a:pt x="21816" y="110766"/>
                </a:lnTo>
                <a:cubicBezTo>
                  <a:pt x="12794" y="110766"/>
                  <a:pt x="5455" y="98350"/>
                  <a:pt x="5455" y="83077"/>
                </a:cubicBezTo>
                <a:cubicBezTo>
                  <a:pt x="5455" y="70211"/>
                  <a:pt x="10622" y="59150"/>
                  <a:pt x="18022" y="56166"/>
                </a:cubicBezTo>
                <a:cubicBezTo>
                  <a:pt x="20188" y="55300"/>
                  <a:pt x="21827" y="52277"/>
                  <a:pt x="22155" y="48550"/>
                </a:cubicBezTo>
                <a:cubicBezTo>
                  <a:pt x="24127" y="26133"/>
                  <a:pt x="35705" y="9233"/>
                  <a:pt x="49088" y="9233"/>
                </a:cubicBezTo>
                <a:cubicBezTo>
                  <a:pt x="58338" y="9233"/>
                  <a:pt x="66877" y="17116"/>
                  <a:pt x="71933" y="30338"/>
                </a:cubicBezTo>
                <a:cubicBezTo>
                  <a:pt x="72794" y="32588"/>
                  <a:pt x="74188" y="34094"/>
                  <a:pt x="75755" y="34461"/>
                </a:cubicBezTo>
                <a:cubicBezTo>
                  <a:pt x="76011" y="34527"/>
                  <a:pt x="76261" y="34550"/>
                  <a:pt x="76516" y="34550"/>
                </a:cubicBezTo>
                <a:cubicBezTo>
                  <a:pt x="77827" y="34550"/>
                  <a:pt x="79100" y="33755"/>
                  <a:pt x="80105" y="32272"/>
                </a:cubicBezTo>
                <a:cubicBezTo>
                  <a:pt x="82094" y="29322"/>
                  <a:pt x="84644" y="27694"/>
                  <a:pt x="87272" y="27694"/>
                </a:cubicBezTo>
                <a:cubicBezTo>
                  <a:pt x="93288" y="27694"/>
                  <a:pt x="98183" y="35977"/>
                  <a:pt x="98172" y="46255"/>
                </a:cubicBezTo>
                <a:lnTo>
                  <a:pt x="98150" y="46927"/>
                </a:lnTo>
                <a:cubicBezTo>
                  <a:pt x="98033" y="51300"/>
                  <a:pt x="99738" y="55205"/>
                  <a:pt x="102244" y="56288"/>
                </a:cubicBezTo>
                <a:cubicBezTo>
                  <a:pt x="109488" y="59427"/>
                  <a:pt x="114544" y="70444"/>
                  <a:pt x="114544" y="83077"/>
                </a:cubicBezTo>
                <a:cubicBezTo>
                  <a:pt x="114544" y="98350"/>
                  <a:pt x="107205" y="110766"/>
                  <a:pt x="98183" y="110766"/>
                </a:cubicBezTo>
                <a:moveTo>
                  <a:pt x="103600" y="47350"/>
                </a:moveTo>
                <a:cubicBezTo>
                  <a:pt x="103611" y="46950"/>
                  <a:pt x="103638" y="46561"/>
                  <a:pt x="103638" y="46155"/>
                </a:cubicBezTo>
                <a:cubicBezTo>
                  <a:pt x="103638" y="30866"/>
                  <a:pt x="96305" y="18461"/>
                  <a:pt x="87272" y="18461"/>
                </a:cubicBezTo>
                <a:cubicBezTo>
                  <a:pt x="83150" y="18461"/>
                  <a:pt x="79388" y="21061"/>
                  <a:pt x="76516" y="25322"/>
                </a:cubicBezTo>
                <a:cubicBezTo>
                  <a:pt x="70688" y="10105"/>
                  <a:pt x="60605" y="0"/>
                  <a:pt x="49088" y="0"/>
                </a:cubicBezTo>
                <a:cubicBezTo>
                  <a:pt x="32666" y="0"/>
                  <a:pt x="19105" y="20500"/>
                  <a:pt x="16761" y="47188"/>
                </a:cubicBezTo>
                <a:cubicBezTo>
                  <a:pt x="7155" y="51055"/>
                  <a:pt x="0" y="65633"/>
                  <a:pt x="0" y="83077"/>
                </a:cubicBezTo>
                <a:cubicBezTo>
                  <a:pt x="0" y="103466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3466"/>
                  <a:pt x="120000" y="83077"/>
                </a:cubicBezTo>
                <a:cubicBezTo>
                  <a:pt x="120000" y="65861"/>
                  <a:pt x="113022" y="51438"/>
                  <a:pt x="103600" y="473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2825064" y="10395757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113333"/>
                </a:moveTo>
                <a:lnTo>
                  <a:pt x="21816" y="113333"/>
                </a:lnTo>
                <a:cubicBezTo>
                  <a:pt x="12794" y="113333"/>
                  <a:pt x="5455" y="104361"/>
                  <a:pt x="5455" y="93333"/>
                </a:cubicBezTo>
                <a:cubicBezTo>
                  <a:pt x="5455" y="84044"/>
                  <a:pt x="10622" y="76055"/>
                  <a:pt x="18022" y="73900"/>
                </a:cubicBezTo>
                <a:cubicBezTo>
                  <a:pt x="20188" y="73272"/>
                  <a:pt x="21827" y="71088"/>
                  <a:pt x="22155" y="68400"/>
                </a:cubicBezTo>
                <a:cubicBezTo>
                  <a:pt x="24127" y="52205"/>
                  <a:pt x="35705" y="40000"/>
                  <a:pt x="49088" y="40000"/>
                </a:cubicBezTo>
                <a:cubicBezTo>
                  <a:pt x="58338" y="40000"/>
                  <a:pt x="64150" y="42366"/>
                  <a:pt x="69205" y="51911"/>
                </a:cubicBezTo>
                <a:cubicBezTo>
                  <a:pt x="70066" y="53533"/>
                  <a:pt x="74188" y="57955"/>
                  <a:pt x="75755" y="58222"/>
                </a:cubicBezTo>
                <a:cubicBezTo>
                  <a:pt x="76011" y="58266"/>
                  <a:pt x="76516" y="58288"/>
                  <a:pt x="76516" y="58288"/>
                </a:cubicBezTo>
                <a:cubicBezTo>
                  <a:pt x="77827" y="58288"/>
                  <a:pt x="79100" y="57711"/>
                  <a:pt x="80105" y="56638"/>
                </a:cubicBezTo>
                <a:cubicBezTo>
                  <a:pt x="82094" y="54511"/>
                  <a:pt x="84644" y="53333"/>
                  <a:pt x="87272" y="53333"/>
                </a:cubicBezTo>
                <a:cubicBezTo>
                  <a:pt x="93288" y="53333"/>
                  <a:pt x="98183" y="59316"/>
                  <a:pt x="98172" y="66738"/>
                </a:cubicBezTo>
                <a:lnTo>
                  <a:pt x="98150" y="67227"/>
                </a:lnTo>
                <a:cubicBezTo>
                  <a:pt x="98033" y="70383"/>
                  <a:pt x="99738" y="73205"/>
                  <a:pt x="102244" y="73988"/>
                </a:cubicBezTo>
                <a:cubicBezTo>
                  <a:pt x="109488" y="76255"/>
                  <a:pt x="114544" y="84211"/>
                  <a:pt x="114544" y="93333"/>
                </a:cubicBezTo>
                <a:cubicBezTo>
                  <a:pt x="114544" y="104361"/>
                  <a:pt x="107205" y="113333"/>
                  <a:pt x="98183" y="113333"/>
                </a:cubicBezTo>
                <a:moveTo>
                  <a:pt x="87272" y="6666"/>
                </a:moveTo>
                <a:cubicBezTo>
                  <a:pt x="102333" y="6666"/>
                  <a:pt x="114544" y="21594"/>
                  <a:pt x="114544" y="40000"/>
                </a:cubicBezTo>
                <a:cubicBezTo>
                  <a:pt x="114544" y="50900"/>
                  <a:pt x="110244" y="60544"/>
                  <a:pt x="103633" y="66622"/>
                </a:cubicBezTo>
                <a:cubicBezTo>
                  <a:pt x="103616" y="55600"/>
                  <a:pt x="96300" y="46666"/>
                  <a:pt x="87272" y="46666"/>
                </a:cubicBezTo>
                <a:cubicBezTo>
                  <a:pt x="83150" y="46666"/>
                  <a:pt x="79388" y="48544"/>
                  <a:pt x="76516" y="51622"/>
                </a:cubicBezTo>
                <a:cubicBezTo>
                  <a:pt x="72677" y="44383"/>
                  <a:pt x="66966" y="38800"/>
                  <a:pt x="60238" y="35794"/>
                </a:cubicBezTo>
                <a:cubicBezTo>
                  <a:pt x="61938" y="19377"/>
                  <a:pt x="73377" y="6666"/>
                  <a:pt x="87272" y="6666"/>
                </a:cubicBezTo>
                <a:moveTo>
                  <a:pt x="108750" y="70138"/>
                </a:moveTo>
                <a:cubicBezTo>
                  <a:pt x="115633" y="62800"/>
                  <a:pt x="120000" y="52038"/>
                  <a:pt x="120000" y="40000"/>
                </a:cubicBezTo>
                <a:cubicBezTo>
                  <a:pt x="120000" y="17911"/>
                  <a:pt x="105344" y="0"/>
                  <a:pt x="87272" y="0"/>
                </a:cubicBezTo>
                <a:cubicBezTo>
                  <a:pt x="70855" y="0"/>
                  <a:pt x="57300" y="14794"/>
                  <a:pt x="54944" y="34055"/>
                </a:cubicBezTo>
                <a:cubicBezTo>
                  <a:pt x="53038" y="33627"/>
                  <a:pt x="51100" y="33333"/>
                  <a:pt x="49088" y="33333"/>
                </a:cubicBezTo>
                <a:cubicBezTo>
                  <a:pt x="32666" y="33333"/>
                  <a:pt x="19105" y="48138"/>
                  <a:pt x="16761" y="67416"/>
                </a:cubicBezTo>
                <a:cubicBezTo>
                  <a:pt x="7155" y="70211"/>
                  <a:pt x="0" y="80733"/>
                  <a:pt x="0" y="93333"/>
                </a:cubicBezTo>
                <a:cubicBezTo>
                  <a:pt x="0" y="108061"/>
                  <a:pt x="9766" y="120000"/>
                  <a:pt x="21816" y="120000"/>
                </a:cubicBezTo>
                <a:lnTo>
                  <a:pt x="98183" y="120000"/>
                </a:lnTo>
                <a:cubicBezTo>
                  <a:pt x="110233" y="120000"/>
                  <a:pt x="120000" y="108061"/>
                  <a:pt x="120000" y="93333"/>
                </a:cubicBezTo>
                <a:cubicBezTo>
                  <a:pt x="120000" y="83316"/>
                  <a:pt x="115433" y="74683"/>
                  <a:pt x="108750" y="70138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3891586" y="10370363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16" y="108000"/>
                </a:moveTo>
                <a:cubicBezTo>
                  <a:pt x="81816" y="111311"/>
                  <a:pt x="84261" y="114000"/>
                  <a:pt x="87272" y="114000"/>
                </a:cubicBezTo>
                <a:cubicBezTo>
                  <a:pt x="90283" y="114000"/>
                  <a:pt x="92727" y="111311"/>
                  <a:pt x="92727" y="108000"/>
                </a:cubicBezTo>
                <a:cubicBezTo>
                  <a:pt x="92727" y="102000"/>
                  <a:pt x="87272" y="96000"/>
                  <a:pt x="87272" y="96000"/>
                </a:cubicBezTo>
                <a:cubicBezTo>
                  <a:pt x="87272" y="96000"/>
                  <a:pt x="81816" y="102000"/>
                  <a:pt x="81816" y="108000"/>
                </a:cubicBezTo>
                <a:moveTo>
                  <a:pt x="27272" y="114000"/>
                </a:moveTo>
                <a:cubicBezTo>
                  <a:pt x="27272" y="117316"/>
                  <a:pt x="29716" y="120000"/>
                  <a:pt x="32727" y="120000"/>
                </a:cubicBezTo>
                <a:cubicBezTo>
                  <a:pt x="35738" y="120000"/>
                  <a:pt x="38183" y="117316"/>
                  <a:pt x="38183" y="114000"/>
                </a:cubicBezTo>
                <a:cubicBezTo>
                  <a:pt x="38183" y="108000"/>
                  <a:pt x="32727" y="102000"/>
                  <a:pt x="32727" y="102000"/>
                </a:cubicBezTo>
                <a:cubicBezTo>
                  <a:pt x="32727" y="102000"/>
                  <a:pt x="27272" y="108000"/>
                  <a:pt x="27272" y="114000"/>
                </a:cubicBezTo>
                <a:moveTo>
                  <a:pt x="54544" y="96000"/>
                </a:moveTo>
                <a:cubicBezTo>
                  <a:pt x="54544" y="99311"/>
                  <a:pt x="56988" y="102000"/>
                  <a:pt x="60000" y="102000"/>
                </a:cubicBezTo>
                <a:cubicBezTo>
                  <a:pt x="63011" y="102000"/>
                  <a:pt x="65455" y="99311"/>
                  <a:pt x="65455" y="96000"/>
                </a:cubicBezTo>
                <a:cubicBezTo>
                  <a:pt x="65455" y="90000"/>
                  <a:pt x="60000" y="84000"/>
                  <a:pt x="60000" y="84000"/>
                </a:cubicBezTo>
                <a:cubicBezTo>
                  <a:pt x="60000" y="84000"/>
                  <a:pt x="54544" y="90000"/>
                  <a:pt x="54544" y="96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4958108" y="10395757"/>
            <a:ext cx="558655" cy="457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80000"/>
                </a:moveTo>
                <a:lnTo>
                  <a:pt x="21816" y="80000"/>
                </a:lnTo>
                <a:cubicBezTo>
                  <a:pt x="12794" y="80000"/>
                  <a:pt x="5455" y="71027"/>
                  <a:pt x="5455" y="60000"/>
                </a:cubicBezTo>
                <a:cubicBezTo>
                  <a:pt x="5455" y="50711"/>
                  <a:pt x="10622" y="42722"/>
                  <a:pt x="18022" y="40566"/>
                </a:cubicBezTo>
                <a:cubicBezTo>
                  <a:pt x="20188" y="39938"/>
                  <a:pt x="21827" y="37755"/>
                  <a:pt x="22155" y="35066"/>
                </a:cubicBezTo>
                <a:cubicBezTo>
                  <a:pt x="24127" y="18872"/>
                  <a:pt x="35705" y="6666"/>
                  <a:pt x="49088" y="6666"/>
                </a:cubicBezTo>
                <a:cubicBezTo>
                  <a:pt x="58338" y="6666"/>
                  <a:pt x="64150" y="9033"/>
                  <a:pt x="69205" y="18577"/>
                </a:cubicBezTo>
                <a:cubicBezTo>
                  <a:pt x="70066" y="20200"/>
                  <a:pt x="74188" y="24622"/>
                  <a:pt x="75755" y="24888"/>
                </a:cubicBezTo>
                <a:cubicBezTo>
                  <a:pt x="76011" y="24933"/>
                  <a:pt x="76516" y="24955"/>
                  <a:pt x="76516" y="24955"/>
                </a:cubicBezTo>
                <a:cubicBezTo>
                  <a:pt x="77827" y="24955"/>
                  <a:pt x="79100" y="24377"/>
                  <a:pt x="80105" y="23305"/>
                </a:cubicBezTo>
                <a:cubicBezTo>
                  <a:pt x="82094" y="21177"/>
                  <a:pt x="84644" y="20000"/>
                  <a:pt x="87272" y="20000"/>
                </a:cubicBezTo>
                <a:cubicBezTo>
                  <a:pt x="93288" y="20000"/>
                  <a:pt x="98183" y="25977"/>
                  <a:pt x="98172" y="33405"/>
                </a:cubicBezTo>
                <a:lnTo>
                  <a:pt x="98150" y="33894"/>
                </a:lnTo>
                <a:cubicBezTo>
                  <a:pt x="98033" y="37050"/>
                  <a:pt x="99738" y="39872"/>
                  <a:pt x="102244" y="40655"/>
                </a:cubicBezTo>
                <a:cubicBezTo>
                  <a:pt x="109488" y="42922"/>
                  <a:pt x="114544" y="50877"/>
                  <a:pt x="114544" y="60000"/>
                </a:cubicBezTo>
                <a:cubicBezTo>
                  <a:pt x="114544" y="71027"/>
                  <a:pt x="107205" y="80000"/>
                  <a:pt x="98183" y="80000"/>
                </a:cubicBezTo>
                <a:moveTo>
                  <a:pt x="103600" y="34200"/>
                </a:moveTo>
                <a:cubicBezTo>
                  <a:pt x="103611" y="33911"/>
                  <a:pt x="103638" y="33627"/>
                  <a:pt x="103638" y="33333"/>
                </a:cubicBezTo>
                <a:cubicBezTo>
                  <a:pt x="103638" y="22288"/>
                  <a:pt x="96305" y="13333"/>
                  <a:pt x="87272" y="13333"/>
                </a:cubicBezTo>
                <a:cubicBezTo>
                  <a:pt x="83150" y="13333"/>
                  <a:pt x="79388" y="15211"/>
                  <a:pt x="76516" y="18288"/>
                </a:cubicBezTo>
                <a:cubicBezTo>
                  <a:pt x="70688" y="7300"/>
                  <a:pt x="60605" y="0"/>
                  <a:pt x="49088" y="0"/>
                </a:cubicBezTo>
                <a:cubicBezTo>
                  <a:pt x="32666" y="0"/>
                  <a:pt x="19105" y="14805"/>
                  <a:pt x="16761" y="34083"/>
                </a:cubicBezTo>
                <a:cubicBezTo>
                  <a:pt x="7155" y="36877"/>
                  <a:pt x="0" y="47400"/>
                  <a:pt x="0" y="60000"/>
                </a:cubicBezTo>
                <a:cubicBezTo>
                  <a:pt x="0" y="74727"/>
                  <a:pt x="9766" y="86666"/>
                  <a:pt x="21816" y="86666"/>
                </a:cubicBezTo>
                <a:lnTo>
                  <a:pt x="98183" y="86666"/>
                </a:lnTo>
                <a:cubicBezTo>
                  <a:pt x="110233" y="86666"/>
                  <a:pt x="120000" y="74727"/>
                  <a:pt x="120000" y="60000"/>
                </a:cubicBezTo>
                <a:cubicBezTo>
                  <a:pt x="120000" y="47566"/>
                  <a:pt x="113022" y="37150"/>
                  <a:pt x="103600" y="34200"/>
                </a:cubicBezTo>
                <a:moveTo>
                  <a:pt x="84544" y="93333"/>
                </a:moveTo>
                <a:cubicBezTo>
                  <a:pt x="83794" y="93333"/>
                  <a:pt x="83111" y="93705"/>
                  <a:pt x="82616" y="94311"/>
                </a:cubicBezTo>
                <a:lnTo>
                  <a:pt x="66255" y="114305"/>
                </a:lnTo>
                <a:cubicBezTo>
                  <a:pt x="65761" y="114916"/>
                  <a:pt x="65455" y="115750"/>
                  <a:pt x="65455" y="116666"/>
                </a:cubicBezTo>
                <a:cubicBezTo>
                  <a:pt x="65455" y="118511"/>
                  <a:pt x="66677" y="120000"/>
                  <a:pt x="68183" y="120000"/>
                </a:cubicBezTo>
                <a:cubicBezTo>
                  <a:pt x="68933" y="120000"/>
                  <a:pt x="69616" y="119627"/>
                  <a:pt x="70111" y="119022"/>
                </a:cubicBezTo>
                <a:lnTo>
                  <a:pt x="86472" y="99022"/>
                </a:lnTo>
                <a:cubicBezTo>
                  <a:pt x="86966" y="98422"/>
                  <a:pt x="87272" y="97588"/>
                  <a:pt x="87272" y="96666"/>
                </a:cubicBezTo>
                <a:cubicBezTo>
                  <a:pt x="87272" y="94827"/>
                  <a:pt x="86050" y="93333"/>
                  <a:pt x="84544" y="93333"/>
                </a:cubicBezTo>
                <a:moveTo>
                  <a:pt x="70911" y="96666"/>
                </a:moveTo>
                <a:cubicBezTo>
                  <a:pt x="70911" y="94827"/>
                  <a:pt x="69688" y="93333"/>
                  <a:pt x="68183" y="93333"/>
                </a:cubicBezTo>
                <a:cubicBezTo>
                  <a:pt x="67427" y="93333"/>
                  <a:pt x="66750" y="93705"/>
                  <a:pt x="66250" y="94311"/>
                </a:cubicBezTo>
                <a:lnTo>
                  <a:pt x="49894" y="114305"/>
                </a:lnTo>
                <a:cubicBezTo>
                  <a:pt x="49394" y="114916"/>
                  <a:pt x="49088" y="115750"/>
                  <a:pt x="49088" y="116666"/>
                </a:cubicBezTo>
                <a:cubicBezTo>
                  <a:pt x="49088" y="118511"/>
                  <a:pt x="50311" y="120000"/>
                  <a:pt x="51816" y="120000"/>
                </a:cubicBezTo>
                <a:cubicBezTo>
                  <a:pt x="52572" y="120000"/>
                  <a:pt x="53250" y="119627"/>
                  <a:pt x="53744" y="119022"/>
                </a:cubicBezTo>
                <a:lnTo>
                  <a:pt x="70111" y="99022"/>
                </a:lnTo>
                <a:cubicBezTo>
                  <a:pt x="70605" y="98422"/>
                  <a:pt x="70911" y="97588"/>
                  <a:pt x="70911" y="96666"/>
                </a:cubicBezTo>
                <a:moveTo>
                  <a:pt x="38183" y="96666"/>
                </a:moveTo>
                <a:cubicBezTo>
                  <a:pt x="38183" y="94827"/>
                  <a:pt x="36961" y="93333"/>
                  <a:pt x="35455" y="93333"/>
                </a:cubicBezTo>
                <a:cubicBezTo>
                  <a:pt x="34700" y="93333"/>
                  <a:pt x="34022" y="93705"/>
                  <a:pt x="33522" y="94311"/>
                </a:cubicBezTo>
                <a:lnTo>
                  <a:pt x="17166" y="114305"/>
                </a:lnTo>
                <a:cubicBezTo>
                  <a:pt x="16666" y="114916"/>
                  <a:pt x="16361" y="115750"/>
                  <a:pt x="16361" y="116666"/>
                </a:cubicBezTo>
                <a:cubicBezTo>
                  <a:pt x="16361" y="118511"/>
                  <a:pt x="17588" y="120000"/>
                  <a:pt x="19088" y="120000"/>
                </a:cubicBezTo>
                <a:cubicBezTo>
                  <a:pt x="19844" y="120000"/>
                  <a:pt x="20527" y="119627"/>
                  <a:pt x="21016" y="119022"/>
                </a:cubicBezTo>
                <a:lnTo>
                  <a:pt x="37383" y="99022"/>
                </a:lnTo>
                <a:cubicBezTo>
                  <a:pt x="37877" y="98422"/>
                  <a:pt x="38183" y="97588"/>
                  <a:pt x="38183" y="96666"/>
                </a:cubicBezTo>
                <a:moveTo>
                  <a:pt x="54544" y="96666"/>
                </a:moveTo>
                <a:cubicBezTo>
                  <a:pt x="54544" y="94827"/>
                  <a:pt x="53322" y="93333"/>
                  <a:pt x="51816" y="93333"/>
                </a:cubicBezTo>
                <a:cubicBezTo>
                  <a:pt x="51066" y="93333"/>
                  <a:pt x="50383" y="93705"/>
                  <a:pt x="49888" y="94311"/>
                </a:cubicBezTo>
                <a:lnTo>
                  <a:pt x="33527" y="114305"/>
                </a:lnTo>
                <a:cubicBezTo>
                  <a:pt x="33033" y="114916"/>
                  <a:pt x="32727" y="115750"/>
                  <a:pt x="32727" y="116666"/>
                </a:cubicBezTo>
                <a:cubicBezTo>
                  <a:pt x="32727" y="118511"/>
                  <a:pt x="33950" y="120000"/>
                  <a:pt x="35455" y="120000"/>
                </a:cubicBezTo>
                <a:cubicBezTo>
                  <a:pt x="36205" y="120000"/>
                  <a:pt x="36888" y="119627"/>
                  <a:pt x="37383" y="119022"/>
                </a:cubicBezTo>
                <a:lnTo>
                  <a:pt x="53744" y="99022"/>
                </a:lnTo>
                <a:cubicBezTo>
                  <a:pt x="54238" y="98422"/>
                  <a:pt x="54544" y="97588"/>
                  <a:pt x="54544" y="9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6024630" y="10370363"/>
            <a:ext cx="558655" cy="50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84000"/>
                </a:moveTo>
                <a:cubicBezTo>
                  <a:pt x="99405" y="84000"/>
                  <a:pt x="98183" y="85344"/>
                  <a:pt x="98183" y="87000"/>
                </a:cubicBezTo>
                <a:lnTo>
                  <a:pt x="98183" y="99000"/>
                </a:lnTo>
                <a:cubicBezTo>
                  <a:pt x="98183" y="100655"/>
                  <a:pt x="99405" y="102000"/>
                  <a:pt x="100911" y="102000"/>
                </a:cubicBezTo>
                <a:cubicBezTo>
                  <a:pt x="102411" y="102000"/>
                  <a:pt x="103638" y="100655"/>
                  <a:pt x="103638" y="99000"/>
                </a:cubicBezTo>
                <a:lnTo>
                  <a:pt x="103638" y="87000"/>
                </a:lnTo>
                <a:cubicBezTo>
                  <a:pt x="103638" y="85344"/>
                  <a:pt x="102411" y="84000"/>
                  <a:pt x="100911" y="84000"/>
                </a:cubicBezTo>
                <a:moveTo>
                  <a:pt x="84544" y="84000"/>
                </a:moveTo>
                <a:cubicBezTo>
                  <a:pt x="83038" y="84000"/>
                  <a:pt x="81816" y="85344"/>
                  <a:pt x="81816" y="87000"/>
                </a:cubicBezTo>
                <a:lnTo>
                  <a:pt x="81816" y="105000"/>
                </a:lnTo>
                <a:cubicBezTo>
                  <a:pt x="81816" y="106655"/>
                  <a:pt x="83038" y="108000"/>
                  <a:pt x="84544" y="108000"/>
                </a:cubicBezTo>
                <a:cubicBezTo>
                  <a:pt x="86050" y="108000"/>
                  <a:pt x="87272" y="106655"/>
                  <a:pt x="87272" y="105000"/>
                </a:cubicBezTo>
                <a:lnTo>
                  <a:pt x="87272" y="87000"/>
                </a:lnTo>
                <a:cubicBezTo>
                  <a:pt x="87272" y="85344"/>
                  <a:pt x="86050" y="84000"/>
                  <a:pt x="84544" y="84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  <a:moveTo>
                  <a:pt x="35455" y="90000"/>
                </a:moveTo>
                <a:cubicBezTo>
                  <a:pt x="33950" y="90000"/>
                  <a:pt x="32727" y="91344"/>
                  <a:pt x="32727" y="93000"/>
                </a:cubicBezTo>
                <a:lnTo>
                  <a:pt x="32727" y="105000"/>
                </a:lnTo>
                <a:cubicBezTo>
                  <a:pt x="32727" y="106655"/>
                  <a:pt x="33950" y="108000"/>
                  <a:pt x="35455" y="108000"/>
                </a:cubicBezTo>
                <a:cubicBezTo>
                  <a:pt x="36961" y="108000"/>
                  <a:pt x="38183" y="106655"/>
                  <a:pt x="38183" y="105000"/>
                </a:cubicBezTo>
                <a:lnTo>
                  <a:pt x="38183" y="93000"/>
                </a:lnTo>
                <a:cubicBezTo>
                  <a:pt x="38183" y="91344"/>
                  <a:pt x="36961" y="90000"/>
                  <a:pt x="35455" y="90000"/>
                </a:cubicBezTo>
                <a:moveTo>
                  <a:pt x="19088" y="84000"/>
                </a:moveTo>
                <a:cubicBezTo>
                  <a:pt x="17588" y="84000"/>
                  <a:pt x="16361" y="85344"/>
                  <a:pt x="16361" y="87000"/>
                </a:cubicBezTo>
                <a:lnTo>
                  <a:pt x="16361" y="105000"/>
                </a:lnTo>
                <a:cubicBezTo>
                  <a:pt x="16361" y="106655"/>
                  <a:pt x="17588" y="108000"/>
                  <a:pt x="19088" y="108000"/>
                </a:cubicBezTo>
                <a:cubicBezTo>
                  <a:pt x="20594" y="108000"/>
                  <a:pt x="21816" y="106655"/>
                  <a:pt x="21816" y="105000"/>
                </a:cubicBezTo>
                <a:lnTo>
                  <a:pt x="21816" y="87000"/>
                </a:lnTo>
                <a:cubicBezTo>
                  <a:pt x="21816" y="85344"/>
                  <a:pt x="20594" y="84000"/>
                  <a:pt x="19088" y="84000"/>
                </a:cubicBezTo>
                <a:moveTo>
                  <a:pt x="68183" y="90000"/>
                </a:moveTo>
                <a:cubicBezTo>
                  <a:pt x="66677" y="90000"/>
                  <a:pt x="65455" y="91344"/>
                  <a:pt x="65455" y="93000"/>
                </a:cubicBezTo>
                <a:lnTo>
                  <a:pt x="65455" y="111000"/>
                </a:lnTo>
                <a:cubicBezTo>
                  <a:pt x="65455" y="112655"/>
                  <a:pt x="66677" y="114000"/>
                  <a:pt x="68183" y="114000"/>
                </a:cubicBezTo>
                <a:cubicBezTo>
                  <a:pt x="69688" y="114000"/>
                  <a:pt x="70911" y="112655"/>
                  <a:pt x="70911" y="111000"/>
                </a:cubicBezTo>
                <a:lnTo>
                  <a:pt x="70911" y="93000"/>
                </a:lnTo>
                <a:cubicBezTo>
                  <a:pt x="70911" y="91344"/>
                  <a:pt x="69688" y="90000"/>
                  <a:pt x="68183" y="90000"/>
                </a:cubicBezTo>
                <a:moveTo>
                  <a:pt x="51816" y="96000"/>
                </a:moveTo>
                <a:cubicBezTo>
                  <a:pt x="50311" y="96000"/>
                  <a:pt x="49088" y="97344"/>
                  <a:pt x="49088" y="99000"/>
                </a:cubicBezTo>
                <a:lnTo>
                  <a:pt x="49088" y="117000"/>
                </a:lnTo>
                <a:cubicBezTo>
                  <a:pt x="49088" y="118655"/>
                  <a:pt x="50311" y="120000"/>
                  <a:pt x="51816" y="120000"/>
                </a:cubicBezTo>
                <a:cubicBezTo>
                  <a:pt x="53322" y="120000"/>
                  <a:pt x="54544" y="118655"/>
                  <a:pt x="54544" y="117000"/>
                </a:cubicBezTo>
                <a:lnTo>
                  <a:pt x="54544" y="99000"/>
                </a:lnTo>
                <a:cubicBezTo>
                  <a:pt x="54544" y="97344"/>
                  <a:pt x="53322" y="96000"/>
                  <a:pt x="51816" y="96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7091153" y="103449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272" y="109088"/>
                </a:moveTo>
                <a:cubicBezTo>
                  <a:pt x="84261" y="109088"/>
                  <a:pt x="81816" y="111533"/>
                  <a:pt x="81816" y="114544"/>
                </a:cubicBezTo>
                <a:cubicBezTo>
                  <a:pt x="81816" y="117555"/>
                  <a:pt x="84261" y="120000"/>
                  <a:pt x="87272" y="120000"/>
                </a:cubicBezTo>
                <a:cubicBezTo>
                  <a:pt x="90283" y="120000"/>
                  <a:pt x="92727" y="117555"/>
                  <a:pt x="92727" y="114544"/>
                </a:cubicBezTo>
                <a:cubicBezTo>
                  <a:pt x="92727" y="111533"/>
                  <a:pt x="90283" y="109088"/>
                  <a:pt x="87272" y="109088"/>
                </a:cubicBezTo>
                <a:moveTo>
                  <a:pt x="103638" y="92727"/>
                </a:moveTo>
                <a:cubicBezTo>
                  <a:pt x="100627" y="92727"/>
                  <a:pt x="98183" y="95172"/>
                  <a:pt x="98183" y="98183"/>
                </a:cubicBezTo>
                <a:cubicBezTo>
                  <a:pt x="98183" y="101194"/>
                  <a:pt x="100627" y="103638"/>
                  <a:pt x="103638" y="103638"/>
                </a:cubicBezTo>
                <a:cubicBezTo>
                  <a:pt x="106644" y="103638"/>
                  <a:pt x="109088" y="101194"/>
                  <a:pt x="109088" y="98183"/>
                </a:cubicBezTo>
                <a:cubicBezTo>
                  <a:pt x="109088" y="95172"/>
                  <a:pt x="106644" y="92727"/>
                  <a:pt x="103638" y="92727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77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61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77"/>
                </a:cubicBezTo>
                <a:moveTo>
                  <a:pt x="87272" y="87272"/>
                </a:moveTo>
                <a:cubicBezTo>
                  <a:pt x="87272" y="84261"/>
                  <a:pt x="84827" y="81816"/>
                  <a:pt x="81816" y="81816"/>
                </a:cubicBezTo>
                <a:cubicBezTo>
                  <a:pt x="78811" y="81816"/>
                  <a:pt x="76361" y="84261"/>
                  <a:pt x="76361" y="87272"/>
                </a:cubicBezTo>
                <a:cubicBezTo>
                  <a:pt x="76361" y="90288"/>
                  <a:pt x="78811" y="92727"/>
                  <a:pt x="81816" y="92727"/>
                </a:cubicBezTo>
                <a:cubicBezTo>
                  <a:pt x="84827" y="92727"/>
                  <a:pt x="87272" y="90288"/>
                  <a:pt x="87272" y="87272"/>
                </a:cubicBezTo>
                <a:moveTo>
                  <a:pt x="60000" y="98183"/>
                </a:moveTo>
                <a:cubicBezTo>
                  <a:pt x="56988" y="98183"/>
                  <a:pt x="54544" y="100627"/>
                  <a:pt x="54544" y="103638"/>
                </a:cubicBezTo>
                <a:cubicBezTo>
                  <a:pt x="54544" y="106644"/>
                  <a:pt x="56988" y="109088"/>
                  <a:pt x="60000" y="109088"/>
                </a:cubicBezTo>
                <a:cubicBezTo>
                  <a:pt x="63011" y="109088"/>
                  <a:pt x="65455" y="106644"/>
                  <a:pt x="65455" y="103638"/>
                </a:cubicBezTo>
                <a:cubicBezTo>
                  <a:pt x="65455" y="100627"/>
                  <a:pt x="63011" y="98183"/>
                  <a:pt x="60000" y="98183"/>
                </a:cubicBezTo>
                <a:moveTo>
                  <a:pt x="16361" y="87272"/>
                </a:moveTo>
                <a:cubicBezTo>
                  <a:pt x="13355" y="87272"/>
                  <a:pt x="10911" y="89716"/>
                  <a:pt x="10911" y="92727"/>
                </a:cubicBezTo>
                <a:cubicBezTo>
                  <a:pt x="10911" y="95738"/>
                  <a:pt x="13355" y="98183"/>
                  <a:pt x="16361" y="98183"/>
                </a:cubicBezTo>
                <a:cubicBezTo>
                  <a:pt x="19372" y="98183"/>
                  <a:pt x="21816" y="95738"/>
                  <a:pt x="21816" y="92727"/>
                </a:cubicBezTo>
                <a:cubicBezTo>
                  <a:pt x="21816" y="89716"/>
                  <a:pt x="19372" y="87272"/>
                  <a:pt x="16361" y="87272"/>
                </a:cubicBezTo>
                <a:moveTo>
                  <a:pt x="27272" y="103638"/>
                </a:moveTo>
                <a:cubicBezTo>
                  <a:pt x="24261" y="103638"/>
                  <a:pt x="21816" y="106083"/>
                  <a:pt x="21816" y="109088"/>
                </a:cubicBezTo>
                <a:cubicBezTo>
                  <a:pt x="21816" y="112105"/>
                  <a:pt x="24261" y="114544"/>
                  <a:pt x="27272" y="114544"/>
                </a:cubicBezTo>
                <a:cubicBezTo>
                  <a:pt x="30283" y="114544"/>
                  <a:pt x="32727" y="112105"/>
                  <a:pt x="32727" y="109088"/>
                </a:cubicBezTo>
                <a:cubicBezTo>
                  <a:pt x="32727" y="106083"/>
                  <a:pt x="30283" y="103638"/>
                  <a:pt x="27272" y="103638"/>
                </a:cubicBezTo>
                <a:moveTo>
                  <a:pt x="43638" y="76361"/>
                </a:moveTo>
                <a:cubicBezTo>
                  <a:pt x="40627" y="76361"/>
                  <a:pt x="38183" y="78811"/>
                  <a:pt x="38183" y="81816"/>
                </a:cubicBezTo>
                <a:cubicBezTo>
                  <a:pt x="38183" y="84833"/>
                  <a:pt x="40627" y="87272"/>
                  <a:pt x="43638" y="87272"/>
                </a:cubicBezTo>
                <a:cubicBezTo>
                  <a:pt x="46644" y="87272"/>
                  <a:pt x="49088" y="84833"/>
                  <a:pt x="49088" y="81816"/>
                </a:cubicBezTo>
                <a:cubicBezTo>
                  <a:pt x="49088" y="78811"/>
                  <a:pt x="46644" y="76361"/>
                  <a:pt x="43638" y="76361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8157675" y="103449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87272"/>
                </a:moveTo>
                <a:cubicBezTo>
                  <a:pt x="91972" y="87272"/>
                  <a:pt x="91294" y="87577"/>
                  <a:pt x="90800" y="88072"/>
                </a:cubicBezTo>
                <a:lnTo>
                  <a:pt x="74438" y="104433"/>
                </a:lnTo>
                <a:cubicBezTo>
                  <a:pt x="73944" y="104933"/>
                  <a:pt x="73638" y="105611"/>
                  <a:pt x="73638" y="106361"/>
                </a:cubicBezTo>
                <a:cubicBezTo>
                  <a:pt x="73638" y="107872"/>
                  <a:pt x="74855" y="109088"/>
                  <a:pt x="76361" y="109088"/>
                </a:cubicBezTo>
                <a:cubicBezTo>
                  <a:pt x="77116" y="109088"/>
                  <a:pt x="77794" y="108788"/>
                  <a:pt x="78294" y="108294"/>
                </a:cubicBezTo>
                <a:lnTo>
                  <a:pt x="94655" y="91927"/>
                </a:lnTo>
                <a:cubicBezTo>
                  <a:pt x="95150" y="91433"/>
                  <a:pt x="95455" y="90755"/>
                  <a:pt x="95455" y="90000"/>
                </a:cubicBezTo>
                <a:cubicBezTo>
                  <a:pt x="95455" y="88494"/>
                  <a:pt x="94233" y="87272"/>
                  <a:pt x="92727" y="87272"/>
                </a:cubicBezTo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3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35455" y="87272"/>
                </a:moveTo>
                <a:cubicBezTo>
                  <a:pt x="34700" y="87272"/>
                  <a:pt x="34016" y="87577"/>
                  <a:pt x="33527" y="88072"/>
                </a:cubicBezTo>
                <a:lnTo>
                  <a:pt x="17166" y="104433"/>
                </a:lnTo>
                <a:cubicBezTo>
                  <a:pt x="16672" y="104933"/>
                  <a:pt x="16361" y="105611"/>
                  <a:pt x="16361" y="106361"/>
                </a:cubicBezTo>
                <a:cubicBezTo>
                  <a:pt x="16361" y="107872"/>
                  <a:pt x="17583" y="109088"/>
                  <a:pt x="19088" y="109088"/>
                </a:cubicBezTo>
                <a:cubicBezTo>
                  <a:pt x="19844" y="109088"/>
                  <a:pt x="20527" y="108788"/>
                  <a:pt x="21016" y="108294"/>
                </a:cubicBezTo>
                <a:lnTo>
                  <a:pt x="37383" y="91927"/>
                </a:lnTo>
                <a:cubicBezTo>
                  <a:pt x="37877" y="91433"/>
                  <a:pt x="38183" y="90755"/>
                  <a:pt x="38183" y="90000"/>
                </a:cubicBezTo>
                <a:cubicBezTo>
                  <a:pt x="38183" y="88494"/>
                  <a:pt x="36961" y="87272"/>
                  <a:pt x="35455" y="87272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44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800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9224197" y="103449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38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794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10290719" y="10383060"/>
            <a:ext cx="558655" cy="482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455" y="69472"/>
                </a:moveTo>
                <a:lnTo>
                  <a:pt x="24544" y="69472"/>
                </a:lnTo>
                <a:cubicBezTo>
                  <a:pt x="23038" y="69472"/>
                  <a:pt x="21816" y="70883"/>
                  <a:pt x="21816" y="72633"/>
                </a:cubicBezTo>
                <a:cubicBezTo>
                  <a:pt x="21816" y="74377"/>
                  <a:pt x="23038" y="75788"/>
                  <a:pt x="24544" y="75788"/>
                </a:cubicBezTo>
                <a:lnTo>
                  <a:pt x="65455" y="75788"/>
                </a:lnTo>
                <a:cubicBezTo>
                  <a:pt x="74488" y="75788"/>
                  <a:pt x="81816" y="84277"/>
                  <a:pt x="81816" y="94738"/>
                </a:cubicBezTo>
                <a:cubicBezTo>
                  <a:pt x="81816" y="105205"/>
                  <a:pt x="74488" y="113683"/>
                  <a:pt x="65455" y="113683"/>
                </a:cubicBezTo>
                <a:lnTo>
                  <a:pt x="62727" y="113683"/>
                </a:lnTo>
                <a:cubicBezTo>
                  <a:pt x="61222" y="113683"/>
                  <a:pt x="60000" y="115094"/>
                  <a:pt x="60000" y="116844"/>
                </a:cubicBezTo>
                <a:cubicBezTo>
                  <a:pt x="60000" y="118588"/>
                  <a:pt x="61222" y="120000"/>
                  <a:pt x="62727" y="120000"/>
                </a:cubicBezTo>
                <a:lnTo>
                  <a:pt x="65455" y="120000"/>
                </a:lnTo>
                <a:cubicBezTo>
                  <a:pt x="77505" y="120000"/>
                  <a:pt x="87272" y="108688"/>
                  <a:pt x="87272" y="94738"/>
                </a:cubicBezTo>
                <a:cubicBezTo>
                  <a:pt x="87272" y="80783"/>
                  <a:pt x="77505" y="69472"/>
                  <a:pt x="65455" y="69472"/>
                </a:cubicBezTo>
                <a:moveTo>
                  <a:pt x="103638" y="56844"/>
                </a:moveTo>
                <a:lnTo>
                  <a:pt x="13638" y="56844"/>
                </a:lnTo>
                <a:cubicBezTo>
                  <a:pt x="12127" y="56844"/>
                  <a:pt x="10911" y="58255"/>
                  <a:pt x="10911" y="60000"/>
                </a:cubicBezTo>
                <a:cubicBezTo>
                  <a:pt x="10911" y="61744"/>
                  <a:pt x="12127" y="63155"/>
                  <a:pt x="13638" y="63155"/>
                </a:cubicBezTo>
                <a:lnTo>
                  <a:pt x="103638" y="63155"/>
                </a:lnTo>
                <a:cubicBezTo>
                  <a:pt x="109661" y="63155"/>
                  <a:pt x="114544" y="68811"/>
                  <a:pt x="114544" y="75788"/>
                </a:cubicBezTo>
                <a:cubicBezTo>
                  <a:pt x="114544" y="82766"/>
                  <a:pt x="109661" y="88422"/>
                  <a:pt x="103638" y="88422"/>
                </a:cubicBezTo>
                <a:lnTo>
                  <a:pt x="100911" y="88422"/>
                </a:lnTo>
                <a:cubicBezTo>
                  <a:pt x="99400" y="88422"/>
                  <a:pt x="98183" y="89833"/>
                  <a:pt x="98183" y="91577"/>
                </a:cubicBezTo>
                <a:cubicBezTo>
                  <a:pt x="98183" y="93322"/>
                  <a:pt x="99400" y="94738"/>
                  <a:pt x="100911" y="94738"/>
                </a:cubicBezTo>
                <a:lnTo>
                  <a:pt x="103638" y="94738"/>
                </a:lnTo>
                <a:cubicBezTo>
                  <a:pt x="112672" y="94738"/>
                  <a:pt x="120000" y="86255"/>
                  <a:pt x="120000" y="75788"/>
                </a:cubicBezTo>
                <a:cubicBezTo>
                  <a:pt x="120000" y="65327"/>
                  <a:pt x="112672" y="56844"/>
                  <a:pt x="103638" y="56844"/>
                </a:cubicBezTo>
                <a:moveTo>
                  <a:pt x="98183" y="37894"/>
                </a:moveTo>
                <a:cubicBezTo>
                  <a:pt x="98183" y="30916"/>
                  <a:pt x="93300" y="25261"/>
                  <a:pt x="87272" y="25261"/>
                </a:cubicBezTo>
                <a:lnTo>
                  <a:pt x="84544" y="25261"/>
                </a:lnTo>
                <a:cubicBezTo>
                  <a:pt x="83038" y="25261"/>
                  <a:pt x="81816" y="26677"/>
                  <a:pt x="81816" y="28422"/>
                </a:cubicBezTo>
                <a:cubicBezTo>
                  <a:pt x="81816" y="30166"/>
                  <a:pt x="83038" y="31577"/>
                  <a:pt x="84544" y="31577"/>
                </a:cubicBezTo>
                <a:lnTo>
                  <a:pt x="87272" y="31577"/>
                </a:lnTo>
                <a:cubicBezTo>
                  <a:pt x="90283" y="31577"/>
                  <a:pt x="92727" y="34411"/>
                  <a:pt x="92727" y="37894"/>
                </a:cubicBezTo>
                <a:cubicBezTo>
                  <a:pt x="92727" y="41377"/>
                  <a:pt x="90283" y="44211"/>
                  <a:pt x="87272" y="44211"/>
                </a:cubicBezTo>
                <a:lnTo>
                  <a:pt x="2727" y="44211"/>
                </a:lnTo>
                <a:cubicBezTo>
                  <a:pt x="1222" y="44211"/>
                  <a:pt x="0" y="45622"/>
                  <a:pt x="0" y="47366"/>
                </a:cubicBezTo>
                <a:cubicBezTo>
                  <a:pt x="0" y="49116"/>
                  <a:pt x="1222" y="50527"/>
                  <a:pt x="2727" y="50527"/>
                </a:cubicBezTo>
                <a:lnTo>
                  <a:pt x="87272" y="50527"/>
                </a:lnTo>
                <a:cubicBezTo>
                  <a:pt x="93300" y="50527"/>
                  <a:pt x="98183" y="44872"/>
                  <a:pt x="98183" y="37894"/>
                </a:cubicBezTo>
                <a:moveTo>
                  <a:pt x="13638" y="37894"/>
                </a:moveTo>
                <a:lnTo>
                  <a:pt x="54544" y="37894"/>
                </a:lnTo>
                <a:cubicBezTo>
                  <a:pt x="63577" y="37894"/>
                  <a:pt x="70911" y="29411"/>
                  <a:pt x="70911" y="18950"/>
                </a:cubicBezTo>
                <a:cubicBezTo>
                  <a:pt x="70911" y="8488"/>
                  <a:pt x="63577" y="0"/>
                  <a:pt x="54544" y="0"/>
                </a:cubicBezTo>
                <a:lnTo>
                  <a:pt x="51816" y="0"/>
                </a:lnTo>
                <a:cubicBezTo>
                  <a:pt x="50311" y="0"/>
                  <a:pt x="49088" y="1411"/>
                  <a:pt x="49088" y="3155"/>
                </a:cubicBezTo>
                <a:cubicBezTo>
                  <a:pt x="49088" y="4905"/>
                  <a:pt x="50311" y="6316"/>
                  <a:pt x="51816" y="6316"/>
                </a:cubicBezTo>
                <a:lnTo>
                  <a:pt x="54544" y="6316"/>
                </a:lnTo>
                <a:cubicBezTo>
                  <a:pt x="60572" y="6316"/>
                  <a:pt x="65455" y="11972"/>
                  <a:pt x="65455" y="18950"/>
                </a:cubicBezTo>
                <a:cubicBezTo>
                  <a:pt x="65455" y="25922"/>
                  <a:pt x="60572" y="31577"/>
                  <a:pt x="54544" y="31577"/>
                </a:cubicBezTo>
                <a:lnTo>
                  <a:pt x="13638" y="31577"/>
                </a:lnTo>
                <a:cubicBezTo>
                  <a:pt x="12127" y="31577"/>
                  <a:pt x="10911" y="32988"/>
                  <a:pt x="10911" y="34738"/>
                </a:cubicBezTo>
                <a:cubicBezTo>
                  <a:pt x="10911" y="36483"/>
                  <a:pt x="12127" y="37894"/>
                  <a:pt x="13638" y="37894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11357241" y="10344970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80444" y="77427"/>
                </a:moveTo>
                <a:cubicBezTo>
                  <a:pt x="78594" y="78427"/>
                  <a:pt x="76688" y="78933"/>
                  <a:pt x="74727" y="78933"/>
                </a:cubicBezTo>
                <a:cubicBezTo>
                  <a:pt x="72216" y="78933"/>
                  <a:pt x="69944" y="78438"/>
                  <a:pt x="67916" y="77461"/>
                </a:cubicBezTo>
                <a:cubicBezTo>
                  <a:pt x="65883" y="76488"/>
                  <a:pt x="64138" y="75138"/>
                  <a:pt x="62677" y="73427"/>
                </a:cubicBezTo>
                <a:cubicBezTo>
                  <a:pt x="61222" y="71716"/>
                  <a:pt x="60088" y="69688"/>
                  <a:pt x="59288" y="67338"/>
                </a:cubicBezTo>
                <a:cubicBezTo>
                  <a:pt x="58494" y="64988"/>
                  <a:pt x="58094" y="62422"/>
                  <a:pt x="58094" y="59633"/>
                </a:cubicBezTo>
                <a:cubicBezTo>
                  <a:pt x="58094" y="57044"/>
                  <a:pt x="58494" y="54622"/>
                  <a:pt x="59288" y="52372"/>
                </a:cubicBezTo>
                <a:cubicBezTo>
                  <a:pt x="60088" y="50122"/>
                  <a:pt x="61222" y="48155"/>
                  <a:pt x="62677" y="46466"/>
                </a:cubicBezTo>
                <a:cubicBezTo>
                  <a:pt x="64138" y="44777"/>
                  <a:pt x="65883" y="43461"/>
                  <a:pt x="67916" y="42505"/>
                </a:cubicBezTo>
                <a:cubicBezTo>
                  <a:pt x="69944" y="41550"/>
                  <a:pt x="72216" y="41072"/>
                  <a:pt x="74727" y="41072"/>
                </a:cubicBezTo>
                <a:cubicBezTo>
                  <a:pt x="76416" y="41072"/>
                  <a:pt x="78094" y="41422"/>
                  <a:pt x="79761" y="42105"/>
                </a:cubicBezTo>
                <a:cubicBezTo>
                  <a:pt x="81422" y="42788"/>
                  <a:pt x="83144" y="44155"/>
                  <a:pt x="84927" y="46211"/>
                </a:cubicBezTo>
                <a:lnTo>
                  <a:pt x="91633" y="40927"/>
                </a:lnTo>
                <a:cubicBezTo>
                  <a:pt x="89216" y="37944"/>
                  <a:pt x="86605" y="35827"/>
                  <a:pt x="83794" y="34583"/>
                </a:cubicBezTo>
                <a:cubicBezTo>
                  <a:pt x="80988" y="33333"/>
                  <a:pt x="77944" y="32711"/>
                  <a:pt x="74661" y="32711"/>
                </a:cubicBezTo>
                <a:cubicBezTo>
                  <a:pt x="70916" y="32711"/>
                  <a:pt x="67483" y="33361"/>
                  <a:pt x="64355" y="34655"/>
                </a:cubicBezTo>
                <a:cubicBezTo>
                  <a:pt x="61227" y="35950"/>
                  <a:pt x="58538" y="37800"/>
                  <a:pt x="56283" y="40194"/>
                </a:cubicBezTo>
                <a:cubicBezTo>
                  <a:pt x="54022" y="42588"/>
                  <a:pt x="52250" y="45488"/>
                  <a:pt x="50977" y="48888"/>
                </a:cubicBezTo>
                <a:cubicBezTo>
                  <a:pt x="49700" y="52288"/>
                  <a:pt x="49061" y="56066"/>
                  <a:pt x="49061" y="60222"/>
                </a:cubicBezTo>
                <a:cubicBezTo>
                  <a:pt x="49061" y="64283"/>
                  <a:pt x="49700" y="67972"/>
                  <a:pt x="50977" y="71305"/>
                </a:cubicBezTo>
                <a:cubicBezTo>
                  <a:pt x="52250" y="74627"/>
                  <a:pt x="54022" y="77477"/>
                  <a:pt x="56283" y="79850"/>
                </a:cubicBezTo>
                <a:cubicBezTo>
                  <a:pt x="58538" y="82222"/>
                  <a:pt x="61227" y="84055"/>
                  <a:pt x="64355" y="85350"/>
                </a:cubicBezTo>
                <a:cubicBezTo>
                  <a:pt x="67483" y="86650"/>
                  <a:pt x="70916" y="87294"/>
                  <a:pt x="74661" y="87294"/>
                </a:cubicBezTo>
                <a:cubicBezTo>
                  <a:pt x="78216" y="87294"/>
                  <a:pt x="81572" y="86561"/>
                  <a:pt x="84722" y="85094"/>
                </a:cubicBezTo>
                <a:cubicBezTo>
                  <a:pt x="87866" y="83627"/>
                  <a:pt x="90538" y="81277"/>
                  <a:pt x="92727" y="78050"/>
                </a:cubicBezTo>
                <a:lnTo>
                  <a:pt x="85611" y="72622"/>
                </a:lnTo>
                <a:cubicBezTo>
                  <a:pt x="84011" y="74822"/>
                  <a:pt x="82294" y="76422"/>
                  <a:pt x="80444" y="77427"/>
                </a:cubicBezTo>
                <a:moveTo>
                  <a:pt x="32727" y="38183"/>
                </a:moveTo>
                <a:cubicBezTo>
                  <a:pt x="29716" y="38183"/>
                  <a:pt x="27272" y="35738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38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12576124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109088"/>
                </a:moveTo>
                <a:cubicBezTo>
                  <a:pt x="114544" y="112100"/>
                  <a:pt x="112100" y="114544"/>
                  <a:pt x="109088" y="114544"/>
                </a:cubicBezTo>
                <a:lnTo>
                  <a:pt x="10911" y="114544"/>
                </a:lnTo>
                <a:cubicBezTo>
                  <a:pt x="7900" y="114544"/>
                  <a:pt x="5455" y="112100"/>
                  <a:pt x="5455" y="109088"/>
                </a:cubicBezTo>
                <a:lnTo>
                  <a:pt x="5455" y="10911"/>
                </a:lnTo>
                <a:cubicBezTo>
                  <a:pt x="5455" y="7900"/>
                  <a:pt x="7900" y="5455"/>
                  <a:pt x="10911" y="5455"/>
                </a:cubicBezTo>
                <a:lnTo>
                  <a:pt x="109088" y="5455"/>
                </a:lnTo>
                <a:cubicBezTo>
                  <a:pt x="112100" y="5455"/>
                  <a:pt x="114544" y="7900"/>
                  <a:pt x="114544" y="10911"/>
                </a:cubicBezTo>
                <a:cubicBezTo>
                  <a:pt x="114544" y="10911"/>
                  <a:pt x="114544" y="109088"/>
                  <a:pt x="114544" y="109088"/>
                </a:cubicBezTo>
                <a:close/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4883"/>
                  <a:pt x="0" y="10911"/>
                </a:cubicBezTo>
                <a:lnTo>
                  <a:pt x="0" y="109088"/>
                </a:lnTo>
                <a:cubicBezTo>
                  <a:pt x="0" y="115116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5116"/>
                  <a:pt x="120000" y="109088"/>
                </a:cubicBezTo>
                <a:lnTo>
                  <a:pt x="120000" y="10911"/>
                </a:lnTo>
                <a:cubicBezTo>
                  <a:pt x="120000" y="4883"/>
                  <a:pt x="115116" y="0"/>
                  <a:pt x="109088" y="0"/>
                </a:cubicBezTo>
                <a:moveTo>
                  <a:pt x="54583" y="87244"/>
                </a:moveTo>
                <a:lnTo>
                  <a:pt x="62727" y="87272"/>
                </a:lnTo>
                <a:lnTo>
                  <a:pt x="62727" y="65455"/>
                </a:lnTo>
                <a:lnTo>
                  <a:pt x="84544" y="65455"/>
                </a:lnTo>
                <a:lnTo>
                  <a:pt x="84544" y="57272"/>
                </a:lnTo>
                <a:lnTo>
                  <a:pt x="62727" y="57272"/>
                </a:lnTo>
                <a:lnTo>
                  <a:pt x="62727" y="40911"/>
                </a:lnTo>
                <a:lnTo>
                  <a:pt x="87272" y="40911"/>
                </a:lnTo>
                <a:lnTo>
                  <a:pt x="87283" y="32761"/>
                </a:lnTo>
                <a:lnTo>
                  <a:pt x="54583" y="32761"/>
                </a:lnTo>
                <a:cubicBezTo>
                  <a:pt x="54583" y="32761"/>
                  <a:pt x="54583" y="87244"/>
                  <a:pt x="54583" y="87244"/>
                </a:cubicBezTo>
                <a:close/>
                <a:moveTo>
                  <a:pt x="32727" y="38183"/>
                </a:moveTo>
                <a:cubicBezTo>
                  <a:pt x="29716" y="38183"/>
                  <a:pt x="27272" y="35744"/>
                  <a:pt x="27272" y="32727"/>
                </a:cubicBezTo>
                <a:cubicBezTo>
                  <a:pt x="27272" y="29716"/>
                  <a:pt x="29716" y="27272"/>
                  <a:pt x="32727" y="27272"/>
                </a:cubicBezTo>
                <a:cubicBezTo>
                  <a:pt x="35738" y="27272"/>
                  <a:pt x="38183" y="29716"/>
                  <a:pt x="38183" y="32727"/>
                </a:cubicBezTo>
                <a:cubicBezTo>
                  <a:pt x="38183" y="35744"/>
                  <a:pt x="35738" y="38183"/>
                  <a:pt x="32727" y="38183"/>
                </a:cubicBezTo>
                <a:moveTo>
                  <a:pt x="32727" y="21816"/>
                </a:moveTo>
                <a:cubicBezTo>
                  <a:pt x="26700" y="21816"/>
                  <a:pt x="21816" y="26700"/>
                  <a:pt x="21816" y="32727"/>
                </a:cubicBezTo>
                <a:cubicBezTo>
                  <a:pt x="21816" y="38750"/>
                  <a:pt x="26700" y="43638"/>
                  <a:pt x="32727" y="43638"/>
                </a:cubicBezTo>
                <a:cubicBezTo>
                  <a:pt x="38750" y="43638"/>
                  <a:pt x="43638" y="38750"/>
                  <a:pt x="43638" y="32727"/>
                </a:cubicBezTo>
                <a:cubicBezTo>
                  <a:pt x="43638" y="26700"/>
                  <a:pt x="38750" y="21816"/>
                  <a:pt x="32727" y="218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13642645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1" name="Shape 941"/>
          <p:cNvSpPr/>
          <p:nvPr/>
        </p:nvSpPr>
        <p:spPr>
          <a:xfrm>
            <a:off x="14709169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144" y="114022"/>
                </a:moveTo>
                <a:cubicBezTo>
                  <a:pt x="64800" y="114333"/>
                  <a:pt x="62427" y="114544"/>
                  <a:pt x="60000" y="114544"/>
                </a:cubicBezTo>
                <a:cubicBezTo>
                  <a:pt x="29872" y="114544"/>
                  <a:pt x="5455" y="90127"/>
                  <a:pt x="5455" y="60000"/>
                </a:cubicBezTo>
                <a:cubicBezTo>
                  <a:pt x="5455" y="29877"/>
                  <a:pt x="29872" y="5455"/>
                  <a:pt x="60000" y="5455"/>
                </a:cubicBezTo>
                <a:cubicBezTo>
                  <a:pt x="62427" y="5455"/>
                  <a:pt x="64805" y="5666"/>
                  <a:pt x="67144" y="5977"/>
                </a:cubicBezTo>
                <a:cubicBezTo>
                  <a:pt x="79661" y="20355"/>
                  <a:pt x="87272" y="39444"/>
                  <a:pt x="87272" y="60000"/>
                </a:cubicBezTo>
                <a:cubicBezTo>
                  <a:pt x="87272" y="80555"/>
                  <a:pt x="79661" y="99644"/>
                  <a:pt x="67144" y="11402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2" name="Shape 942"/>
          <p:cNvSpPr/>
          <p:nvPr/>
        </p:nvSpPr>
        <p:spPr>
          <a:xfrm>
            <a:off x="15775691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60000" y="5455"/>
                  <a:pt x="60000" y="114544"/>
                  <a:pt x="60000" y="114544"/>
                </a:cubicBezTo>
                <a:close/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16842213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166" y="114072"/>
                </a:moveTo>
                <a:cubicBezTo>
                  <a:pt x="26277" y="110705"/>
                  <a:pt x="5455" y="87805"/>
                  <a:pt x="5455" y="60000"/>
                </a:cubicBezTo>
                <a:cubicBezTo>
                  <a:pt x="5455" y="32194"/>
                  <a:pt x="26277" y="9294"/>
                  <a:pt x="53166" y="5927"/>
                </a:cubicBezTo>
                <a:cubicBezTo>
                  <a:pt x="40455" y="20350"/>
                  <a:pt x="32727" y="39266"/>
                  <a:pt x="32727" y="60000"/>
                </a:cubicBezTo>
                <a:cubicBezTo>
                  <a:pt x="32727" y="80733"/>
                  <a:pt x="40455" y="99650"/>
                  <a:pt x="53166" y="114072"/>
                </a:cubicBezTo>
                <a:moveTo>
                  <a:pt x="60000" y="0"/>
                </a:moveTo>
                <a:cubicBezTo>
                  <a:pt x="26866" y="0"/>
                  <a:pt x="0" y="26861"/>
                  <a:pt x="0" y="60000"/>
                </a:cubicBezTo>
                <a:cubicBezTo>
                  <a:pt x="0" y="93138"/>
                  <a:pt x="2686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17908734" y="9354628"/>
            <a:ext cx="558655" cy="558655"/>
          </a:xfrm>
          <a:prstGeom prst="ellipse">
            <a:avLst/>
          </a:pr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18975256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833" y="114072"/>
                </a:moveTo>
                <a:cubicBezTo>
                  <a:pt x="79544" y="99650"/>
                  <a:pt x="87272" y="80733"/>
                  <a:pt x="87272" y="60000"/>
                </a:cubicBezTo>
                <a:cubicBezTo>
                  <a:pt x="87272" y="39266"/>
                  <a:pt x="79544" y="20350"/>
                  <a:pt x="66833" y="5927"/>
                </a:cubicBezTo>
                <a:cubicBezTo>
                  <a:pt x="93722" y="9294"/>
                  <a:pt x="114544" y="32194"/>
                  <a:pt x="114544" y="60000"/>
                </a:cubicBezTo>
                <a:cubicBezTo>
                  <a:pt x="114544" y="87805"/>
                  <a:pt x="93722" y="110705"/>
                  <a:pt x="66833" y="114072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20041780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lnTo>
                  <a:pt x="60000" y="5455"/>
                </a:ln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21108302" y="9354628"/>
            <a:ext cx="55865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57655" y="114544"/>
                  <a:pt x="55355" y="114350"/>
                  <a:pt x="53088" y="114061"/>
                </a:cubicBezTo>
                <a:cubicBezTo>
                  <a:pt x="40422" y="99650"/>
                  <a:pt x="32727" y="80688"/>
                  <a:pt x="32727" y="60000"/>
                </a:cubicBezTo>
                <a:cubicBezTo>
                  <a:pt x="32727" y="39311"/>
                  <a:pt x="40422" y="20350"/>
                  <a:pt x="53088" y="5938"/>
                </a:cubicBezTo>
                <a:cubicBezTo>
                  <a:pt x="55355" y="5650"/>
                  <a:pt x="57655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8" name="Shape 948"/>
          <p:cNvSpPr/>
          <p:nvPr/>
        </p:nvSpPr>
        <p:spPr>
          <a:xfrm>
            <a:off x="22327184" y="9354628"/>
            <a:ext cx="253935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33494" y="114544"/>
                  <a:pt x="12000" y="104777"/>
                  <a:pt x="12000" y="92727"/>
                </a:cubicBezTo>
                <a:cubicBezTo>
                  <a:pt x="12000" y="84655"/>
                  <a:pt x="21666" y="77627"/>
                  <a:pt x="36000" y="73850"/>
                </a:cubicBezTo>
                <a:lnTo>
                  <a:pt x="36000" y="16361"/>
                </a:lnTo>
                <a:cubicBezTo>
                  <a:pt x="36000" y="10338"/>
                  <a:pt x="46744" y="5455"/>
                  <a:pt x="60000" y="5455"/>
                </a:cubicBezTo>
                <a:cubicBezTo>
                  <a:pt x="73255" y="5455"/>
                  <a:pt x="84000" y="10338"/>
                  <a:pt x="84000" y="16361"/>
                </a:cubicBezTo>
                <a:lnTo>
                  <a:pt x="84000" y="73850"/>
                </a:lnTo>
                <a:cubicBezTo>
                  <a:pt x="98333" y="77627"/>
                  <a:pt x="108000" y="84655"/>
                  <a:pt x="108000" y="92727"/>
                </a:cubicBezTo>
                <a:cubicBezTo>
                  <a:pt x="108000" y="104777"/>
                  <a:pt x="86505" y="114544"/>
                  <a:pt x="60000" y="114544"/>
                </a:cubicBezTo>
                <a:moveTo>
                  <a:pt x="96000" y="70944"/>
                </a:moveTo>
                <a:lnTo>
                  <a:pt x="96000" y="16361"/>
                </a:lnTo>
                <a:cubicBezTo>
                  <a:pt x="96000" y="7322"/>
                  <a:pt x="79877" y="0"/>
                  <a:pt x="60000" y="0"/>
                </a:cubicBezTo>
                <a:cubicBezTo>
                  <a:pt x="40116" y="0"/>
                  <a:pt x="24000" y="7322"/>
                  <a:pt x="24000" y="16361"/>
                </a:cubicBezTo>
                <a:lnTo>
                  <a:pt x="24000" y="70944"/>
                </a:lnTo>
                <a:cubicBezTo>
                  <a:pt x="9450" y="75922"/>
                  <a:pt x="0" y="83816"/>
                  <a:pt x="0" y="92727"/>
                </a:cubicBezTo>
                <a:cubicBezTo>
                  <a:pt x="0" y="107788"/>
                  <a:pt x="26861" y="120000"/>
                  <a:pt x="60000" y="120000"/>
                </a:cubicBezTo>
                <a:cubicBezTo>
                  <a:pt x="93127" y="120000"/>
                  <a:pt x="120000" y="107788"/>
                  <a:pt x="120000" y="92727"/>
                </a:cubicBezTo>
                <a:cubicBezTo>
                  <a:pt x="120000" y="83816"/>
                  <a:pt x="110550" y="75922"/>
                  <a:pt x="96000" y="70944"/>
                </a:cubicBezTo>
                <a:moveTo>
                  <a:pt x="72000" y="77316"/>
                </a:moveTo>
                <a:lnTo>
                  <a:pt x="72000" y="43638"/>
                </a:lnTo>
                <a:cubicBezTo>
                  <a:pt x="72000" y="40627"/>
                  <a:pt x="66622" y="38183"/>
                  <a:pt x="60000" y="38183"/>
                </a:cubicBezTo>
                <a:cubicBezTo>
                  <a:pt x="53377" y="38183"/>
                  <a:pt x="48000" y="40627"/>
                  <a:pt x="48000" y="43638"/>
                </a:cubicBezTo>
                <a:lnTo>
                  <a:pt x="48000" y="77316"/>
                </a:lnTo>
                <a:cubicBezTo>
                  <a:pt x="34033" y="79566"/>
                  <a:pt x="24000" y="85605"/>
                  <a:pt x="24000" y="92727"/>
                </a:cubicBezTo>
                <a:cubicBezTo>
                  <a:pt x="24000" y="101766"/>
                  <a:pt x="40116" y="109088"/>
                  <a:pt x="60000" y="109088"/>
                </a:cubicBezTo>
                <a:cubicBezTo>
                  <a:pt x="79877" y="109088"/>
                  <a:pt x="96000" y="101766"/>
                  <a:pt x="96000" y="92727"/>
                </a:cubicBezTo>
                <a:cubicBezTo>
                  <a:pt x="96000" y="85605"/>
                  <a:pt x="85972" y="79566"/>
                  <a:pt x="72000" y="7731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999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11330251" y="8208625"/>
            <a:ext cx="2480700" cy="538200"/>
          </a:xfrm>
          <a:prstGeom prst="rect">
            <a:avLst/>
          </a:prstGeom>
          <a:noFill/>
          <a:ln>
            <a:noFill/>
          </a:ln>
        </p:spPr>
        <p:txBody>
          <a:bodyPr wrap="square"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999" b="1" cap="none">
                <a:solidFill>
                  <a:srgbClr val="1C1D21"/>
                </a:solidFill>
                <a:latin typeface="Lato"/>
                <a:ea typeface="Lato"/>
                <a:cs typeface="Lato"/>
                <a:sym typeface="Lato"/>
              </a:rPr>
              <a:t>Weather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/>
        </p:nvSpPr>
        <p:spPr>
          <a:xfrm>
            <a:off x="20488275" y="7243763"/>
            <a:ext cx="668338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583" y="0"/>
                </a:moveTo>
                <a:lnTo>
                  <a:pt x="71583" y="0"/>
                </a:lnTo>
                <a:cubicBezTo>
                  <a:pt x="48156" y="0"/>
                  <a:pt x="27592" y="18807"/>
                  <a:pt x="25249" y="42119"/>
                </a:cubicBezTo>
                <a:cubicBezTo>
                  <a:pt x="11453" y="49536"/>
                  <a:pt x="0" y="63576"/>
                  <a:pt x="0" y="79999"/>
                </a:cubicBezTo>
                <a:cubicBezTo>
                  <a:pt x="0" y="103311"/>
                  <a:pt x="18481" y="119735"/>
                  <a:pt x="39045" y="119735"/>
                </a:cubicBezTo>
                <a:cubicBezTo>
                  <a:pt x="55184" y="119735"/>
                  <a:pt x="71583" y="110463"/>
                  <a:pt x="76008" y="94039"/>
                </a:cubicBezTo>
                <a:cubicBezTo>
                  <a:pt x="101518" y="91655"/>
                  <a:pt x="119739" y="72847"/>
                  <a:pt x="119739" y="46887"/>
                </a:cubicBezTo>
                <a:cubicBezTo>
                  <a:pt x="119739" y="21192"/>
                  <a:pt x="99175" y="0"/>
                  <a:pt x="71583" y="0"/>
                </a:cubicBezTo>
                <a:close/>
                <a:moveTo>
                  <a:pt x="39045" y="108079"/>
                </a:moveTo>
                <a:lnTo>
                  <a:pt x="39045" y="108079"/>
                </a:lnTo>
                <a:cubicBezTo>
                  <a:pt x="25249" y="108079"/>
                  <a:pt x="13796" y="94039"/>
                  <a:pt x="13796" y="79999"/>
                </a:cubicBezTo>
                <a:cubicBezTo>
                  <a:pt x="13796" y="70463"/>
                  <a:pt x="18481" y="61192"/>
                  <a:pt x="27592" y="56158"/>
                </a:cubicBezTo>
                <a:cubicBezTo>
                  <a:pt x="29934" y="75231"/>
                  <a:pt x="43731" y="89271"/>
                  <a:pt x="62212" y="94039"/>
                </a:cubicBezTo>
                <a:cubicBezTo>
                  <a:pt x="57527" y="100927"/>
                  <a:pt x="48156" y="108079"/>
                  <a:pt x="39045" y="108079"/>
                </a:cubicBezTo>
                <a:close/>
                <a:moveTo>
                  <a:pt x="39045" y="54039"/>
                </a:moveTo>
                <a:lnTo>
                  <a:pt x="39045" y="54039"/>
                </a:lnTo>
                <a:cubicBezTo>
                  <a:pt x="55184" y="54039"/>
                  <a:pt x="64555" y="65695"/>
                  <a:pt x="66637" y="79999"/>
                </a:cubicBezTo>
                <a:cubicBezTo>
                  <a:pt x="52841" y="77615"/>
                  <a:pt x="43731" y="65695"/>
                  <a:pt x="39045" y="54039"/>
                </a:cubicBezTo>
                <a:close/>
                <a:moveTo>
                  <a:pt x="78351" y="79999"/>
                </a:moveTo>
                <a:lnTo>
                  <a:pt x="78351" y="79999"/>
                </a:lnTo>
                <a:cubicBezTo>
                  <a:pt x="78351" y="58807"/>
                  <a:pt x="62212" y="39999"/>
                  <a:pt x="39045" y="39999"/>
                </a:cubicBezTo>
                <a:cubicBezTo>
                  <a:pt x="43731" y="25960"/>
                  <a:pt x="57527" y="14039"/>
                  <a:pt x="71583" y="14039"/>
                </a:cubicBezTo>
                <a:cubicBezTo>
                  <a:pt x="89804" y="14039"/>
                  <a:pt x="105943" y="28079"/>
                  <a:pt x="105943" y="46887"/>
                </a:cubicBezTo>
                <a:cubicBezTo>
                  <a:pt x="105943" y="63576"/>
                  <a:pt x="94490" y="77615"/>
                  <a:pt x="78351" y="79999"/>
                </a:cubicBezTo>
                <a:close/>
                <a:moveTo>
                  <a:pt x="13796" y="28079"/>
                </a:moveTo>
                <a:lnTo>
                  <a:pt x="13796" y="28079"/>
                </a:lnTo>
                <a:cubicBezTo>
                  <a:pt x="20563" y="28079"/>
                  <a:pt x="27592" y="21192"/>
                  <a:pt x="27592" y="14039"/>
                </a:cubicBezTo>
                <a:cubicBezTo>
                  <a:pt x="27592" y="7152"/>
                  <a:pt x="20563" y="0"/>
                  <a:pt x="13796" y="0"/>
                </a:cubicBezTo>
                <a:cubicBezTo>
                  <a:pt x="6767" y="0"/>
                  <a:pt x="0" y="7152"/>
                  <a:pt x="0" y="14039"/>
                </a:cubicBezTo>
                <a:cubicBezTo>
                  <a:pt x="0" y="21192"/>
                  <a:pt x="6767" y="28079"/>
                  <a:pt x="13796" y="28079"/>
                </a:cubicBezTo>
                <a:close/>
                <a:moveTo>
                  <a:pt x="13796" y="7152"/>
                </a:moveTo>
                <a:lnTo>
                  <a:pt x="13796" y="7152"/>
                </a:lnTo>
                <a:cubicBezTo>
                  <a:pt x="18481" y="7152"/>
                  <a:pt x="20563" y="9536"/>
                  <a:pt x="20563" y="14039"/>
                </a:cubicBezTo>
                <a:cubicBezTo>
                  <a:pt x="20563" y="18807"/>
                  <a:pt x="18481" y="21192"/>
                  <a:pt x="13796" y="21192"/>
                </a:cubicBezTo>
                <a:cubicBezTo>
                  <a:pt x="9110" y="21192"/>
                  <a:pt x="6767" y="18807"/>
                  <a:pt x="6767" y="14039"/>
                </a:cubicBezTo>
                <a:cubicBezTo>
                  <a:pt x="6767" y="9536"/>
                  <a:pt x="9110" y="7152"/>
                  <a:pt x="13796" y="715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7588250" y="4348163"/>
            <a:ext cx="681038" cy="673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106" y="37062"/>
                </a:moveTo>
                <a:lnTo>
                  <a:pt x="113106" y="37062"/>
                </a:lnTo>
                <a:cubicBezTo>
                  <a:pt x="106212" y="73606"/>
                  <a:pt x="70212" y="105745"/>
                  <a:pt x="61021" y="112742"/>
                </a:cubicBezTo>
                <a:cubicBezTo>
                  <a:pt x="49531" y="119740"/>
                  <a:pt x="40595" y="108077"/>
                  <a:pt x="36000" y="101339"/>
                </a:cubicBezTo>
                <a:cubicBezTo>
                  <a:pt x="31659" y="92008"/>
                  <a:pt x="20170" y="46133"/>
                  <a:pt x="15829" y="41468"/>
                </a:cubicBezTo>
                <a:cubicBezTo>
                  <a:pt x="13531" y="39136"/>
                  <a:pt x="4595" y="46133"/>
                  <a:pt x="4595" y="46133"/>
                </a:cubicBezTo>
                <a:cubicBezTo>
                  <a:pt x="0" y="39136"/>
                  <a:pt x="0" y="39136"/>
                  <a:pt x="0" y="39136"/>
                </a:cubicBezTo>
                <a:cubicBezTo>
                  <a:pt x="0" y="39136"/>
                  <a:pt x="18127" y="16328"/>
                  <a:pt x="33702" y="11663"/>
                </a:cubicBezTo>
                <a:cubicBezTo>
                  <a:pt x="49531" y="9330"/>
                  <a:pt x="49531" y="37062"/>
                  <a:pt x="51829" y="52872"/>
                </a:cubicBezTo>
                <a:cubicBezTo>
                  <a:pt x="56680" y="68941"/>
                  <a:pt x="58723" y="75939"/>
                  <a:pt x="63063" y="75939"/>
                </a:cubicBezTo>
                <a:cubicBezTo>
                  <a:pt x="65361" y="75939"/>
                  <a:pt x="72255" y="68941"/>
                  <a:pt x="79148" y="55205"/>
                </a:cubicBezTo>
                <a:cubicBezTo>
                  <a:pt x="83744" y="41468"/>
                  <a:pt x="76851" y="32397"/>
                  <a:pt x="65361" y="39136"/>
                </a:cubicBezTo>
                <a:cubicBezTo>
                  <a:pt x="70212" y="6997"/>
                  <a:pt x="119744" y="0"/>
                  <a:pt x="113106" y="37062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4722813" y="4559300"/>
            <a:ext cx="642937" cy="29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486" y="119414"/>
                </a:moveTo>
                <a:lnTo>
                  <a:pt x="26486" y="119414"/>
                </a:lnTo>
                <a:cubicBezTo>
                  <a:pt x="12162" y="119414"/>
                  <a:pt x="0" y="93073"/>
                  <a:pt x="0" y="56780"/>
                </a:cubicBezTo>
                <a:cubicBezTo>
                  <a:pt x="0" y="25756"/>
                  <a:pt x="12162" y="0"/>
                  <a:pt x="26486" y="0"/>
                </a:cubicBezTo>
                <a:cubicBezTo>
                  <a:pt x="40810" y="0"/>
                  <a:pt x="52702" y="25756"/>
                  <a:pt x="52702" y="56780"/>
                </a:cubicBezTo>
                <a:cubicBezTo>
                  <a:pt x="52702" y="93073"/>
                  <a:pt x="40810" y="119414"/>
                  <a:pt x="26486" y="119414"/>
                </a:cubicBezTo>
                <a:close/>
                <a:moveTo>
                  <a:pt x="93243" y="119414"/>
                </a:moveTo>
                <a:lnTo>
                  <a:pt x="93243" y="119414"/>
                </a:lnTo>
                <a:cubicBezTo>
                  <a:pt x="78918" y="119414"/>
                  <a:pt x="67027" y="93073"/>
                  <a:pt x="67027" y="56780"/>
                </a:cubicBezTo>
                <a:cubicBezTo>
                  <a:pt x="67027" y="25756"/>
                  <a:pt x="78918" y="0"/>
                  <a:pt x="93243" y="0"/>
                </a:cubicBezTo>
                <a:cubicBezTo>
                  <a:pt x="107837" y="0"/>
                  <a:pt x="119729" y="25756"/>
                  <a:pt x="119729" y="56780"/>
                </a:cubicBezTo>
                <a:cubicBezTo>
                  <a:pt x="119729" y="93073"/>
                  <a:pt x="107837" y="119414"/>
                  <a:pt x="93243" y="119414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4722813" y="5821363"/>
            <a:ext cx="139700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787" y="12137"/>
                </a:moveTo>
                <a:lnTo>
                  <a:pt x="118787" y="12137"/>
                </a:lnTo>
                <a:cubicBezTo>
                  <a:pt x="118787" y="19586"/>
                  <a:pt x="96969" y="24275"/>
                  <a:pt x="54545" y="24275"/>
                </a:cubicBezTo>
                <a:cubicBezTo>
                  <a:pt x="20606" y="24275"/>
                  <a:pt x="0" y="19586"/>
                  <a:pt x="0" y="12137"/>
                </a:cubicBezTo>
                <a:cubicBezTo>
                  <a:pt x="0" y="4965"/>
                  <a:pt x="20606" y="0"/>
                  <a:pt x="54545" y="0"/>
                </a:cubicBezTo>
                <a:cubicBezTo>
                  <a:pt x="96969" y="0"/>
                  <a:pt x="118787" y="4965"/>
                  <a:pt x="118787" y="12137"/>
                </a:cubicBezTo>
                <a:close/>
                <a:moveTo>
                  <a:pt x="0" y="119724"/>
                </a:moveTo>
                <a:lnTo>
                  <a:pt x="0" y="119724"/>
                </a:lnTo>
                <a:cubicBezTo>
                  <a:pt x="0" y="36413"/>
                  <a:pt x="0" y="36413"/>
                  <a:pt x="0" y="36413"/>
                </a:cubicBezTo>
                <a:cubicBezTo>
                  <a:pt x="118787" y="36413"/>
                  <a:pt x="118787" y="36413"/>
                  <a:pt x="118787" y="36413"/>
                </a:cubicBezTo>
                <a:cubicBezTo>
                  <a:pt x="118787" y="119724"/>
                  <a:pt x="118787" y="119724"/>
                  <a:pt x="118787" y="119724"/>
                </a:cubicBezTo>
                <a:lnTo>
                  <a:pt x="0" y="119724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59" name="Shape 959"/>
          <p:cNvSpPr/>
          <p:nvPr/>
        </p:nvSpPr>
        <p:spPr>
          <a:xfrm>
            <a:off x="4938713" y="6007100"/>
            <a:ext cx="419100" cy="4524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40900"/>
                </a:moveTo>
                <a:lnTo>
                  <a:pt x="0" y="40900"/>
                </a:lnTo>
                <a:cubicBezTo>
                  <a:pt x="0" y="23922"/>
                  <a:pt x="0" y="13504"/>
                  <a:pt x="0" y="3086"/>
                </a:cubicBezTo>
                <a:cubicBezTo>
                  <a:pt x="32354" y="3086"/>
                  <a:pt x="32354" y="3086"/>
                  <a:pt x="32354" y="3086"/>
                </a:cubicBezTo>
                <a:cubicBezTo>
                  <a:pt x="36040" y="16977"/>
                  <a:pt x="36040" y="16977"/>
                  <a:pt x="36040" y="16977"/>
                </a:cubicBezTo>
                <a:lnTo>
                  <a:pt x="36040" y="16977"/>
                </a:lnTo>
                <a:cubicBezTo>
                  <a:pt x="39726" y="10032"/>
                  <a:pt x="54061" y="0"/>
                  <a:pt x="76177" y="0"/>
                </a:cubicBezTo>
                <a:cubicBezTo>
                  <a:pt x="101569" y="0"/>
                  <a:pt x="119590" y="16977"/>
                  <a:pt x="119590" y="50932"/>
                </a:cubicBezTo>
                <a:cubicBezTo>
                  <a:pt x="119590" y="119614"/>
                  <a:pt x="119590" y="119614"/>
                  <a:pt x="119590" y="119614"/>
                </a:cubicBezTo>
                <a:cubicBezTo>
                  <a:pt x="79453" y="119614"/>
                  <a:pt x="79453" y="119614"/>
                  <a:pt x="79453" y="119614"/>
                </a:cubicBezTo>
                <a:cubicBezTo>
                  <a:pt x="79453" y="54405"/>
                  <a:pt x="79453" y="54405"/>
                  <a:pt x="79453" y="54405"/>
                </a:cubicBezTo>
                <a:cubicBezTo>
                  <a:pt x="79453" y="40900"/>
                  <a:pt x="76177" y="30482"/>
                  <a:pt x="61433" y="30482"/>
                </a:cubicBezTo>
                <a:cubicBezTo>
                  <a:pt x="50375" y="30482"/>
                  <a:pt x="43412" y="37427"/>
                  <a:pt x="39726" y="44372"/>
                </a:cubicBezTo>
                <a:cubicBezTo>
                  <a:pt x="39726" y="44372"/>
                  <a:pt x="39726" y="47845"/>
                  <a:pt x="39726" y="50932"/>
                </a:cubicBezTo>
                <a:cubicBezTo>
                  <a:pt x="39726" y="119614"/>
                  <a:pt x="39726" y="119614"/>
                  <a:pt x="39726" y="119614"/>
                </a:cubicBezTo>
                <a:cubicBezTo>
                  <a:pt x="0" y="119614"/>
                  <a:pt x="0" y="119614"/>
                  <a:pt x="0" y="119614"/>
                </a:cubicBezTo>
                <a:lnTo>
                  <a:pt x="0" y="40900"/>
                </a:ln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6127750" y="5795963"/>
            <a:ext cx="695325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0"/>
                </a:moveTo>
                <a:lnTo>
                  <a:pt x="59874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738"/>
                  <a:pt x="26555" y="119745"/>
                  <a:pt x="59874" y="119745"/>
                </a:cubicBezTo>
                <a:cubicBezTo>
                  <a:pt x="93194" y="119745"/>
                  <a:pt x="119749" y="92738"/>
                  <a:pt x="119749" y="58853"/>
                </a:cubicBezTo>
                <a:cubicBezTo>
                  <a:pt x="119749" y="27261"/>
                  <a:pt x="93194" y="0"/>
                  <a:pt x="59874" y="0"/>
                </a:cubicBezTo>
                <a:close/>
                <a:moveTo>
                  <a:pt x="44342" y="86114"/>
                </a:moveTo>
                <a:lnTo>
                  <a:pt x="44342" y="86114"/>
                </a:lnTo>
                <a:cubicBezTo>
                  <a:pt x="33319" y="86114"/>
                  <a:pt x="33319" y="86114"/>
                  <a:pt x="33319" y="86114"/>
                </a:cubicBezTo>
                <a:cubicBezTo>
                  <a:pt x="33319" y="45350"/>
                  <a:pt x="33319" y="45350"/>
                  <a:pt x="33319" y="45350"/>
                </a:cubicBezTo>
                <a:cubicBezTo>
                  <a:pt x="44342" y="45350"/>
                  <a:pt x="44342" y="45350"/>
                  <a:pt x="44342" y="45350"/>
                </a:cubicBezTo>
                <a:lnTo>
                  <a:pt x="44342" y="86114"/>
                </a:lnTo>
                <a:close/>
                <a:moveTo>
                  <a:pt x="39832" y="40764"/>
                </a:moveTo>
                <a:lnTo>
                  <a:pt x="39832" y="40764"/>
                </a:lnTo>
                <a:cubicBezTo>
                  <a:pt x="35323" y="40764"/>
                  <a:pt x="33319" y="38471"/>
                  <a:pt x="33319" y="34140"/>
                </a:cubicBezTo>
                <a:cubicBezTo>
                  <a:pt x="33319" y="31847"/>
                  <a:pt x="35323" y="27261"/>
                  <a:pt x="39832" y="27261"/>
                </a:cubicBezTo>
                <a:cubicBezTo>
                  <a:pt x="42087" y="27261"/>
                  <a:pt x="44342" y="31847"/>
                  <a:pt x="46597" y="34140"/>
                </a:cubicBezTo>
                <a:cubicBezTo>
                  <a:pt x="46597" y="38471"/>
                  <a:pt x="42087" y="40764"/>
                  <a:pt x="39832" y="40764"/>
                </a:cubicBezTo>
                <a:close/>
                <a:moveTo>
                  <a:pt x="88684" y="86114"/>
                </a:moveTo>
                <a:lnTo>
                  <a:pt x="88684" y="86114"/>
                </a:lnTo>
                <a:cubicBezTo>
                  <a:pt x="77661" y="86114"/>
                  <a:pt x="77661" y="86114"/>
                  <a:pt x="77661" y="86114"/>
                </a:cubicBezTo>
                <a:cubicBezTo>
                  <a:pt x="77661" y="63439"/>
                  <a:pt x="77661" y="63439"/>
                  <a:pt x="77661" y="63439"/>
                </a:cubicBezTo>
                <a:cubicBezTo>
                  <a:pt x="77661" y="58853"/>
                  <a:pt x="75156" y="54267"/>
                  <a:pt x="71148" y="54267"/>
                </a:cubicBezTo>
                <a:cubicBezTo>
                  <a:pt x="68893" y="54267"/>
                  <a:pt x="66388" y="56560"/>
                  <a:pt x="64133" y="58853"/>
                </a:cubicBezTo>
                <a:lnTo>
                  <a:pt x="64133" y="61146"/>
                </a:lnTo>
                <a:cubicBezTo>
                  <a:pt x="64133" y="86114"/>
                  <a:pt x="64133" y="86114"/>
                  <a:pt x="64133" y="86114"/>
                </a:cubicBezTo>
                <a:cubicBezTo>
                  <a:pt x="53110" y="86114"/>
                  <a:pt x="53110" y="86114"/>
                  <a:pt x="53110" y="86114"/>
                </a:cubicBezTo>
                <a:cubicBezTo>
                  <a:pt x="53110" y="58853"/>
                  <a:pt x="53110" y="58853"/>
                  <a:pt x="53110" y="58853"/>
                </a:cubicBezTo>
                <a:cubicBezTo>
                  <a:pt x="53110" y="52229"/>
                  <a:pt x="53110" y="49936"/>
                  <a:pt x="50855" y="45350"/>
                </a:cubicBezTo>
                <a:cubicBezTo>
                  <a:pt x="61878" y="45350"/>
                  <a:pt x="61878" y="45350"/>
                  <a:pt x="61878" y="45350"/>
                </a:cubicBezTo>
                <a:cubicBezTo>
                  <a:pt x="61878" y="49936"/>
                  <a:pt x="61878" y="49936"/>
                  <a:pt x="61878" y="49936"/>
                </a:cubicBezTo>
                <a:cubicBezTo>
                  <a:pt x="64133" y="49936"/>
                  <a:pt x="64133" y="49936"/>
                  <a:pt x="64133" y="49936"/>
                </a:cubicBezTo>
                <a:cubicBezTo>
                  <a:pt x="64133" y="47643"/>
                  <a:pt x="68893" y="45350"/>
                  <a:pt x="75156" y="45350"/>
                </a:cubicBezTo>
                <a:cubicBezTo>
                  <a:pt x="84425" y="45350"/>
                  <a:pt x="88684" y="49936"/>
                  <a:pt x="88684" y="61146"/>
                </a:cubicBezTo>
                <a:lnTo>
                  <a:pt x="88684" y="86114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3262313" y="7243763"/>
            <a:ext cx="695325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500" y="0"/>
                </a:moveTo>
                <a:lnTo>
                  <a:pt x="35500" y="0"/>
                </a:lnTo>
                <a:cubicBezTo>
                  <a:pt x="0" y="23576"/>
                  <a:pt x="0" y="23576"/>
                  <a:pt x="0" y="23576"/>
                </a:cubicBezTo>
                <a:cubicBezTo>
                  <a:pt x="24500" y="44503"/>
                  <a:pt x="24500" y="44503"/>
                  <a:pt x="24500" y="44503"/>
                </a:cubicBezTo>
                <a:cubicBezTo>
                  <a:pt x="59750" y="21192"/>
                  <a:pt x="59750" y="21192"/>
                  <a:pt x="59750" y="21192"/>
                </a:cubicBezTo>
                <a:lnTo>
                  <a:pt x="35500" y="0"/>
                </a:lnTo>
                <a:close/>
                <a:moveTo>
                  <a:pt x="81750" y="98543"/>
                </a:moveTo>
                <a:lnTo>
                  <a:pt x="81750" y="98543"/>
                </a:lnTo>
                <a:cubicBezTo>
                  <a:pt x="79750" y="98543"/>
                  <a:pt x="79750" y="98543"/>
                  <a:pt x="79750" y="98543"/>
                </a:cubicBezTo>
                <a:cubicBezTo>
                  <a:pt x="59750" y="82119"/>
                  <a:pt x="59750" y="82119"/>
                  <a:pt x="59750" y="82119"/>
                </a:cubicBezTo>
                <a:cubicBezTo>
                  <a:pt x="39750" y="98543"/>
                  <a:pt x="39750" y="98543"/>
                  <a:pt x="39750" y="98543"/>
                </a:cubicBezTo>
                <a:cubicBezTo>
                  <a:pt x="39750" y="98543"/>
                  <a:pt x="39750" y="98543"/>
                  <a:pt x="37750" y="98543"/>
                </a:cubicBezTo>
                <a:lnTo>
                  <a:pt x="37750" y="98543"/>
                </a:lnTo>
                <a:cubicBezTo>
                  <a:pt x="22000" y="89271"/>
                  <a:pt x="22000" y="89271"/>
                  <a:pt x="22000" y="89271"/>
                </a:cubicBezTo>
                <a:cubicBezTo>
                  <a:pt x="22000" y="94039"/>
                  <a:pt x="22000" y="94039"/>
                  <a:pt x="22000" y="94039"/>
                </a:cubicBezTo>
                <a:cubicBezTo>
                  <a:pt x="59750" y="119735"/>
                  <a:pt x="59750" y="119735"/>
                  <a:pt x="59750" y="119735"/>
                </a:cubicBezTo>
                <a:cubicBezTo>
                  <a:pt x="97250" y="94039"/>
                  <a:pt x="97250" y="94039"/>
                  <a:pt x="97250" y="94039"/>
                </a:cubicBezTo>
                <a:cubicBezTo>
                  <a:pt x="97250" y="89271"/>
                  <a:pt x="97250" y="89271"/>
                  <a:pt x="97250" y="89271"/>
                </a:cubicBezTo>
                <a:cubicBezTo>
                  <a:pt x="81750" y="98543"/>
                  <a:pt x="81750" y="98543"/>
                  <a:pt x="81750" y="98543"/>
                </a:cubicBezTo>
                <a:close/>
                <a:moveTo>
                  <a:pt x="119750" y="23576"/>
                </a:moveTo>
                <a:lnTo>
                  <a:pt x="119750" y="23576"/>
                </a:lnTo>
                <a:cubicBezTo>
                  <a:pt x="84000" y="0"/>
                  <a:pt x="84000" y="0"/>
                  <a:pt x="84000" y="0"/>
                </a:cubicBezTo>
                <a:cubicBezTo>
                  <a:pt x="59750" y="21192"/>
                  <a:pt x="59750" y="21192"/>
                  <a:pt x="59750" y="21192"/>
                </a:cubicBezTo>
                <a:cubicBezTo>
                  <a:pt x="95000" y="44503"/>
                  <a:pt x="95000" y="44503"/>
                  <a:pt x="95000" y="44503"/>
                </a:cubicBezTo>
                <a:lnTo>
                  <a:pt x="119750" y="23576"/>
                </a:lnTo>
                <a:close/>
                <a:moveTo>
                  <a:pt x="59750" y="68079"/>
                </a:moveTo>
                <a:lnTo>
                  <a:pt x="59750" y="68079"/>
                </a:lnTo>
                <a:cubicBezTo>
                  <a:pt x="81750" y="86887"/>
                  <a:pt x="81750" y="86887"/>
                  <a:pt x="81750" y="86887"/>
                </a:cubicBezTo>
                <a:cubicBezTo>
                  <a:pt x="117500" y="63576"/>
                  <a:pt x="117500" y="63576"/>
                  <a:pt x="117500" y="63576"/>
                </a:cubicBezTo>
                <a:cubicBezTo>
                  <a:pt x="95000" y="44503"/>
                  <a:pt x="95000" y="44503"/>
                  <a:pt x="95000" y="44503"/>
                </a:cubicBezTo>
                <a:lnTo>
                  <a:pt x="59750" y="68079"/>
                </a:lnTo>
                <a:close/>
                <a:moveTo>
                  <a:pt x="37750" y="86887"/>
                </a:moveTo>
                <a:lnTo>
                  <a:pt x="37750" y="86887"/>
                </a:lnTo>
                <a:cubicBezTo>
                  <a:pt x="59750" y="68079"/>
                  <a:pt x="59750" y="68079"/>
                  <a:pt x="59750" y="68079"/>
                </a:cubicBezTo>
                <a:cubicBezTo>
                  <a:pt x="24500" y="44503"/>
                  <a:pt x="24500" y="44503"/>
                  <a:pt x="24500" y="44503"/>
                </a:cubicBezTo>
                <a:cubicBezTo>
                  <a:pt x="2000" y="63576"/>
                  <a:pt x="2000" y="63576"/>
                  <a:pt x="2000" y="63576"/>
                </a:cubicBezTo>
                <a:lnTo>
                  <a:pt x="37750" y="86887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2" name="Shape 962"/>
          <p:cNvSpPr/>
          <p:nvPr/>
        </p:nvSpPr>
        <p:spPr>
          <a:xfrm>
            <a:off x="20539075" y="4322763"/>
            <a:ext cx="579438" cy="736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8000" y="79683"/>
                </a:moveTo>
                <a:lnTo>
                  <a:pt x="48000" y="79683"/>
                </a:lnTo>
                <a:cubicBezTo>
                  <a:pt x="45000" y="96758"/>
                  <a:pt x="39900" y="113596"/>
                  <a:pt x="26700" y="119762"/>
                </a:cubicBezTo>
                <a:cubicBezTo>
                  <a:pt x="21300" y="96758"/>
                  <a:pt x="31800" y="77549"/>
                  <a:pt x="37200" y="58814"/>
                </a:cubicBezTo>
                <a:cubicBezTo>
                  <a:pt x="29100" y="46245"/>
                  <a:pt x="37200" y="23003"/>
                  <a:pt x="55800" y="29407"/>
                </a:cubicBezTo>
                <a:cubicBezTo>
                  <a:pt x="77100" y="35810"/>
                  <a:pt x="37200" y="71383"/>
                  <a:pt x="63900" y="75652"/>
                </a:cubicBezTo>
                <a:cubicBezTo>
                  <a:pt x="93000" y="79683"/>
                  <a:pt x="106500" y="35810"/>
                  <a:pt x="87900" y="23003"/>
                </a:cubicBezTo>
                <a:cubicBezTo>
                  <a:pt x="61200" y="1897"/>
                  <a:pt x="10800" y="21106"/>
                  <a:pt x="18600" y="50513"/>
                </a:cubicBezTo>
                <a:cubicBezTo>
                  <a:pt x="18600" y="58814"/>
                  <a:pt x="29100" y="60948"/>
                  <a:pt x="21300" y="71383"/>
                </a:cubicBezTo>
                <a:cubicBezTo>
                  <a:pt x="5400" y="67114"/>
                  <a:pt x="0" y="56679"/>
                  <a:pt x="0" y="44110"/>
                </a:cubicBezTo>
                <a:cubicBezTo>
                  <a:pt x="2700" y="21106"/>
                  <a:pt x="26700" y="6166"/>
                  <a:pt x="50400" y="4031"/>
                </a:cubicBezTo>
                <a:cubicBezTo>
                  <a:pt x="82500" y="0"/>
                  <a:pt x="111600" y="12569"/>
                  <a:pt x="117000" y="35810"/>
                </a:cubicBezTo>
                <a:cubicBezTo>
                  <a:pt x="119700" y="60948"/>
                  <a:pt x="101100" y="90118"/>
                  <a:pt x="69300" y="88221"/>
                </a:cubicBezTo>
                <a:cubicBezTo>
                  <a:pt x="58500" y="88221"/>
                  <a:pt x="55800" y="83952"/>
                  <a:pt x="48000" y="79683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21910675" y="4360863"/>
            <a:ext cx="693738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5" y="0"/>
                </a:moveTo>
                <a:lnTo>
                  <a:pt x="60125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484"/>
                  <a:pt x="26555" y="119745"/>
                  <a:pt x="60125" y="119745"/>
                </a:cubicBezTo>
                <a:cubicBezTo>
                  <a:pt x="93194" y="119745"/>
                  <a:pt x="119749" y="92484"/>
                  <a:pt x="119749" y="58853"/>
                </a:cubicBezTo>
                <a:cubicBezTo>
                  <a:pt x="119749" y="27261"/>
                  <a:pt x="93194" y="0"/>
                  <a:pt x="60125" y="0"/>
                </a:cubicBezTo>
                <a:close/>
                <a:moveTo>
                  <a:pt x="64384" y="74649"/>
                </a:moveTo>
                <a:lnTo>
                  <a:pt x="64384" y="74649"/>
                </a:lnTo>
                <a:cubicBezTo>
                  <a:pt x="60125" y="74649"/>
                  <a:pt x="57870" y="72356"/>
                  <a:pt x="55615" y="70063"/>
                </a:cubicBezTo>
                <a:cubicBezTo>
                  <a:pt x="53361" y="78980"/>
                  <a:pt x="51106" y="88152"/>
                  <a:pt x="46597" y="92484"/>
                </a:cubicBezTo>
                <a:cubicBezTo>
                  <a:pt x="44592" y="78980"/>
                  <a:pt x="48851" y="67770"/>
                  <a:pt x="51106" y="58853"/>
                </a:cubicBezTo>
                <a:cubicBezTo>
                  <a:pt x="46597" y="51974"/>
                  <a:pt x="51106" y="38471"/>
                  <a:pt x="60125" y="43057"/>
                </a:cubicBezTo>
                <a:cubicBezTo>
                  <a:pt x="68893" y="45350"/>
                  <a:pt x="51106" y="65477"/>
                  <a:pt x="62379" y="67770"/>
                </a:cubicBezTo>
                <a:cubicBezTo>
                  <a:pt x="75657" y="70063"/>
                  <a:pt x="79916" y="45350"/>
                  <a:pt x="71148" y="38471"/>
                </a:cubicBezTo>
                <a:cubicBezTo>
                  <a:pt x="62379" y="27261"/>
                  <a:pt x="39832" y="38471"/>
                  <a:pt x="42338" y="54267"/>
                </a:cubicBezTo>
                <a:cubicBezTo>
                  <a:pt x="44592" y="58853"/>
                  <a:pt x="46597" y="58853"/>
                  <a:pt x="44592" y="65477"/>
                </a:cubicBezTo>
                <a:cubicBezTo>
                  <a:pt x="37828" y="63184"/>
                  <a:pt x="35574" y="56560"/>
                  <a:pt x="35574" y="49681"/>
                </a:cubicBezTo>
                <a:cubicBezTo>
                  <a:pt x="35574" y="38471"/>
                  <a:pt x="46597" y="29554"/>
                  <a:pt x="57870" y="27261"/>
                </a:cubicBezTo>
                <a:cubicBezTo>
                  <a:pt x="71148" y="27261"/>
                  <a:pt x="82171" y="34140"/>
                  <a:pt x="84425" y="45350"/>
                </a:cubicBezTo>
                <a:cubicBezTo>
                  <a:pt x="86680" y="58853"/>
                  <a:pt x="77661" y="74649"/>
                  <a:pt x="64384" y="74649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10445750" y="7243763"/>
            <a:ext cx="668338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649" y="0"/>
                </a:moveTo>
                <a:lnTo>
                  <a:pt x="50649" y="0"/>
                </a:lnTo>
                <a:cubicBezTo>
                  <a:pt x="20519" y="4768"/>
                  <a:pt x="0" y="28079"/>
                  <a:pt x="0" y="58807"/>
                </a:cubicBezTo>
                <a:cubicBezTo>
                  <a:pt x="0" y="75231"/>
                  <a:pt x="6753" y="86887"/>
                  <a:pt x="13766" y="98543"/>
                </a:cubicBezTo>
                <a:cubicBezTo>
                  <a:pt x="34545" y="89271"/>
                  <a:pt x="50649" y="65695"/>
                  <a:pt x="50649" y="37615"/>
                </a:cubicBezTo>
                <a:lnTo>
                  <a:pt x="50649" y="0"/>
                </a:lnTo>
                <a:close/>
                <a:moveTo>
                  <a:pt x="59740" y="75231"/>
                </a:moveTo>
                <a:lnTo>
                  <a:pt x="59740" y="75231"/>
                </a:lnTo>
                <a:cubicBezTo>
                  <a:pt x="55064" y="89271"/>
                  <a:pt x="45974" y="103311"/>
                  <a:pt x="32207" y="112582"/>
                </a:cubicBezTo>
                <a:cubicBezTo>
                  <a:pt x="39220" y="117350"/>
                  <a:pt x="48311" y="119735"/>
                  <a:pt x="59740" y="119735"/>
                </a:cubicBezTo>
                <a:cubicBezTo>
                  <a:pt x="68831" y="119735"/>
                  <a:pt x="80519" y="117350"/>
                  <a:pt x="87272" y="112582"/>
                </a:cubicBezTo>
                <a:cubicBezTo>
                  <a:pt x="73506" y="103311"/>
                  <a:pt x="64415" y="89271"/>
                  <a:pt x="59740" y="75231"/>
                </a:cubicBezTo>
                <a:close/>
                <a:moveTo>
                  <a:pt x="68831" y="37615"/>
                </a:moveTo>
                <a:lnTo>
                  <a:pt x="68831" y="37615"/>
                </a:lnTo>
                <a:cubicBezTo>
                  <a:pt x="68831" y="65695"/>
                  <a:pt x="84935" y="86887"/>
                  <a:pt x="105974" y="98543"/>
                </a:cubicBezTo>
                <a:cubicBezTo>
                  <a:pt x="112727" y="86887"/>
                  <a:pt x="119740" y="75231"/>
                  <a:pt x="119740" y="58807"/>
                </a:cubicBezTo>
                <a:cubicBezTo>
                  <a:pt x="119740" y="28079"/>
                  <a:pt x="96623" y="4768"/>
                  <a:pt x="68831" y="0"/>
                </a:cubicBezTo>
                <a:lnTo>
                  <a:pt x="68831" y="37615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16184563" y="5859463"/>
            <a:ext cx="693737" cy="554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250" y="52774"/>
                </a:moveTo>
                <a:lnTo>
                  <a:pt x="95250" y="52774"/>
                </a:lnTo>
                <a:cubicBezTo>
                  <a:pt x="110750" y="47434"/>
                  <a:pt x="119750" y="27958"/>
                  <a:pt x="113250" y="25130"/>
                </a:cubicBezTo>
                <a:cubicBezTo>
                  <a:pt x="97500" y="25130"/>
                  <a:pt x="84250" y="16649"/>
                  <a:pt x="75500" y="8481"/>
                </a:cubicBezTo>
                <a:cubicBezTo>
                  <a:pt x="73250" y="8481"/>
                  <a:pt x="73250" y="8481"/>
                  <a:pt x="71000" y="5654"/>
                </a:cubicBezTo>
                <a:cubicBezTo>
                  <a:pt x="71000" y="50261"/>
                  <a:pt x="71000" y="50261"/>
                  <a:pt x="71000" y="50261"/>
                </a:cubicBezTo>
                <a:cubicBezTo>
                  <a:pt x="71000" y="66910"/>
                  <a:pt x="64250" y="77905"/>
                  <a:pt x="55500" y="83560"/>
                </a:cubicBezTo>
                <a:cubicBezTo>
                  <a:pt x="44500" y="88900"/>
                  <a:pt x="31000" y="86387"/>
                  <a:pt x="26500" y="72251"/>
                </a:cubicBezTo>
                <a:cubicBezTo>
                  <a:pt x="22500" y="61256"/>
                  <a:pt x="28750" y="44607"/>
                  <a:pt x="40000" y="36125"/>
                </a:cubicBezTo>
                <a:cubicBezTo>
                  <a:pt x="46750" y="33298"/>
                  <a:pt x="53250" y="33298"/>
                  <a:pt x="60000" y="36125"/>
                </a:cubicBezTo>
                <a:cubicBezTo>
                  <a:pt x="60000" y="0"/>
                  <a:pt x="60000" y="0"/>
                  <a:pt x="60000" y="0"/>
                </a:cubicBezTo>
                <a:cubicBezTo>
                  <a:pt x="55500" y="0"/>
                  <a:pt x="53250" y="0"/>
                  <a:pt x="49000" y="0"/>
                </a:cubicBezTo>
                <a:cubicBezTo>
                  <a:pt x="22500" y="0"/>
                  <a:pt x="0" y="25130"/>
                  <a:pt x="0" y="58429"/>
                </a:cubicBezTo>
                <a:cubicBezTo>
                  <a:pt x="0" y="92041"/>
                  <a:pt x="22500" y="119685"/>
                  <a:pt x="49000" y="119685"/>
                </a:cubicBezTo>
                <a:cubicBezTo>
                  <a:pt x="75500" y="119685"/>
                  <a:pt x="95250" y="92041"/>
                  <a:pt x="95250" y="58429"/>
                </a:cubicBezTo>
                <a:cubicBezTo>
                  <a:pt x="95250" y="55602"/>
                  <a:pt x="95250" y="52774"/>
                  <a:pt x="95250" y="52774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17605375" y="5795963"/>
            <a:ext cx="695325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5975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82000" y="56560"/>
                </a:moveTo>
                <a:lnTo>
                  <a:pt x="82000" y="56560"/>
                </a:lnTo>
                <a:lnTo>
                  <a:pt x="82000" y="58853"/>
                </a:lnTo>
                <a:cubicBezTo>
                  <a:pt x="82000" y="74649"/>
                  <a:pt x="70750" y="83566"/>
                  <a:pt x="57500" y="83566"/>
                </a:cubicBezTo>
                <a:cubicBezTo>
                  <a:pt x="44250" y="83566"/>
                  <a:pt x="33250" y="74649"/>
                  <a:pt x="33250" y="58853"/>
                </a:cubicBezTo>
                <a:cubicBezTo>
                  <a:pt x="33250" y="45350"/>
                  <a:pt x="44250" y="34140"/>
                  <a:pt x="57500" y="34140"/>
                </a:cubicBezTo>
                <a:cubicBezTo>
                  <a:pt x="59750" y="34140"/>
                  <a:pt x="62000" y="34140"/>
                  <a:pt x="62000" y="36433"/>
                </a:cubicBezTo>
                <a:cubicBezTo>
                  <a:pt x="62000" y="49936"/>
                  <a:pt x="62000" y="49936"/>
                  <a:pt x="62000" y="49936"/>
                </a:cubicBezTo>
                <a:cubicBezTo>
                  <a:pt x="59750" y="47643"/>
                  <a:pt x="55500" y="49936"/>
                  <a:pt x="53250" y="49936"/>
                </a:cubicBezTo>
                <a:cubicBezTo>
                  <a:pt x="46500" y="54267"/>
                  <a:pt x="44250" y="58853"/>
                  <a:pt x="46500" y="65732"/>
                </a:cubicBezTo>
                <a:cubicBezTo>
                  <a:pt x="48750" y="70063"/>
                  <a:pt x="55500" y="72356"/>
                  <a:pt x="62000" y="70063"/>
                </a:cubicBezTo>
                <a:cubicBezTo>
                  <a:pt x="64250" y="68025"/>
                  <a:pt x="68750" y="63439"/>
                  <a:pt x="68750" y="56560"/>
                </a:cubicBezTo>
                <a:cubicBezTo>
                  <a:pt x="68750" y="38471"/>
                  <a:pt x="68750" y="38471"/>
                  <a:pt x="68750" y="38471"/>
                </a:cubicBezTo>
                <a:lnTo>
                  <a:pt x="70750" y="38471"/>
                </a:lnTo>
                <a:cubicBezTo>
                  <a:pt x="75250" y="40764"/>
                  <a:pt x="82000" y="45350"/>
                  <a:pt x="88500" y="45350"/>
                </a:cubicBezTo>
                <a:cubicBezTo>
                  <a:pt x="93000" y="45350"/>
                  <a:pt x="88500" y="54267"/>
                  <a:pt x="82000" y="56560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4773613" y="7243763"/>
            <a:ext cx="592137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797" y="21192"/>
                </a:moveTo>
                <a:lnTo>
                  <a:pt x="106797" y="21192"/>
                </a:lnTo>
                <a:cubicBezTo>
                  <a:pt x="106797" y="14039"/>
                  <a:pt x="96528" y="14039"/>
                  <a:pt x="96528" y="14039"/>
                </a:cubicBezTo>
                <a:cubicBezTo>
                  <a:pt x="65134" y="11920"/>
                  <a:pt x="65134" y="11920"/>
                  <a:pt x="65134" y="11920"/>
                </a:cubicBezTo>
                <a:cubicBezTo>
                  <a:pt x="65134" y="11920"/>
                  <a:pt x="65134" y="4768"/>
                  <a:pt x="59853" y="2384"/>
                </a:cubicBezTo>
                <a:cubicBezTo>
                  <a:pt x="51931" y="0"/>
                  <a:pt x="46943" y="0"/>
                  <a:pt x="41662" y="0"/>
                </a:cubicBezTo>
                <a:cubicBezTo>
                  <a:pt x="36381" y="0"/>
                  <a:pt x="36381" y="7152"/>
                  <a:pt x="36381" y="11920"/>
                </a:cubicBezTo>
                <a:cubicBezTo>
                  <a:pt x="36381" y="16423"/>
                  <a:pt x="36381" y="23576"/>
                  <a:pt x="36381" y="25960"/>
                </a:cubicBezTo>
                <a:cubicBezTo>
                  <a:pt x="36381" y="32847"/>
                  <a:pt x="34034" y="35231"/>
                  <a:pt x="23471" y="35231"/>
                </a:cubicBezTo>
                <a:cubicBezTo>
                  <a:pt x="7921" y="35231"/>
                  <a:pt x="7921" y="35231"/>
                  <a:pt x="7921" y="35231"/>
                </a:cubicBezTo>
                <a:cubicBezTo>
                  <a:pt x="2933" y="35231"/>
                  <a:pt x="0" y="35231"/>
                  <a:pt x="0" y="39999"/>
                </a:cubicBezTo>
                <a:cubicBezTo>
                  <a:pt x="0" y="42119"/>
                  <a:pt x="5281" y="72847"/>
                  <a:pt x="13202" y="79999"/>
                </a:cubicBezTo>
                <a:cubicBezTo>
                  <a:pt x="18484" y="82119"/>
                  <a:pt x="44303" y="84503"/>
                  <a:pt x="49584" y="84503"/>
                </a:cubicBezTo>
                <a:cubicBezTo>
                  <a:pt x="54572" y="84503"/>
                  <a:pt x="51931" y="70463"/>
                  <a:pt x="54572" y="70463"/>
                </a:cubicBezTo>
                <a:cubicBezTo>
                  <a:pt x="57212" y="70463"/>
                  <a:pt x="57212" y="79999"/>
                  <a:pt x="67775" y="82119"/>
                </a:cubicBezTo>
                <a:cubicBezTo>
                  <a:pt x="75403" y="82119"/>
                  <a:pt x="88606" y="82119"/>
                  <a:pt x="88606" y="89271"/>
                </a:cubicBezTo>
                <a:cubicBezTo>
                  <a:pt x="88606" y="96158"/>
                  <a:pt x="90953" y="105695"/>
                  <a:pt x="85965" y="105695"/>
                </a:cubicBezTo>
                <a:cubicBezTo>
                  <a:pt x="72762" y="108079"/>
                  <a:pt x="72762" y="108079"/>
                  <a:pt x="72762" y="108079"/>
                </a:cubicBezTo>
                <a:cubicBezTo>
                  <a:pt x="62493" y="105695"/>
                  <a:pt x="65134" y="98543"/>
                  <a:pt x="70122" y="98543"/>
                </a:cubicBezTo>
                <a:cubicBezTo>
                  <a:pt x="72762" y="98543"/>
                  <a:pt x="75403" y="98543"/>
                  <a:pt x="75403" y="98543"/>
                </a:cubicBezTo>
                <a:cubicBezTo>
                  <a:pt x="75403" y="89271"/>
                  <a:pt x="75403" y="89271"/>
                  <a:pt x="75403" y="89271"/>
                </a:cubicBezTo>
                <a:cubicBezTo>
                  <a:pt x="75403" y="89271"/>
                  <a:pt x="57212" y="86887"/>
                  <a:pt x="54572" y="98543"/>
                </a:cubicBezTo>
                <a:cubicBezTo>
                  <a:pt x="54572" y="110463"/>
                  <a:pt x="57212" y="114966"/>
                  <a:pt x="57212" y="114966"/>
                </a:cubicBezTo>
                <a:cubicBezTo>
                  <a:pt x="59853" y="117350"/>
                  <a:pt x="62493" y="119735"/>
                  <a:pt x="85965" y="119735"/>
                </a:cubicBezTo>
                <a:cubicBezTo>
                  <a:pt x="119706" y="119735"/>
                  <a:pt x="106797" y="30463"/>
                  <a:pt x="106797" y="21192"/>
                </a:cubicBezTo>
                <a:close/>
                <a:moveTo>
                  <a:pt x="93594" y="61192"/>
                </a:moveTo>
                <a:lnTo>
                  <a:pt x="93594" y="61192"/>
                </a:lnTo>
                <a:cubicBezTo>
                  <a:pt x="93594" y="63576"/>
                  <a:pt x="88606" y="58807"/>
                  <a:pt x="83325" y="58807"/>
                </a:cubicBezTo>
                <a:cubicBezTo>
                  <a:pt x="78044" y="58807"/>
                  <a:pt x="72762" y="61192"/>
                  <a:pt x="72762" y="61192"/>
                </a:cubicBezTo>
                <a:cubicBezTo>
                  <a:pt x="70122" y="58807"/>
                  <a:pt x="72762" y="46887"/>
                  <a:pt x="83325" y="46887"/>
                </a:cubicBezTo>
                <a:cubicBezTo>
                  <a:pt x="90953" y="46887"/>
                  <a:pt x="96528" y="61192"/>
                  <a:pt x="93594" y="6119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4773613" y="7256463"/>
            <a:ext cx="114300" cy="114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518" y="105185"/>
                </a:moveTo>
                <a:lnTo>
                  <a:pt x="118518" y="105185"/>
                </a:lnTo>
                <a:cubicBezTo>
                  <a:pt x="118518" y="91851"/>
                  <a:pt x="118518" y="0"/>
                  <a:pt x="118518" y="0"/>
                </a:cubicBezTo>
                <a:cubicBezTo>
                  <a:pt x="0" y="118518"/>
                  <a:pt x="0" y="118518"/>
                  <a:pt x="0" y="118518"/>
                </a:cubicBezTo>
                <a:cubicBezTo>
                  <a:pt x="0" y="118518"/>
                  <a:pt x="80000" y="118518"/>
                  <a:pt x="105185" y="118518"/>
                </a:cubicBezTo>
                <a:cubicBezTo>
                  <a:pt x="118518" y="118518"/>
                  <a:pt x="118518" y="118518"/>
                  <a:pt x="118518" y="105185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69" name="Shape 969"/>
          <p:cNvSpPr/>
          <p:nvPr/>
        </p:nvSpPr>
        <p:spPr>
          <a:xfrm>
            <a:off x="8997950" y="4360863"/>
            <a:ext cx="693738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484"/>
                  <a:pt x="26750" y="119745"/>
                  <a:pt x="60000" y="119745"/>
                </a:cubicBezTo>
                <a:cubicBezTo>
                  <a:pt x="93000" y="119745"/>
                  <a:pt x="119750" y="92484"/>
                  <a:pt x="119750" y="58853"/>
                </a:cubicBezTo>
                <a:cubicBezTo>
                  <a:pt x="119750" y="27261"/>
                  <a:pt x="93000" y="0"/>
                  <a:pt x="60000" y="0"/>
                </a:cubicBezTo>
                <a:close/>
                <a:moveTo>
                  <a:pt x="86500" y="47643"/>
                </a:moveTo>
                <a:lnTo>
                  <a:pt x="86500" y="47643"/>
                </a:lnTo>
                <a:cubicBezTo>
                  <a:pt x="84250" y="65477"/>
                  <a:pt x="66500" y="81273"/>
                  <a:pt x="62250" y="86114"/>
                </a:cubicBezTo>
                <a:cubicBezTo>
                  <a:pt x="55500" y="88152"/>
                  <a:pt x="51250" y="83566"/>
                  <a:pt x="48750" y="81273"/>
                </a:cubicBezTo>
                <a:cubicBezTo>
                  <a:pt x="46750" y="76687"/>
                  <a:pt x="42250" y="51974"/>
                  <a:pt x="40000" y="49681"/>
                </a:cubicBezTo>
                <a:cubicBezTo>
                  <a:pt x="37750" y="49681"/>
                  <a:pt x="33500" y="51974"/>
                  <a:pt x="33500" y="51974"/>
                </a:cubicBezTo>
                <a:cubicBezTo>
                  <a:pt x="31000" y="49681"/>
                  <a:pt x="31000" y="49681"/>
                  <a:pt x="31000" y="49681"/>
                </a:cubicBezTo>
                <a:cubicBezTo>
                  <a:pt x="31000" y="49681"/>
                  <a:pt x="40000" y="38471"/>
                  <a:pt x="48750" y="36178"/>
                </a:cubicBezTo>
                <a:cubicBezTo>
                  <a:pt x="55500" y="34140"/>
                  <a:pt x="55500" y="47643"/>
                  <a:pt x="57750" y="56560"/>
                </a:cubicBezTo>
                <a:cubicBezTo>
                  <a:pt x="60000" y="63184"/>
                  <a:pt x="60000" y="67770"/>
                  <a:pt x="62250" y="67770"/>
                </a:cubicBezTo>
                <a:cubicBezTo>
                  <a:pt x="64500" y="67770"/>
                  <a:pt x="66500" y="63184"/>
                  <a:pt x="71000" y="56560"/>
                </a:cubicBezTo>
                <a:cubicBezTo>
                  <a:pt x="73250" y="51974"/>
                  <a:pt x="68750" y="45350"/>
                  <a:pt x="64500" y="49681"/>
                </a:cubicBezTo>
                <a:cubicBezTo>
                  <a:pt x="66500" y="34140"/>
                  <a:pt x="91000" y="29554"/>
                  <a:pt x="86500" y="47643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6127750" y="4360863"/>
            <a:ext cx="695325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0"/>
                </a:moveTo>
                <a:lnTo>
                  <a:pt x="59874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484"/>
                  <a:pt x="26555" y="119745"/>
                  <a:pt x="59874" y="119745"/>
                </a:cubicBezTo>
                <a:cubicBezTo>
                  <a:pt x="93194" y="119745"/>
                  <a:pt x="119749" y="92484"/>
                  <a:pt x="119749" y="58853"/>
                </a:cubicBezTo>
                <a:cubicBezTo>
                  <a:pt x="119749" y="27261"/>
                  <a:pt x="93194" y="0"/>
                  <a:pt x="59874" y="0"/>
                </a:cubicBezTo>
                <a:close/>
                <a:moveTo>
                  <a:pt x="44342" y="72356"/>
                </a:moveTo>
                <a:lnTo>
                  <a:pt x="44342" y="72356"/>
                </a:lnTo>
                <a:cubicBezTo>
                  <a:pt x="37578" y="72356"/>
                  <a:pt x="31064" y="67770"/>
                  <a:pt x="31064" y="58853"/>
                </a:cubicBezTo>
                <a:cubicBezTo>
                  <a:pt x="31064" y="51974"/>
                  <a:pt x="37578" y="47643"/>
                  <a:pt x="44342" y="47643"/>
                </a:cubicBezTo>
                <a:cubicBezTo>
                  <a:pt x="50855" y="47643"/>
                  <a:pt x="55365" y="51974"/>
                  <a:pt x="55365" y="58853"/>
                </a:cubicBezTo>
                <a:cubicBezTo>
                  <a:pt x="55365" y="67770"/>
                  <a:pt x="50855" y="72356"/>
                  <a:pt x="44342" y="72356"/>
                </a:cubicBezTo>
                <a:close/>
                <a:moveTo>
                  <a:pt x="75156" y="72356"/>
                </a:moveTo>
                <a:lnTo>
                  <a:pt x="75156" y="72356"/>
                </a:lnTo>
                <a:cubicBezTo>
                  <a:pt x="68893" y="72356"/>
                  <a:pt x="64133" y="67770"/>
                  <a:pt x="64133" y="58853"/>
                </a:cubicBezTo>
                <a:cubicBezTo>
                  <a:pt x="64133" y="51974"/>
                  <a:pt x="68893" y="47643"/>
                  <a:pt x="75156" y="47643"/>
                </a:cubicBezTo>
                <a:cubicBezTo>
                  <a:pt x="82171" y="47643"/>
                  <a:pt x="88684" y="51974"/>
                  <a:pt x="88684" y="58853"/>
                </a:cubicBezTo>
                <a:cubicBezTo>
                  <a:pt x="88684" y="67770"/>
                  <a:pt x="82171" y="72356"/>
                  <a:pt x="75156" y="72356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6191250" y="7281863"/>
            <a:ext cx="568325" cy="571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314" y="48120"/>
                </a:moveTo>
                <a:lnTo>
                  <a:pt x="27314" y="48120"/>
                </a:lnTo>
                <a:cubicBezTo>
                  <a:pt x="27314" y="37293"/>
                  <a:pt x="29769" y="29172"/>
                  <a:pt x="40818" y="26466"/>
                </a:cubicBezTo>
                <a:cubicBezTo>
                  <a:pt x="43580" y="26466"/>
                  <a:pt x="51560" y="26466"/>
                  <a:pt x="57084" y="26466"/>
                </a:cubicBezTo>
                <a:cubicBezTo>
                  <a:pt x="57084" y="45112"/>
                  <a:pt x="57084" y="45112"/>
                  <a:pt x="57084" y="45112"/>
                </a:cubicBezTo>
                <a:lnTo>
                  <a:pt x="57084" y="45112"/>
                </a:lnTo>
                <a:cubicBezTo>
                  <a:pt x="57084" y="48120"/>
                  <a:pt x="59846" y="48120"/>
                  <a:pt x="59846" y="48120"/>
                </a:cubicBezTo>
                <a:cubicBezTo>
                  <a:pt x="59846" y="48120"/>
                  <a:pt x="59846" y="48120"/>
                  <a:pt x="59846" y="45112"/>
                </a:cubicBezTo>
                <a:cubicBezTo>
                  <a:pt x="108644" y="0"/>
                  <a:pt x="108644" y="0"/>
                  <a:pt x="108644" y="0"/>
                </a:cubicBezTo>
                <a:cubicBezTo>
                  <a:pt x="76112" y="0"/>
                  <a:pt x="76112" y="0"/>
                  <a:pt x="76112" y="0"/>
                </a:cubicBezTo>
                <a:cubicBezTo>
                  <a:pt x="40818" y="0"/>
                  <a:pt x="40818" y="0"/>
                  <a:pt x="40818" y="0"/>
                </a:cubicBezTo>
                <a:cubicBezTo>
                  <a:pt x="13503" y="0"/>
                  <a:pt x="0" y="15939"/>
                  <a:pt x="0" y="45112"/>
                </a:cubicBezTo>
                <a:cubicBezTo>
                  <a:pt x="0" y="106466"/>
                  <a:pt x="0" y="106466"/>
                  <a:pt x="0" y="106466"/>
                </a:cubicBezTo>
                <a:cubicBezTo>
                  <a:pt x="27314" y="80000"/>
                  <a:pt x="27314" y="80000"/>
                  <a:pt x="27314" y="80000"/>
                </a:cubicBezTo>
                <a:lnTo>
                  <a:pt x="27314" y="48120"/>
                </a:lnTo>
                <a:close/>
                <a:moveTo>
                  <a:pt x="92378" y="39699"/>
                </a:moveTo>
                <a:lnTo>
                  <a:pt x="92378" y="39699"/>
                </a:lnTo>
                <a:cubicBezTo>
                  <a:pt x="92378" y="71879"/>
                  <a:pt x="92378" y="71879"/>
                  <a:pt x="92378" y="71879"/>
                </a:cubicBezTo>
                <a:cubicBezTo>
                  <a:pt x="92378" y="82706"/>
                  <a:pt x="89923" y="90526"/>
                  <a:pt x="78567" y="93233"/>
                </a:cubicBezTo>
                <a:cubicBezTo>
                  <a:pt x="76112" y="93233"/>
                  <a:pt x="67826" y="93233"/>
                  <a:pt x="62301" y="93233"/>
                </a:cubicBezTo>
                <a:cubicBezTo>
                  <a:pt x="62301" y="74586"/>
                  <a:pt x="62301" y="74586"/>
                  <a:pt x="62301" y="74586"/>
                </a:cubicBezTo>
                <a:lnTo>
                  <a:pt x="62301" y="74586"/>
                </a:lnTo>
                <a:cubicBezTo>
                  <a:pt x="62301" y="71879"/>
                  <a:pt x="59846" y="71879"/>
                  <a:pt x="59846" y="71879"/>
                </a:cubicBezTo>
                <a:lnTo>
                  <a:pt x="59846" y="71879"/>
                </a:lnTo>
                <a:cubicBezTo>
                  <a:pt x="10741" y="119699"/>
                  <a:pt x="10741" y="119699"/>
                  <a:pt x="10741" y="119699"/>
                </a:cubicBezTo>
                <a:cubicBezTo>
                  <a:pt x="43580" y="119699"/>
                  <a:pt x="43580" y="119699"/>
                  <a:pt x="43580" y="119699"/>
                </a:cubicBezTo>
                <a:cubicBezTo>
                  <a:pt x="78567" y="119699"/>
                  <a:pt x="78567" y="119699"/>
                  <a:pt x="78567" y="119699"/>
                </a:cubicBezTo>
                <a:cubicBezTo>
                  <a:pt x="106189" y="119699"/>
                  <a:pt x="119693" y="103759"/>
                  <a:pt x="119693" y="74586"/>
                </a:cubicBezTo>
                <a:cubicBezTo>
                  <a:pt x="119693" y="13233"/>
                  <a:pt x="119693" y="13233"/>
                  <a:pt x="119693" y="13233"/>
                </a:cubicBezTo>
                <a:lnTo>
                  <a:pt x="92378" y="39699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21885275" y="5795963"/>
            <a:ext cx="711200" cy="7191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758" y="74939"/>
                </a:moveTo>
                <a:lnTo>
                  <a:pt x="104758" y="74939"/>
                </a:lnTo>
                <a:cubicBezTo>
                  <a:pt x="100645" y="70602"/>
                  <a:pt x="94112" y="70602"/>
                  <a:pt x="90000" y="77108"/>
                </a:cubicBezTo>
                <a:cubicBezTo>
                  <a:pt x="87822" y="81445"/>
                  <a:pt x="64354" y="109156"/>
                  <a:pt x="25645" y="98554"/>
                </a:cubicBezTo>
                <a:cubicBezTo>
                  <a:pt x="27822" y="98554"/>
                  <a:pt x="29758" y="100481"/>
                  <a:pt x="29758" y="100481"/>
                </a:cubicBezTo>
                <a:cubicBezTo>
                  <a:pt x="55645" y="119759"/>
                  <a:pt x="90000" y="113253"/>
                  <a:pt x="106935" y="87710"/>
                </a:cubicBezTo>
                <a:cubicBezTo>
                  <a:pt x="111290" y="83614"/>
                  <a:pt x="109112" y="77108"/>
                  <a:pt x="104758" y="74939"/>
                </a:cubicBezTo>
                <a:close/>
                <a:moveTo>
                  <a:pt x="31935" y="70602"/>
                </a:moveTo>
                <a:lnTo>
                  <a:pt x="31935" y="70602"/>
                </a:lnTo>
                <a:cubicBezTo>
                  <a:pt x="27822" y="66265"/>
                  <a:pt x="15000" y="32289"/>
                  <a:pt x="45000" y="4578"/>
                </a:cubicBezTo>
                <a:cubicBezTo>
                  <a:pt x="42580" y="4578"/>
                  <a:pt x="40645" y="6746"/>
                  <a:pt x="38467" y="6746"/>
                </a:cubicBezTo>
                <a:cubicBezTo>
                  <a:pt x="10645" y="19518"/>
                  <a:pt x="0" y="51325"/>
                  <a:pt x="12822" y="79036"/>
                </a:cubicBezTo>
                <a:cubicBezTo>
                  <a:pt x="15000" y="85783"/>
                  <a:pt x="21290" y="85783"/>
                  <a:pt x="25645" y="83614"/>
                </a:cubicBezTo>
                <a:cubicBezTo>
                  <a:pt x="29758" y="81445"/>
                  <a:pt x="34112" y="77108"/>
                  <a:pt x="31935" y="70602"/>
                </a:cubicBezTo>
                <a:close/>
                <a:moveTo>
                  <a:pt x="66290" y="2168"/>
                </a:moveTo>
                <a:lnTo>
                  <a:pt x="66290" y="2168"/>
                </a:lnTo>
                <a:cubicBezTo>
                  <a:pt x="62177" y="0"/>
                  <a:pt x="57822" y="4578"/>
                  <a:pt x="57822" y="10843"/>
                </a:cubicBezTo>
                <a:cubicBezTo>
                  <a:pt x="55645" y="17349"/>
                  <a:pt x="60000" y="21686"/>
                  <a:pt x="66290" y="21686"/>
                </a:cubicBezTo>
                <a:cubicBezTo>
                  <a:pt x="70645" y="23614"/>
                  <a:pt x="106935" y="27951"/>
                  <a:pt x="115645" y="66265"/>
                </a:cubicBezTo>
                <a:cubicBezTo>
                  <a:pt x="117822" y="64337"/>
                  <a:pt x="117822" y="64337"/>
                  <a:pt x="117822" y="62168"/>
                </a:cubicBezTo>
                <a:cubicBezTo>
                  <a:pt x="119758" y="32289"/>
                  <a:pt x="98467" y="4578"/>
                  <a:pt x="66290" y="2168"/>
                </a:cubicBezTo>
                <a:close/>
                <a:moveTo>
                  <a:pt x="42580" y="60000"/>
                </a:moveTo>
                <a:lnTo>
                  <a:pt x="42580" y="60000"/>
                </a:lnTo>
                <a:cubicBezTo>
                  <a:pt x="42580" y="64337"/>
                  <a:pt x="42580" y="66265"/>
                  <a:pt x="42580" y="68433"/>
                </a:cubicBezTo>
                <a:cubicBezTo>
                  <a:pt x="45000" y="68433"/>
                  <a:pt x="45000" y="66265"/>
                  <a:pt x="47177" y="64337"/>
                </a:cubicBezTo>
                <a:cubicBezTo>
                  <a:pt x="47177" y="66265"/>
                  <a:pt x="49112" y="68433"/>
                  <a:pt x="49112" y="70602"/>
                </a:cubicBezTo>
                <a:lnTo>
                  <a:pt x="47177" y="73012"/>
                </a:lnTo>
                <a:cubicBezTo>
                  <a:pt x="47177" y="74939"/>
                  <a:pt x="51290" y="77108"/>
                  <a:pt x="53467" y="77108"/>
                </a:cubicBezTo>
                <a:cubicBezTo>
                  <a:pt x="57822" y="77108"/>
                  <a:pt x="62177" y="77108"/>
                  <a:pt x="62177" y="74939"/>
                </a:cubicBezTo>
                <a:lnTo>
                  <a:pt x="62177" y="74939"/>
                </a:lnTo>
                <a:cubicBezTo>
                  <a:pt x="64354" y="77108"/>
                  <a:pt x="66290" y="77108"/>
                  <a:pt x="70645" y="77108"/>
                </a:cubicBezTo>
                <a:cubicBezTo>
                  <a:pt x="75000" y="77108"/>
                  <a:pt x="77177" y="74939"/>
                  <a:pt x="77177" y="73012"/>
                </a:cubicBezTo>
                <a:cubicBezTo>
                  <a:pt x="77177" y="73012"/>
                  <a:pt x="77177" y="70602"/>
                  <a:pt x="75000" y="70602"/>
                </a:cubicBezTo>
                <a:cubicBezTo>
                  <a:pt x="77177" y="68433"/>
                  <a:pt x="77177" y="66265"/>
                  <a:pt x="77177" y="64337"/>
                </a:cubicBezTo>
                <a:cubicBezTo>
                  <a:pt x="79112" y="66265"/>
                  <a:pt x="81290" y="68433"/>
                  <a:pt x="81290" y="68433"/>
                </a:cubicBezTo>
                <a:cubicBezTo>
                  <a:pt x="83467" y="66265"/>
                  <a:pt x="83467" y="64337"/>
                  <a:pt x="81290" y="60000"/>
                </a:cubicBezTo>
                <a:cubicBezTo>
                  <a:pt x="79112" y="57831"/>
                  <a:pt x="77177" y="55662"/>
                  <a:pt x="77177" y="53493"/>
                </a:cubicBezTo>
                <a:lnTo>
                  <a:pt x="77177" y="53493"/>
                </a:lnTo>
                <a:cubicBezTo>
                  <a:pt x="77177" y="53493"/>
                  <a:pt x="77177" y="51325"/>
                  <a:pt x="75000" y="51325"/>
                </a:cubicBezTo>
                <a:lnTo>
                  <a:pt x="75000" y="51325"/>
                </a:lnTo>
                <a:cubicBezTo>
                  <a:pt x="75000" y="49397"/>
                  <a:pt x="75000" y="49397"/>
                  <a:pt x="75000" y="49397"/>
                </a:cubicBezTo>
                <a:cubicBezTo>
                  <a:pt x="75000" y="40722"/>
                  <a:pt x="70645" y="36385"/>
                  <a:pt x="62177" y="36385"/>
                </a:cubicBezTo>
                <a:cubicBezTo>
                  <a:pt x="53467" y="36385"/>
                  <a:pt x="49112" y="40722"/>
                  <a:pt x="49112" y="49397"/>
                </a:cubicBezTo>
                <a:cubicBezTo>
                  <a:pt x="49112" y="49397"/>
                  <a:pt x="49112" y="49397"/>
                  <a:pt x="49112" y="51325"/>
                </a:cubicBezTo>
                <a:lnTo>
                  <a:pt x="49112" y="51325"/>
                </a:lnTo>
                <a:lnTo>
                  <a:pt x="47177" y="53493"/>
                </a:lnTo>
                <a:lnTo>
                  <a:pt x="47177" y="53493"/>
                </a:lnTo>
                <a:cubicBezTo>
                  <a:pt x="47177" y="55662"/>
                  <a:pt x="45000" y="57831"/>
                  <a:pt x="42580" y="60000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17579975" y="7205663"/>
            <a:ext cx="746125" cy="706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86" y="106721"/>
                </a:moveTo>
                <a:lnTo>
                  <a:pt x="57786" y="106721"/>
                </a:lnTo>
                <a:cubicBezTo>
                  <a:pt x="61980" y="106721"/>
                  <a:pt x="61980" y="106721"/>
                  <a:pt x="61980" y="106721"/>
                </a:cubicBezTo>
                <a:cubicBezTo>
                  <a:pt x="61980" y="119754"/>
                  <a:pt x="61980" y="119754"/>
                  <a:pt x="61980" y="119754"/>
                </a:cubicBezTo>
                <a:cubicBezTo>
                  <a:pt x="101359" y="115327"/>
                  <a:pt x="119766" y="76229"/>
                  <a:pt x="117669" y="47704"/>
                </a:cubicBezTo>
                <a:cubicBezTo>
                  <a:pt x="113708" y="19426"/>
                  <a:pt x="86679" y="0"/>
                  <a:pt x="53825" y="4180"/>
                </a:cubicBezTo>
                <a:cubicBezTo>
                  <a:pt x="22601" y="8606"/>
                  <a:pt x="0" y="34672"/>
                  <a:pt x="2097" y="63196"/>
                </a:cubicBezTo>
                <a:cubicBezTo>
                  <a:pt x="6291" y="87049"/>
                  <a:pt x="29126" y="106721"/>
                  <a:pt x="57786" y="106721"/>
                </a:cubicBezTo>
                <a:close/>
                <a:moveTo>
                  <a:pt x="92970" y="78442"/>
                </a:moveTo>
                <a:lnTo>
                  <a:pt x="92970" y="78442"/>
                </a:lnTo>
                <a:cubicBezTo>
                  <a:pt x="82485" y="78442"/>
                  <a:pt x="82485" y="78442"/>
                  <a:pt x="82485" y="78442"/>
                </a:cubicBezTo>
                <a:cubicBezTo>
                  <a:pt x="82485" y="49918"/>
                  <a:pt x="82485" y="49918"/>
                  <a:pt x="82485" y="49918"/>
                </a:cubicBezTo>
                <a:cubicBezTo>
                  <a:pt x="82485" y="47704"/>
                  <a:pt x="82485" y="45491"/>
                  <a:pt x="82485" y="45491"/>
                </a:cubicBezTo>
                <a:lnTo>
                  <a:pt x="80621" y="43524"/>
                </a:lnTo>
                <a:cubicBezTo>
                  <a:pt x="80621" y="43524"/>
                  <a:pt x="80621" y="41311"/>
                  <a:pt x="78524" y="41311"/>
                </a:cubicBezTo>
                <a:lnTo>
                  <a:pt x="76427" y="41311"/>
                </a:lnTo>
                <a:cubicBezTo>
                  <a:pt x="72233" y="41311"/>
                  <a:pt x="70135" y="41311"/>
                  <a:pt x="68271" y="43524"/>
                </a:cubicBezTo>
                <a:cubicBezTo>
                  <a:pt x="66174" y="45491"/>
                  <a:pt x="66174" y="47704"/>
                  <a:pt x="66174" y="49918"/>
                </a:cubicBezTo>
                <a:cubicBezTo>
                  <a:pt x="66174" y="78442"/>
                  <a:pt x="66174" y="78442"/>
                  <a:pt x="66174" y="78442"/>
                </a:cubicBezTo>
                <a:cubicBezTo>
                  <a:pt x="55922" y="78442"/>
                  <a:pt x="55922" y="78442"/>
                  <a:pt x="55922" y="78442"/>
                </a:cubicBezTo>
                <a:cubicBezTo>
                  <a:pt x="55922" y="49918"/>
                  <a:pt x="55922" y="49918"/>
                  <a:pt x="55922" y="49918"/>
                </a:cubicBezTo>
                <a:cubicBezTo>
                  <a:pt x="55922" y="47704"/>
                  <a:pt x="55922" y="45491"/>
                  <a:pt x="55922" y="45491"/>
                </a:cubicBezTo>
                <a:cubicBezTo>
                  <a:pt x="53825" y="45491"/>
                  <a:pt x="53825" y="43524"/>
                  <a:pt x="53825" y="43524"/>
                </a:cubicBezTo>
                <a:cubicBezTo>
                  <a:pt x="53825" y="43524"/>
                  <a:pt x="53825" y="41311"/>
                  <a:pt x="51728" y="41311"/>
                </a:cubicBezTo>
                <a:lnTo>
                  <a:pt x="49631" y="41311"/>
                </a:lnTo>
                <a:cubicBezTo>
                  <a:pt x="47533" y="41311"/>
                  <a:pt x="45436" y="41311"/>
                  <a:pt x="43339" y="41311"/>
                </a:cubicBezTo>
                <a:cubicBezTo>
                  <a:pt x="43339" y="43524"/>
                  <a:pt x="41475" y="43524"/>
                  <a:pt x="41475" y="45491"/>
                </a:cubicBezTo>
                <a:cubicBezTo>
                  <a:pt x="39378" y="45491"/>
                  <a:pt x="39378" y="47704"/>
                  <a:pt x="39378" y="47704"/>
                </a:cubicBezTo>
                <a:cubicBezTo>
                  <a:pt x="39378" y="49918"/>
                  <a:pt x="39378" y="49918"/>
                  <a:pt x="39378" y="49918"/>
                </a:cubicBezTo>
                <a:cubicBezTo>
                  <a:pt x="39378" y="78442"/>
                  <a:pt x="39378" y="78442"/>
                  <a:pt x="39378" y="78442"/>
                </a:cubicBezTo>
                <a:cubicBezTo>
                  <a:pt x="29126" y="78442"/>
                  <a:pt x="29126" y="78442"/>
                  <a:pt x="29126" y="78442"/>
                </a:cubicBezTo>
                <a:cubicBezTo>
                  <a:pt x="29126" y="32459"/>
                  <a:pt x="29126" y="32459"/>
                  <a:pt x="29126" y="32459"/>
                </a:cubicBezTo>
                <a:cubicBezTo>
                  <a:pt x="39378" y="32459"/>
                  <a:pt x="39378" y="32459"/>
                  <a:pt x="39378" y="32459"/>
                </a:cubicBezTo>
                <a:cubicBezTo>
                  <a:pt x="39378" y="36885"/>
                  <a:pt x="39378" y="36885"/>
                  <a:pt x="39378" y="36885"/>
                </a:cubicBezTo>
                <a:cubicBezTo>
                  <a:pt x="41475" y="32459"/>
                  <a:pt x="45436" y="30491"/>
                  <a:pt x="51728" y="30491"/>
                </a:cubicBezTo>
                <a:cubicBezTo>
                  <a:pt x="53825" y="30491"/>
                  <a:pt x="55922" y="32459"/>
                  <a:pt x="59883" y="32459"/>
                </a:cubicBezTo>
                <a:cubicBezTo>
                  <a:pt x="59883" y="34672"/>
                  <a:pt x="61980" y="34672"/>
                  <a:pt x="64077" y="36885"/>
                </a:cubicBezTo>
                <a:cubicBezTo>
                  <a:pt x="64077" y="34672"/>
                  <a:pt x="66174" y="34672"/>
                  <a:pt x="68271" y="32459"/>
                </a:cubicBezTo>
                <a:cubicBezTo>
                  <a:pt x="70135" y="32459"/>
                  <a:pt x="74330" y="30491"/>
                  <a:pt x="76427" y="30491"/>
                </a:cubicBezTo>
                <a:cubicBezTo>
                  <a:pt x="78524" y="30491"/>
                  <a:pt x="80621" y="32459"/>
                  <a:pt x="82485" y="32459"/>
                </a:cubicBezTo>
                <a:cubicBezTo>
                  <a:pt x="84582" y="32459"/>
                  <a:pt x="86679" y="32459"/>
                  <a:pt x="88776" y="34672"/>
                </a:cubicBezTo>
                <a:cubicBezTo>
                  <a:pt x="88776" y="34672"/>
                  <a:pt x="90873" y="36885"/>
                  <a:pt x="90873" y="39098"/>
                </a:cubicBezTo>
                <a:cubicBezTo>
                  <a:pt x="92970" y="41311"/>
                  <a:pt x="92970" y="43524"/>
                  <a:pt x="92970" y="45491"/>
                </a:cubicBezTo>
                <a:lnTo>
                  <a:pt x="92970" y="78442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7575550" y="7231063"/>
            <a:ext cx="6683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314" y="72356"/>
                </a:moveTo>
                <a:lnTo>
                  <a:pt x="115314" y="72356"/>
                </a:lnTo>
                <a:cubicBezTo>
                  <a:pt x="117657" y="67770"/>
                  <a:pt x="117657" y="65477"/>
                  <a:pt x="117657" y="61146"/>
                </a:cubicBezTo>
                <a:cubicBezTo>
                  <a:pt x="117657" y="29299"/>
                  <a:pt x="92147" y="2292"/>
                  <a:pt x="60130" y="2292"/>
                </a:cubicBezTo>
                <a:cubicBezTo>
                  <a:pt x="57527" y="2292"/>
                  <a:pt x="52841" y="4585"/>
                  <a:pt x="50498" y="4585"/>
                </a:cubicBezTo>
                <a:cubicBezTo>
                  <a:pt x="46073" y="0"/>
                  <a:pt x="39045" y="0"/>
                  <a:pt x="32277" y="0"/>
                </a:cubicBezTo>
                <a:cubicBezTo>
                  <a:pt x="16138" y="0"/>
                  <a:pt x="0" y="13757"/>
                  <a:pt x="0" y="31592"/>
                </a:cubicBezTo>
                <a:cubicBezTo>
                  <a:pt x="0" y="38471"/>
                  <a:pt x="2342" y="42802"/>
                  <a:pt x="4685" y="49936"/>
                </a:cubicBezTo>
                <a:cubicBezTo>
                  <a:pt x="4685" y="51974"/>
                  <a:pt x="4685" y="56305"/>
                  <a:pt x="4685" y="61146"/>
                </a:cubicBezTo>
                <a:cubicBezTo>
                  <a:pt x="4685" y="92738"/>
                  <a:pt x="29934" y="117452"/>
                  <a:pt x="60130" y="117452"/>
                </a:cubicBezTo>
                <a:cubicBezTo>
                  <a:pt x="64555" y="117452"/>
                  <a:pt x="66637" y="117452"/>
                  <a:pt x="71583" y="117452"/>
                </a:cubicBezTo>
                <a:cubicBezTo>
                  <a:pt x="76008" y="119745"/>
                  <a:pt x="80694" y="119745"/>
                  <a:pt x="85379" y="119745"/>
                </a:cubicBezTo>
                <a:cubicBezTo>
                  <a:pt x="103861" y="119745"/>
                  <a:pt x="119739" y="106242"/>
                  <a:pt x="119739" y="88152"/>
                </a:cubicBezTo>
                <a:cubicBezTo>
                  <a:pt x="119739" y="81273"/>
                  <a:pt x="117657" y="76942"/>
                  <a:pt x="115314" y="72356"/>
                </a:cubicBezTo>
                <a:close/>
                <a:moveTo>
                  <a:pt x="90065" y="88152"/>
                </a:moveTo>
                <a:lnTo>
                  <a:pt x="90065" y="88152"/>
                </a:lnTo>
                <a:cubicBezTo>
                  <a:pt x="87722" y="90445"/>
                  <a:pt x="83036" y="94777"/>
                  <a:pt x="78351" y="97070"/>
                </a:cubicBezTo>
                <a:cubicBezTo>
                  <a:pt x="73926" y="99363"/>
                  <a:pt x="66637" y="99363"/>
                  <a:pt x="60130" y="99363"/>
                </a:cubicBezTo>
                <a:cubicBezTo>
                  <a:pt x="52841" y="99363"/>
                  <a:pt x="46073" y="97070"/>
                  <a:pt x="39045" y="94777"/>
                </a:cubicBezTo>
                <a:cubicBezTo>
                  <a:pt x="36702" y="92738"/>
                  <a:pt x="32277" y="90445"/>
                  <a:pt x="29934" y="85859"/>
                </a:cubicBezTo>
                <a:cubicBezTo>
                  <a:pt x="27592" y="83566"/>
                  <a:pt x="27592" y="79235"/>
                  <a:pt x="27592" y="76942"/>
                </a:cubicBezTo>
                <a:cubicBezTo>
                  <a:pt x="27592" y="74649"/>
                  <a:pt x="27592" y="72356"/>
                  <a:pt x="29934" y="72356"/>
                </a:cubicBezTo>
                <a:cubicBezTo>
                  <a:pt x="29934" y="70063"/>
                  <a:pt x="32277" y="70063"/>
                  <a:pt x="34620" y="70063"/>
                </a:cubicBezTo>
                <a:cubicBezTo>
                  <a:pt x="36702" y="70063"/>
                  <a:pt x="39045" y="70063"/>
                  <a:pt x="39045" y="70063"/>
                </a:cubicBezTo>
                <a:cubicBezTo>
                  <a:pt x="41388" y="72356"/>
                  <a:pt x="43731" y="74649"/>
                  <a:pt x="43731" y="74649"/>
                </a:cubicBezTo>
                <a:cubicBezTo>
                  <a:pt x="43731" y="79235"/>
                  <a:pt x="46073" y="79235"/>
                  <a:pt x="46073" y="81273"/>
                </a:cubicBezTo>
                <a:cubicBezTo>
                  <a:pt x="48416" y="83566"/>
                  <a:pt x="50498" y="83566"/>
                  <a:pt x="50498" y="85859"/>
                </a:cubicBezTo>
                <a:cubicBezTo>
                  <a:pt x="52841" y="85859"/>
                  <a:pt x="55184" y="85859"/>
                  <a:pt x="60130" y="85859"/>
                </a:cubicBezTo>
                <a:cubicBezTo>
                  <a:pt x="64555" y="85859"/>
                  <a:pt x="68980" y="85859"/>
                  <a:pt x="71583" y="83566"/>
                </a:cubicBezTo>
                <a:cubicBezTo>
                  <a:pt x="73926" y="81273"/>
                  <a:pt x="76008" y="79235"/>
                  <a:pt x="76008" y="76942"/>
                </a:cubicBezTo>
                <a:cubicBezTo>
                  <a:pt x="76008" y="74649"/>
                  <a:pt x="73926" y="72356"/>
                  <a:pt x="73926" y="70063"/>
                </a:cubicBezTo>
                <a:cubicBezTo>
                  <a:pt x="71583" y="70063"/>
                  <a:pt x="68980" y="67770"/>
                  <a:pt x="66637" y="67770"/>
                </a:cubicBezTo>
                <a:cubicBezTo>
                  <a:pt x="64555" y="67770"/>
                  <a:pt x="62212" y="65477"/>
                  <a:pt x="57527" y="65477"/>
                </a:cubicBezTo>
                <a:cubicBezTo>
                  <a:pt x="50498" y="63439"/>
                  <a:pt x="46073" y="63439"/>
                  <a:pt x="41388" y="61146"/>
                </a:cubicBezTo>
                <a:cubicBezTo>
                  <a:pt x="36702" y="58853"/>
                  <a:pt x="34620" y="56305"/>
                  <a:pt x="32277" y="54267"/>
                </a:cubicBezTo>
                <a:cubicBezTo>
                  <a:pt x="29934" y="49936"/>
                  <a:pt x="27592" y="47388"/>
                  <a:pt x="27592" y="42802"/>
                </a:cubicBezTo>
                <a:cubicBezTo>
                  <a:pt x="27592" y="38471"/>
                  <a:pt x="29934" y="33885"/>
                  <a:pt x="32277" y="29299"/>
                </a:cubicBezTo>
                <a:cubicBezTo>
                  <a:pt x="34620" y="27261"/>
                  <a:pt x="39045" y="24968"/>
                  <a:pt x="43731" y="22675"/>
                </a:cubicBezTo>
                <a:cubicBezTo>
                  <a:pt x="48416" y="20382"/>
                  <a:pt x="52841" y="20382"/>
                  <a:pt x="60130" y="20382"/>
                </a:cubicBezTo>
                <a:cubicBezTo>
                  <a:pt x="64555" y="20382"/>
                  <a:pt x="68980" y="20382"/>
                  <a:pt x="73926" y="22675"/>
                </a:cubicBezTo>
                <a:cubicBezTo>
                  <a:pt x="76008" y="22675"/>
                  <a:pt x="80694" y="24968"/>
                  <a:pt x="83036" y="27261"/>
                </a:cubicBezTo>
                <a:cubicBezTo>
                  <a:pt x="85379" y="29299"/>
                  <a:pt x="87722" y="31592"/>
                  <a:pt x="87722" y="33885"/>
                </a:cubicBezTo>
                <a:cubicBezTo>
                  <a:pt x="90065" y="36178"/>
                  <a:pt x="90065" y="36178"/>
                  <a:pt x="90065" y="38471"/>
                </a:cubicBezTo>
                <a:cubicBezTo>
                  <a:pt x="90065" y="40764"/>
                  <a:pt x="90065" y="42802"/>
                  <a:pt x="87722" y="45095"/>
                </a:cubicBezTo>
                <a:cubicBezTo>
                  <a:pt x="85379" y="47388"/>
                  <a:pt x="83036" y="47388"/>
                  <a:pt x="80694" y="47388"/>
                </a:cubicBezTo>
                <a:cubicBezTo>
                  <a:pt x="80694" y="47388"/>
                  <a:pt x="78351" y="47388"/>
                  <a:pt x="76008" y="45095"/>
                </a:cubicBezTo>
                <a:cubicBezTo>
                  <a:pt x="76008" y="45095"/>
                  <a:pt x="73926" y="42802"/>
                  <a:pt x="73926" y="40764"/>
                </a:cubicBezTo>
                <a:cubicBezTo>
                  <a:pt x="71583" y="38471"/>
                  <a:pt x="71583" y="36178"/>
                  <a:pt x="68980" y="33885"/>
                </a:cubicBezTo>
                <a:cubicBezTo>
                  <a:pt x="66637" y="33885"/>
                  <a:pt x="62212" y="31592"/>
                  <a:pt x="60130" y="31592"/>
                </a:cubicBezTo>
                <a:cubicBezTo>
                  <a:pt x="55184" y="31592"/>
                  <a:pt x="50498" y="33885"/>
                  <a:pt x="48416" y="36178"/>
                </a:cubicBezTo>
                <a:cubicBezTo>
                  <a:pt x="46073" y="36178"/>
                  <a:pt x="46073" y="38471"/>
                  <a:pt x="46073" y="40764"/>
                </a:cubicBezTo>
                <a:cubicBezTo>
                  <a:pt x="46073" y="42802"/>
                  <a:pt x="46073" y="42802"/>
                  <a:pt x="46073" y="42802"/>
                </a:cubicBezTo>
                <a:cubicBezTo>
                  <a:pt x="48416" y="45095"/>
                  <a:pt x="48416" y="45095"/>
                  <a:pt x="50498" y="47388"/>
                </a:cubicBezTo>
                <a:cubicBezTo>
                  <a:pt x="50498" y="47388"/>
                  <a:pt x="52841" y="47388"/>
                  <a:pt x="55184" y="47388"/>
                </a:cubicBezTo>
                <a:cubicBezTo>
                  <a:pt x="55184" y="49936"/>
                  <a:pt x="60130" y="49936"/>
                  <a:pt x="62212" y="49936"/>
                </a:cubicBezTo>
                <a:cubicBezTo>
                  <a:pt x="66637" y="51974"/>
                  <a:pt x="71583" y="51974"/>
                  <a:pt x="76008" y="54267"/>
                </a:cubicBezTo>
                <a:cubicBezTo>
                  <a:pt x="78351" y="54267"/>
                  <a:pt x="83036" y="56305"/>
                  <a:pt x="85379" y="58853"/>
                </a:cubicBezTo>
                <a:cubicBezTo>
                  <a:pt x="87722" y="58853"/>
                  <a:pt x="90065" y="61146"/>
                  <a:pt x="92147" y="65477"/>
                </a:cubicBezTo>
                <a:cubicBezTo>
                  <a:pt x="92147" y="67770"/>
                  <a:pt x="94490" y="70063"/>
                  <a:pt x="94490" y="74649"/>
                </a:cubicBezTo>
                <a:cubicBezTo>
                  <a:pt x="94490" y="79235"/>
                  <a:pt x="92147" y="83566"/>
                  <a:pt x="90065" y="8815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14754225" y="7243763"/>
            <a:ext cx="668338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277" y="7152"/>
                </a:moveTo>
                <a:lnTo>
                  <a:pt x="32277" y="7152"/>
                </a:lnTo>
                <a:cubicBezTo>
                  <a:pt x="13796" y="16423"/>
                  <a:pt x="0" y="37615"/>
                  <a:pt x="0" y="58807"/>
                </a:cubicBezTo>
                <a:cubicBezTo>
                  <a:pt x="0" y="63576"/>
                  <a:pt x="0" y="68079"/>
                  <a:pt x="2342" y="72847"/>
                </a:cubicBezTo>
                <a:cubicBezTo>
                  <a:pt x="53101" y="25960"/>
                  <a:pt x="53101" y="25960"/>
                  <a:pt x="53101" y="25960"/>
                </a:cubicBezTo>
                <a:cubicBezTo>
                  <a:pt x="48416" y="18807"/>
                  <a:pt x="32277" y="7152"/>
                  <a:pt x="32277" y="7152"/>
                </a:cubicBezTo>
                <a:close/>
                <a:moveTo>
                  <a:pt x="85379" y="4768"/>
                </a:moveTo>
                <a:lnTo>
                  <a:pt x="85379" y="4768"/>
                </a:lnTo>
                <a:cubicBezTo>
                  <a:pt x="76268" y="0"/>
                  <a:pt x="69240" y="0"/>
                  <a:pt x="60130" y="0"/>
                </a:cubicBezTo>
                <a:cubicBezTo>
                  <a:pt x="53101" y="0"/>
                  <a:pt x="48416" y="0"/>
                  <a:pt x="41648" y="2384"/>
                </a:cubicBezTo>
                <a:cubicBezTo>
                  <a:pt x="85379" y="42119"/>
                  <a:pt x="85379" y="42119"/>
                  <a:pt x="85379" y="42119"/>
                </a:cubicBezTo>
                <a:lnTo>
                  <a:pt x="85379" y="4768"/>
                </a:lnTo>
                <a:close/>
                <a:moveTo>
                  <a:pt x="94490" y="9536"/>
                </a:moveTo>
                <a:lnTo>
                  <a:pt x="94490" y="9536"/>
                </a:lnTo>
                <a:cubicBezTo>
                  <a:pt x="94490" y="79999"/>
                  <a:pt x="94490" y="79999"/>
                  <a:pt x="94490" y="79999"/>
                </a:cubicBezTo>
                <a:cubicBezTo>
                  <a:pt x="115314" y="79999"/>
                  <a:pt x="115314" y="79999"/>
                  <a:pt x="115314" y="79999"/>
                </a:cubicBezTo>
                <a:cubicBezTo>
                  <a:pt x="117657" y="72847"/>
                  <a:pt x="119739" y="65695"/>
                  <a:pt x="119739" y="58807"/>
                </a:cubicBezTo>
                <a:cubicBezTo>
                  <a:pt x="119739" y="39999"/>
                  <a:pt x="108286" y="21192"/>
                  <a:pt x="94490" y="9536"/>
                </a:cubicBezTo>
                <a:close/>
                <a:moveTo>
                  <a:pt x="4685" y="82119"/>
                </a:moveTo>
                <a:lnTo>
                  <a:pt x="4685" y="82119"/>
                </a:lnTo>
                <a:cubicBezTo>
                  <a:pt x="9110" y="94039"/>
                  <a:pt x="16138" y="103311"/>
                  <a:pt x="27592" y="110463"/>
                </a:cubicBezTo>
                <a:cubicBezTo>
                  <a:pt x="27592" y="61192"/>
                  <a:pt x="27592" y="61192"/>
                  <a:pt x="27592" y="61192"/>
                </a:cubicBezTo>
                <a:cubicBezTo>
                  <a:pt x="13796" y="75231"/>
                  <a:pt x="13796" y="75231"/>
                  <a:pt x="13796" y="75231"/>
                </a:cubicBezTo>
                <a:cubicBezTo>
                  <a:pt x="9110" y="77615"/>
                  <a:pt x="4685" y="82119"/>
                  <a:pt x="4685" y="82119"/>
                </a:cubicBezTo>
                <a:close/>
                <a:moveTo>
                  <a:pt x="34620" y="114966"/>
                </a:moveTo>
                <a:lnTo>
                  <a:pt x="34620" y="114966"/>
                </a:lnTo>
                <a:cubicBezTo>
                  <a:pt x="41648" y="117350"/>
                  <a:pt x="48416" y="119735"/>
                  <a:pt x="55444" y="119735"/>
                </a:cubicBezTo>
                <a:cubicBezTo>
                  <a:pt x="64555" y="119735"/>
                  <a:pt x="64555" y="119735"/>
                  <a:pt x="64555" y="119735"/>
                </a:cubicBezTo>
                <a:cubicBezTo>
                  <a:pt x="85379" y="117350"/>
                  <a:pt x="101518" y="105695"/>
                  <a:pt x="112971" y="89271"/>
                </a:cubicBezTo>
                <a:cubicBezTo>
                  <a:pt x="34620" y="89271"/>
                  <a:pt x="34620" y="89271"/>
                  <a:pt x="34620" y="89271"/>
                </a:cubicBezTo>
                <a:lnTo>
                  <a:pt x="34620" y="114966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13293725" y="5935663"/>
            <a:ext cx="719138" cy="401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082" y="89130"/>
                </a:moveTo>
                <a:lnTo>
                  <a:pt x="47082" y="89130"/>
                </a:lnTo>
                <a:cubicBezTo>
                  <a:pt x="44909" y="92608"/>
                  <a:pt x="40563" y="100000"/>
                  <a:pt x="32112" y="100000"/>
                </a:cubicBezTo>
                <a:cubicBezTo>
                  <a:pt x="21488" y="100000"/>
                  <a:pt x="12796" y="84782"/>
                  <a:pt x="12796" y="61739"/>
                </a:cubicBezTo>
                <a:cubicBezTo>
                  <a:pt x="12796" y="30869"/>
                  <a:pt x="23420" y="19565"/>
                  <a:pt x="32112" y="19565"/>
                </a:cubicBezTo>
                <a:cubicBezTo>
                  <a:pt x="44909" y="19565"/>
                  <a:pt x="47082" y="34782"/>
                  <a:pt x="51187" y="50000"/>
                </a:cubicBezTo>
                <a:cubicBezTo>
                  <a:pt x="55533" y="76956"/>
                  <a:pt x="55533" y="76956"/>
                  <a:pt x="55533" y="76956"/>
                </a:cubicBezTo>
                <a:cubicBezTo>
                  <a:pt x="59879" y="100000"/>
                  <a:pt x="68571" y="119565"/>
                  <a:pt x="91991" y="119565"/>
                </a:cubicBezTo>
                <a:cubicBezTo>
                  <a:pt x="109134" y="119565"/>
                  <a:pt x="119758" y="112173"/>
                  <a:pt x="119758" y="84782"/>
                </a:cubicBezTo>
                <a:cubicBezTo>
                  <a:pt x="119758" y="65652"/>
                  <a:pt x="113239" y="53913"/>
                  <a:pt x="102615" y="50000"/>
                </a:cubicBezTo>
                <a:cubicBezTo>
                  <a:pt x="91991" y="46521"/>
                  <a:pt x="91991" y="46521"/>
                  <a:pt x="91991" y="46521"/>
                </a:cubicBezTo>
                <a:cubicBezTo>
                  <a:pt x="87645" y="42608"/>
                  <a:pt x="85472" y="38695"/>
                  <a:pt x="85472" y="30869"/>
                </a:cubicBezTo>
                <a:cubicBezTo>
                  <a:pt x="85472" y="23043"/>
                  <a:pt x="87645" y="19565"/>
                  <a:pt x="94164" y="19565"/>
                </a:cubicBezTo>
                <a:cubicBezTo>
                  <a:pt x="100442" y="19565"/>
                  <a:pt x="104788" y="23043"/>
                  <a:pt x="104788" y="34782"/>
                </a:cubicBezTo>
                <a:cubicBezTo>
                  <a:pt x="119758" y="30869"/>
                  <a:pt x="119758" y="30869"/>
                  <a:pt x="119758" y="30869"/>
                </a:cubicBezTo>
                <a:cubicBezTo>
                  <a:pt x="117585" y="7826"/>
                  <a:pt x="109134" y="0"/>
                  <a:pt x="96338" y="0"/>
                </a:cubicBezTo>
                <a:cubicBezTo>
                  <a:pt x="83541" y="0"/>
                  <a:pt x="70744" y="7826"/>
                  <a:pt x="70744" y="34782"/>
                </a:cubicBezTo>
                <a:cubicBezTo>
                  <a:pt x="70744" y="50000"/>
                  <a:pt x="74607" y="61739"/>
                  <a:pt x="87645" y="65652"/>
                </a:cubicBezTo>
                <a:cubicBezTo>
                  <a:pt x="96338" y="69565"/>
                  <a:pt x="96338" y="69565"/>
                  <a:pt x="96338" y="69565"/>
                </a:cubicBezTo>
                <a:cubicBezTo>
                  <a:pt x="102615" y="73478"/>
                  <a:pt x="104788" y="80869"/>
                  <a:pt x="104788" y="84782"/>
                </a:cubicBezTo>
                <a:cubicBezTo>
                  <a:pt x="104788" y="96521"/>
                  <a:pt x="100442" y="100000"/>
                  <a:pt x="91991" y="100000"/>
                </a:cubicBezTo>
                <a:cubicBezTo>
                  <a:pt x="77022" y="100000"/>
                  <a:pt x="70744" y="84782"/>
                  <a:pt x="68571" y="69565"/>
                </a:cubicBezTo>
                <a:cubicBezTo>
                  <a:pt x="61810" y="42608"/>
                  <a:pt x="61810" y="42608"/>
                  <a:pt x="61810" y="42608"/>
                </a:cubicBezTo>
                <a:cubicBezTo>
                  <a:pt x="57706" y="11739"/>
                  <a:pt x="51187" y="0"/>
                  <a:pt x="32112" y="0"/>
                </a:cubicBezTo>
                <a:cubicBezTo>
                  <a:pt x="14969" y="0"/>
                  <a:pt x="0" y="23043"/>
                  <a:pt x="0" y="61739"/>
                </a:cubicBezTo>
                <a:cubicBezTo>
                  <a:pt x="0" y="100000"/>
                  <a:pt x="14969" y="119565"/>
                  <a:pt x="32112" y="119565"/>
                </a:cubicBezTo>
                <a:cubicBezTo>
                  <a:pt x="42736" y="119565"/>
                  <a:pt x="49014" y="112173"/>
                  <a:pt x="51187" y="108260"/>
                </a:cubicBezTo>
                <a:lnTo>
                  <a:pt x="47082" y="89130"/>
                </a:ln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14741525" y="57959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5" y="0"/>
                </a:moveTo>
                <a:lnTo>
                  <a:pt x="60125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738"/>
                  <a:pt x="26555" y="119745"/>
                  <a:pt x="60125" y="119745"/>
                </a:cubicBezTo>
                <a:cubicBezTo>
                  <a:pt x="93194" y="119745"/>
                  <a:pt x="119749" y="92738"/>
                  <a:pt x="119749" y="58853"/>
                </a:cubicBezTo>
                <a:cubicBezTo>
                  <a:pt x="119749" y="27261"/>
                  <a:pt x="93194" y="0"/>
                  <a:pt x="60125" y="0"/>
                </a:cubicBezTo>
                <a:close/>
                <a:moveTo>
                  <a:pt x="75657" y="77197"/>
                </a:moveTo>
                <a:lnTo>
                  <a:pt x="75657" y="77197"/>
                </a:lnTo>
                <a:cubicBezTo>
                  <a:pt x="64384" y="77197"/>
                  <a:pt x="60125" y="72356"/>
                  <a:pt x="57620" y="65732"/>
                </a:cubicBezTo>
                <a:cubicBezTo>
                  <a:pt x="55615" y="56560"/>
                  <a:pt x="55615" y="56560"/>
                  <a:pt x="55615" y="56560"/>
                </a:cubicBezTo>
                <a:cubicBezTo>
                  <a:pt x="53361" y="52229"/>
                  <a:pt x="51106" y="47643"/>
                  <a:pt x="46597" y="47643"/>
                </a:cubicBezTo>
                <a:cubicBezTo>
                  <a:pt x="42338" y="47643"/>
                  <a:pt x="35574" y="52229"/>
                  <a:pt x="35574" y="61146"/>
                </a:cubicBezTo>
                <a:cubicBezTo>
                  <a:pt x="35574" y="68025"/>
                  <a:pt x="39832" y="72356"/>
                  <a:pt x="44342" y="72356"/>
                </a:cubicBezTo>
                <a:cubicBezTo>
                  <a:pt x="48851" y="72356"/>
                  <a:pt x="51106" y="70063"/>
                  <a:pt x="53361" y="68025"/>
                </a:cubicBezTo>
                <a:cubicBezTo>
                  <a:pt x="55615" y="74649"/>
                  <a:pt x="55615" y="74649"/>
                  <a:pt x="55615" y="74649"/>
                </a:cubicBezTo>
                <a:cubicBezTo>
                  <a:pt x="53361" y="74649"/>
                  <a:pt x="51106" y="77197"/>
                  <a:pt x="44342" y="77197"/>
                </a:cubicBezTo>
                <a:cubicBezTo>
                  <a:pt x="37828" y="77197"/>
                  <a:pt x="28810" y="72356"/>
                  <a:pt x="28810" y="61146"/>
                </a:cubicBezTo>
                <a:cubicBezTo>
                  <a:pt x="28810" y="49936"/>
                  <a:pt x="37828" y="40764"/>
                  <a:pt x="44342" y="40764"/>
                </a:cubicBezTo>
                <a:cubicBezTo>
                  <a:pt x="55615" y="40764"/>
                  <a:pt x="57620" y="45350"/>
                  <a:pt x="62379" y="54267"/>
                </a:cubicBezTo>
                <a:cubicBezTo>
                  <a:pt x="64384" y="63439"/>
                  <a:pt x="64384" y="63439"/>
                  <a:pt x="64384" y="63439"/>
                </a:cubicBezTo>
                <a:cubicBezTo>
                  <a:pt x="66638" y="68025"/>
                  <a:pt x="68893" y="72356"/>
                  <a:pt x="77661" y="72356"/>
                </a:cubicBezTo>
                <a:cubicBezTo>
                  <a:pt x="82171" y="72356"/>
                  <a:pt x="84425" y="70063"/>
                  <a:pt x="84425" y="68025"/>
                </a:cubicBezTo>
                <a:cubicBezTo>
                  <a:pt x="84425" y="65732"/>
                  <a:pt x="82171" y="63439"/>
                  <a:pt x="79916" y="63439"/>
                </a:cubicBezTo>
                <a:cubicBezTo>
                  <a:pt x="73402" y="61146"/>
                  <a:pt x="73402" y="61146"/>
                  <a:pt x="73402" y="61146"/>
                </a:cubicBezTo>
                <a:cubicBezTo>
                  <a:pt x="68893" y="61146"/>
                  <a:pt x="66638" y="56560"/>
                  <a:pt x="66638" y="52229"/>
                </a:cubicBezTo>
                <a:cubicBezTo>
                  <a:pt x="66638" y="45350"/>
                  <a:pt x="73402" y="40764"/>
                  <a:pt x="79916" y="40764"/>
                </a:cubicBezTo>
                <a:cubicBezTo>
                  <a:pt x="86680" y="40764"/>
                  <a:pt x="90939" y="45350"/>
                  <a:pt x="90939" y="52229"/>
                </a:cubicBezTo>
                <a:cubicBezTo>
                  <a:pt x="84425" y="52229"/>
                  <a:pt x="84425" y="52229"/>
                  <a:pt x="84425" y="52229"/>
                </a:cubicBezTo>
                <a:cubicBezTo>
                  <a:pt x="84425" y="49936"/>
                  <a:pt x="82171" y="47643"/>
                  <a:pt x="77661" y="47643"/>
                </a:cubicBezTo>
                <a:cubicBezTo>
                  <a:pt x="75657" y="47643"/>
                  <a:pt x="73402" y="49936"/>
                  <a:pt x="73402" y="52229"/>
                </a:cubicBezTo>
                <a:cubicBezTo>
                  <a:pt x="73402" y="54267"/>
                  <a:pt x="73402" y="54267"/>
                  <a:pt x="77661" y="56560"/>
                </a:cubicBezTo>
                <a:cubicBezTo>
                  <a:pt x="82171" y="56560"/>
                  <a:pt x="82171" y="56560"/>
                  <a:pt x="82171" y="56560"/>
                </a:cubicBezTo>
                <a:cubicBezTo>
                  <a:pt x="88935" y="58853"/>
                  <a:pt x="90939" y="61146"/>
                  <a:pt x="90939" y="68025"/>
                </a:cubicBezTo>
                <a:cubicBezTo>
                  <a:pt x="90939" y="74649"/>
                  <a:pt x="84425" y="77197"/>
                  <a:pt x="75657" y="77197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10420350" y="5859463"/>
            <a:ext cx="719138" cy="554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398" y="44607"/>
                </a:moveTo>
                <a:lnTo>
                  <a:pt x="66398" y="44607"/>
                </a:lnTo>
                <a:cubicBezTo>
                  <a:pt x="74849" y="50261"/>
                  <a:pt x="74849" y="50261"/>
                  <a:pt x="74849" y="50261"/>
                </a:cubicBezTo>
                <a:cubicBezTo>
                  <a:pt x="85472" y="44607"/>
                  <a:pt x="85472" y="44607"/>
                  <a:pt x="85472" y="44607"/>
                </a:cubicBezTo>
                <a:cubicBezTo>
                  <a:pt x="85472" y="36125"/>
                  <a:pt x="85472" y="36125"/>
                  <a:pt x="85472" y="36125"/>
                </a:cubicBezTo>
                <a:cubicBezTo>
                  <a:pt x="85472" y="16649"/>
                  <a:pt x="74849" y="0"/>
                  <a:pt x="59879" y="0"/>
                </a:cubicBezTo>
                <a:cubicBezTo>
                  <a:pt x="44909" y="0"/>
                  <a:pt x="31871" y="16649"/>
                  <a:pt x="31871" y="36125"/>
                </a:cubicBezTo>
                <a:cubicBezTo>
                  <a:pt x="31871" y="83560"/>
                  <a:pt x="31871" y="83560"/>
                  <a:pt x="31871" y="83560"/>
                </a:cubicBezTo>
                <a:cubicBezTo>
                  <a:pt x="31871" y="88900"/>
                  <a:pt x="29939" y="92041"/>
                  <a:pt x="25835" y="92041"/>
                </a:cubicBezTo>
                <a:cubicBezTo>
                  <a:pt x="23420" y="92041"/>
                  <a:pt x="21247" y="88900"/>
                  <a:pt x="21247" y="83560"/>
                </a:cubicBezTo>
                <a:cubicBezTo>
                  <a:pt x="21247" y="64083"/>
                  <a:pt x="21247" y="64083"/>
                  <a:pt x="21247" y="64083"/>
                </a:cubicBezTo>
                <a:cubicBezTo>
                  <a:pt x="0" y="64083"/>
                  <a:pt x="0" y="64083"/>
                  <a:pt x="0" y="64083"/>
                </a:cubicBezTo>
                <a:cubicBezTo>
                  <a:pt x="0" y="83560"/>
                  <a:pt x="0" y="83560"/>
                  <a:pt x="0" y="83560"/>
                </a:cubicBezTo>
                <a:cubicBezTo>
                  <a:pt x="0" y="103036"/>
                  <a:pt x="12796" y="119685"/>
                  <a:pt x="25835" y="119685"/>
                </a:cubicBezTo>
                <a:cubicBezTo>
                  <a:pt x="40804" y="119685"/>
                  <a:pt x="53601" y="103036"/>
                  <a:pt x="53601" y="83560"/>
                </a:cubicBezTo>
                <a:cubicBezTo>
                  <a:pt x="53601" y="36125"/>
                  <a:pt x="53601" y="36125"/>
                  <a:pt x="53601" y="36125"/>
                </a:cubicBezTo>
                <a:cubicBezTo>
                  <a:pt x="53601" y="30785"/>
                  <a:pt x="55533" y="27958"/>
                  <a:pt x="59879" y="27958"/>
                </a:cubicBezTo>
                <a:cubicBezTo>
                  <a:pt x="64225" y="27958"/>
                  <a:pt x="66398" y="30785"/>
                  <a:pt x="66398" y="36125"/>
                </a:cubicBezTo>
                <a:lnTo>
                  <a:pt x="66398" y="44607"/>
                </a:lnTo>
                <a:close/>
                <a:moveTo>
                  <a:pt x="98269" y="64083"/>
                </a:moveTo>
                <a:lnTo>
                  <a:pt x="98269" y="64083"/>
                </a:lnTo>
                <a:cubicBezTo>
                  <a:pt x="98269" y="83560"/>
                  <a:pt x="98269" y="83560"/>
                  <a:pt x="98269" y="83560"/>
                </a:cubicBezTo>
                <a:cubicBezTo>
                  <a:pt x="98269" y="88900"/>
                  <a:pt x="96338" y="92041"/>
                  <a:pt x="91991" y="92041"/>
                </a:cubicBezTo>
                <a:cubicBezTo>
                  <a:pt x="89818" y="92041"/>
                  <a:pt x="85472" y="88900"/>
                  <a:pt x="85472" y="83560"/>
                </a:cubicBezTo>
                <a:cubicBezTo>
                  <a:pt x="85472" y="64083"/>
                  <a:pt x="85472" y="64083"/>
                  <a:pt x="85472" y="64083"/>
                </a:cubicBezTo>
                <a:cubicBezTo>
                  <a:pt x="74849" y="69738"/>
                  <a:pt x="74849" y="69738"/>
                  <a:pt x="74849" y="69738"/>
                </a:cubicBezTo>
                <a:cubicBezTo>
                  <a:pt x="66398" y="64083"/>
                  <a:pt x="66398" y="64083"/>
                  <a:pt x="66398" y="64083"/>
                </a:cubicBezTo>
                <a:cubicBezTo>
                  <a:pt x="66398" y="83560"/>
                  <a:pt x="66398" y="83560"/>
                  <a:pt x="66398" y="83560"/>
                </a:cubicBezTo>
                <a:cubicBezTo>
                  <a:pt x="66398" y="103036"/>
                  <a:pt x="79195" y="119685"/>
                  <a:pt x="91991" y="119685"/>
                </a:cubicBezTo>
                <a:cubicBezTo>
                  <a:pt x="106961" y="119685"/>
                  <a:pt x="119758" y="103036"/>
                  <a:pt x="119758" y="83560"/>
                </a:cubicBezTo>
                <a:cubicBezTo>
                  <a:pt x="119758" y="64083"/>
                  <a:pt x="119758" y="64083"/>
                  <a:pt x="119758" y="64083"/>
                </a:cubicBezTo>
                <a:lnTo>
                  <a:pt x="98269" y="64083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9" name="Shape 979"/>
          <p:cNvSpPr/>
          <p:nvPr/>
        </p:nvSpPr>
        <p:spPr>
          <a:xfrm>
            <a:off x="7575550" y="5808663"/>
            <a:ext cx="668338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527" y="42290"/>
                </a:moveTo>
                <a:lnTo>
                  <a:pt x="57527" y="42290"/>
                </a:lnTo>
                <a:cubicBezTo>
                  <a:pt x="48416" y="25903"/>
                  <a:pt x="39045" y="14273"/>
                  <a:pt x="39045" y="14273"/>
                </a:cubicBezTo>
                <a:cubicBezTo>
                  <a:pt x="22906" y="19030"/>
                  <a:pt x="13796" y="33039"/>
                  <a:pt x="9110" y="49427"/>
                </a:cubicBezTo>
                <a:cubicBezTo>
                  <a:pt x="11453" y="49427"/>
                  <a:pt x="32277" y="49427"/>
                  <a:pt x="57527" y="42290"/>
                </a:cubicBezTo>
                <a:close/>
                <a:moveTo>
                  <a:pt x="62212" y="61057"/>
                </a:moveTo>
                <a:lnTo>
                  <a:pt x="62212" y="61057"/>
                </a:lnTo>
                <a:cubicBezTo>
                  <a:pt x="64555" y="58678"/>
                  <a:pt x="64555" y="58678"/>
                  <a:pt x="64555" y="58678"/>
                </a:cubicBezTo>
                <a:cubicBezTo>
                  <a:pt x="64555" y="56299"/>
                  <a:pt x="62212" y="53920"/>
                  <a:pt x="62212" y="51806"/>
                </a:cubicBezTo>
                <a:cubicBezTo>
                  <a:pt x="34620" y="58678"/>
                  <a:pt x="9110" y="58678"/>
                  <a:pt x="9110" y="58678"/>
                </a:cubicBezTo>
                <a:lnTo>
                  <a:pt x="9110" y="58678"/>
                </a:lnTo>
                <a:cubicBezTo>
                  <a:pt x="9110" y="72687"/>
                  <a:pt x="13796" y="84317"/>
                  <a:pt x="22906" y="93832"/>
                </a:cubicBezTo>
                <a:lnTo>
                  <a:pt x="22906" y="93832"/>
                </a:lnTo>
                <a:cubicBezTo>
                  <a:pt x="22906" y="93832"/>
                  <a:pt x="36702" y="68193"/>
                  <a:pt x="62212" y="61057"/>
                </a:cubicBezTo>
                <a:close/>
                <a:moveTo>
                  <a:pt x="27592" y="100969"/>
                </a:moveTo>
                <a:lnTo>
                  <a:pt x="27592" y="100969"/>
                </a:lnTo>
                <a:lnTo>
                  <a:pt x="27592" y="100969"/>
                </a:lnTo>
                <a:cubicBezTo>
                  <a:pt x="27592" y="100969"/>
                  <a:pt x="27592" y="100969"/>
                  <a:pt x="27592" y="98590"/>
                </a:cubicBezTo>
                <a:cubicBezTo>
                  <a:pt x="27592" y="100969"/>
                  <a:pt x="27592" y="100969"/>
                  <a:pt x="27592" y="100969"/>
                </a:cubicBezTo>
                <a:close/>
                <a:moveTo>
                  <a:pt x="48416" y="9515"/>
                </a:moveTo>
                <a:lnTo>
                  <a:pt x="48416" y="9515"/>
                </a:lnTo>
                <a:close/>
                <a:moveTo>
                  <a:pt x="92147" y="21409"/>
                </a:moveTo>
                <a:lnTo>
                  <a:pt x="92147" y="21409"/>
                </a:lnTo>
                <a:cubicBezTo>
                  <a:pt x="85379" y="11894"/>
                  <a:pt x="73926" y="7400"/>
                  <a:pt x="60130" y="7400"/>
                </a:cubicBezTo>
                <a:cubicBezTo>
                  <a:pt x="55184" y="7400"/>
                  <a:pt x="50498" y="9515"/>
                  <a:pt x="48416" y="9515"/>
                </a:cubicBezTo>
                <a:cubicBezTo>
                  <a:pt x="48416" y="9515"/>
                  <a:pt x="57527" y="23524"/>
                  <a:pt x="66637" y="39911"/>
                </a:cubicBezTo>
                <a:cubicBezTo>
                  <a:pt x="85379" y="33039"/>
                  <a:pt x="92147" y="21409"/>
                  <a:pt x="92147" y="21409"/>
                </a:cubicBezTo>
                <a:close/>
                <a:moveTo>
                  <a:pt x="60130" y="119735"/>
                </a:moveTo>
                <a:lnTo>
                  <a:pt x="60130" y="119735"/>
                </a:lnTo>
                <a:cubicBezTo>
                  <a:pt x="27592" y="119735"/>
                  <a:pt x="0" y="93832"/>
                  <a:pt x="0" y="58678"/>
                </a:cubicBezTo>
                <a:cubicBezTo>
                  <a:pt x="0" y="25903"/>
                  <a:pt x="27592" y="0"/>
                  <a:pt x="60130" y="0"/>
                </a:cubicBezTo>
                <a:cubicBezTo>
                  <a:pt x="92147" y="0"/>
                  <a:pt x="119739" y="25903"/>
                  <a:pt x="119739" y="58678"/>
                </a:cubicBezTo>
                <a:cubicBezTo>
                  <a:pt x="119739" y="93832"/>
                  <a:pt x="92147" y="119735"/>
                  <a:pt x="60130" y="119735"/>
                </a:cubicBezTo>
                <a:close/>
                <a:moveTo>
                  <a:pt x="68980" y="68193"/>
                </a:moveTo>
                <a:lnTo>
                  <a:pt x="68980" y="68193"/>
                </a:lnTo>
                <a:cubicBezTo>
                  <a:pt x="39045" y="79823"/>
                  <a:pt x="29934" y="100969"/>
                  <a:pt x="27592" y="100969"/>
                </a:cubicBezTo>
                <a:cubicBezTo>
                  <a:pt x="36702" y="107841"/>
                  <a:pt x="48416" y="110220"/>
                  <a:pt x="60130" y="110220"/>
                </a:cubicBezTo>
                <a:cubicBezTo>
                  <a:pt x="66637" y="110220"/>
                  <a:pt x="73926" y="110220"/>
                  <a:pt x="80694" y="107841"/>
                </a:cubicBezTo>
                <a:cubicBezTo>
                  <a:pt x="78351" y="103348"/>
                  <a:pt x="76008" y="86960"/>
                  <a:pt x="68980" y="68193"/>
                </a:cubicBezTo>
                <a:close/>
                <a:moveTo>
                  <a:pt x="71583" y="47048"/>
                </a:moveTo>
                <a:lnTo>
                  <a:pt x="71583" y="47048"/>
                </a:lnTo>
                <a:cubicBezTo>
                  <a:pt x="71583" y="49427"/>
                  <a:pt x="73926" y="51806"/>
                  <a:pt x="73926" y="53920"/>
                </a:cubicBezTo>
                <a:cubicBezTo>
                  <a:pt x="73926" y="56299"/>
                  <a:pt x="73926" y="56299"/>
                  <a:pt x="76008" y="56299"/>
                </a:cubicBezTo>
                <a:cubicBezTo>
                  <a:pt x="92147" y="56299"/>
                  <a:pt x="110629" y="58678"/>
                  <a:pt x="110629" y="58678"/>
                </a:cubicBezTo>
                <a:cubicBezTo>
                  <a:pt x="110629" y="47048"/>
                  <a:pt x="105943" y="35418"/>
                  <a:pt x="99175" y="25903"/>
                </a:cubicBezTo>
                <a:cubicBezTo>
                  <a:pt x="99175" y="28281"/>
                  <a:pt x="90065" y="39911"/>
                  <a:pt x="71583" y="47048"/>
                </a:cubicBezTo>
                <a:close/>
                <a:moveTo>
                  <a:pt x="78351" y="65814"/>
                </a:moveTo>
                <a:lnTo>
                  <a:pt x="78351" y="65814"/>
                </a:lnTo>
                <a:cubicBezTo>
                  <a:pt x="85379" y="84317"/>
                  <a:pt x="87722" y="98590"/>
                  <a:pt x="87722" y="103348"/>
                </a:cubicBezTo>
                <a:cubicBezTo>
                  <a:pt x="99175" y="93832"/>
                  <a:pt x="108286" y="82202"/>
                  <a:pt x="110629" y="68193"/>
                </a:cubicBezTo>
                <a:cubicBezTo>
                  <a:pt x="108286" y="68193"/>
                  <a:pt x="94490" y="63436"/>
                  <a:pt x="78351" y="65814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0" name="Shape 980"/>
          <p:cNvSpPr/>
          <p:nvPr/>
        </p:nvSpPr>
        <p:spPr>
          <a:xfrm>
            <a:off x="19027775" y="7332663"/>
            <a:ext cx="744538" cy="4905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392" y="50414"/>
                </a:moveTo>
                <a:lnTo>
                  <a:pt x="47392" y="50414"/>
                </a:lnTo>
                <a:cubicBezTo>
                  <a:pt x="47392" y="50414"/>
                  <a:pt x="57665" y="50414"/>
                  <a:pt x="57665" y="31597"/>
                </a:cubicBezTo>
                <a:cubicBezTo>
                  <a:pt x="57665" y="9585"/>
                  <a:pt x="49494" y="0"/>
                  <a:pt x="371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13254"/>
                  <a:pt x="0" y="113254"/>
                  <a:pt x="0" y="113254"/>
                </a:cubicBezTo>
                <a:cubicBezTo>
                  <a:pt x="37120" y="113254"/>
                  <a:pt x="37120" y="113254"/>
                  <a:pt x="37120" y="113254"/>
                </a:cubicBezTo>
                <a:cubicBezTo>
                  <a:pt x="37120" y="113254"/>
                  <a:pt x="59766" y="116449"/>
                  <a:pt x="59766" y="78816"/>
                </a:cubicBezTo>
                <a:cubicBezTo>
                  <a:pt x="59766" y="78816"/>
                  <a:pt x="61867" y="50414"/>
                  <a:pt x="47392" y="50414"/>
                </a:cubicBezTo>
                <a:close/>
                <a:moveTo>
                  <a:pt x="16575" y="18816"/>
                </a:moveTo>
                <a:lnTo>
                  <a:pt x="16575" y="18816"/>
                </a:lnTo>
                <a:cubicBezTo>
                  <a:pt x="37120" y="18816"/>
                  <a:pt x="37120" y="18816"/>
                  <a:pt x="37120" y="18816"/>
                </a:cubicBezTo>
                <a:cubicBezTo>
                  <a:pt x="37120" y="18816"/>
                  <a:pt x="43424" y="18816"/>
                  <a:pt x="43424" y="31597"/>
                </a:cubicBezTo>
                <a:cubicBezTo>
                  <a:pt x="43424" y="44378"/>
                  <a:pt x="39221" y="44378"/>
                  <a:pt x="35019" y="44378"/>
                </a:cubicBezTo>
                <a:cubicBezTo>
                  <a:pt x="16575" y="44378"/>
                  <a:pt x="16575" y="44378"/>
                  <a:pt x="16575" y="44378"/>
                </a:cubicBezTo>
                <a:lnTo>
                  <a:pt x="16575" y="18816"/>
                </a:lnTo>
                <a:close/>
                <a:moveTo>
                  <a:pt x="37120" y="94437"/>
                </a:moveTo>
                <a:lnTo>
                  <a:pt x="37120" y="94437"/>
                </a:lnTo>
                <a:cubicBezTo>
                  <a:pt x="16575" y="94437"/>
                  <a:pt x="16575" y="94437"/>
                  <a:pt x="16575" y="94437"/>
                </a:cubicBezTo>
                <a:cubicBezTo>
                  <a:pt x="16575" y="63195"/>
                  <a:pt x="16575" y="63195"/>
                  <a:pt x="16575" y="63195"/>
                </a:cubicBezTo>
                <a:cubicBezTo>
                  <a:pt x="37120" y="63195"/>
                  <a:pt x="37120" y="63195"/>
                  <a:pt x="37120" y="63195"/>
                </a:cubicBezTo>
                <a:cubicBezTo>
                  <a:pt x="37120" y="63195"/>
                  <a:pt x="45291" y="63195"/>
                  <a:pt x="45291" y="78816"/>
                </a:cubicBezTo>
                <a:cubicBezTo>
                  <a:pt x="45291" y="91242"/>
                  <a:pt x="39221" y="94437"/>
                  <a:pt x="37120" y="94437"/>
                </a:cubicBezTo>
                <a:close/>
                <a:moveTo>
                  <a:pt x="91050" y="28402"/>
                </a:moveTo>
                <a:lnTo>
                  <a:pt x="91050" y="28402"/>
                </a:lnTo>
                <a:cubicBezTo>
                  <a:pt x="61867" y="28402"/>
                  <a:pt x="61867" y="72426"/>
                  <a:pt x="61867" y="72426"/>
                </a:cubicBezTo>
                <a:cubicBezTo>
                  <a:pt x="61867" y="72426"/>
                  <a:pt x="61867" y="116449"/>
                  <a:pt x="91050" y="116449"/>
                </a:cubicBezTo>
                <a:cubicBezTo>
                  <a:pt x="91050" y="116449"/>
                  <a:pt x="115797" y="119644"/>
                  <a:pt x="115797" y="85207"/>
                </a:cubicBezTo>
                <a:cubicBezTo>
                  <a:pt x="103424" y="85207"/>
                  <a:pt x="103424" y="85207"/>
                  <a:pt x="103424" y="85207"/>
                </a:cubicBezTo>
                <a:cubicBezTo>
                  <a:pt x="103424" y="85207"/>
                  <a:pt x="103424" y="97633"/>
                  <a:pt x="91050" y="97633"/>
                </a:cubicBezTo>
                <a:cubicBezTo>
                  <a:pt x="91050" y="97633"/>
                  <a:pt x="78677" y="100828"/>
                  <a:pt x="78677" y="78816"/>
                </a:cubicBezTo>
                <a:cubicBezTo>
                  <a:pt x="115797" y="78816"/>
                  <a:pt x="115797" y="78816"/>
                  <a:pt x="115797" y="78816"/>
                </a:cubicBezTo>
                <a:cubicBezTo>
                  <a:pt x="115797" y="78816"/>
                  <a:pt x="119766" y="28402"/>
                  <a:pt x="91050" y="28402"/>
                </a:cubicBezTo>
                <a:close/>
                <a:moveTo>
                  <a:pt x="101322" y="63195"/>
                </a:moveTo>
                <a:lnTo>
                  <a:pt x="101322" y="63195"/>
                </a:lnTo>
                <a:cubicBezTo>
                  <a:pt x="78677" y="63195"/>
                  <a:pt x="78677" y="63195"/>
                  <a:pt x="78677" y="63195"/>
                </a:cubicBezTo>
                <a:cubicBezTo>
                  <a:pt x="78677" y="63195"/>
                  <a:pt x="80544" y="44378"/>
                  <a:pt x="91050" y="44378"/>
                </a:cubicBezTo>
                <a:cubicBezTo>
                  <a:pt x="101322" y="44378"/>
                  <a:pt x="101322" y="63195"/>
                  <a:pt x="101322" y="63195"/>
                </a:cubicBezTo>
                <a:close/>
                <a:moveTo>
                  <a:pt x="105525" y="6390"/>
                </a:moveTo>
                <a:lnTo>
                  <a:pt x="105525" y="6390"/>
                </a:lnTo>
                <a:cubicBezTo>
                  <a:pt x="74474" y="6390"/>
                  <a:pt x="74474" y="6390"/>
                  <a:pt x="74474" y="6390"/>
                </a:cubicBezTo>
                <a:cubicBezTo>
                  <a:pt x="74474" y="22011"/>
                  <a:pt x="74474" y="22011"/>
                  <a:pt x="74474" y="22011"/>
                </a:cubicBezTo>
                <a:cubicBezTo>
                  <a:pt x="105525" y="22011"/>
                  <a:pt x="105525" y="22011"/>
                  <a:pt x="105525" y="22011"/>
                </a:cubicBezTo>
                <a:lnTo>
                  <a:pt x="105525" y="6390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1" name="Shape 981"/>
          <p:cNvSpPr/>
          <p:nvPr/>
        </p:nvSpPr>
        <p:spPr>
          <a:xfrm>
            <a:off x="1968500" y="5808663"/>
            <a:ext cx="406400" cy="6556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77" y="112599"/>
                </a:moveTo>
                <a:lnTo>
                  <a:pt x="119577" y="112599"/>
                </a:lnTo>
                <a:cubicBezTo>
                  <a:pt x="108591" y="114977"/>
                  <a:pt x="100985" y="117356"/>
                  <a:pt x="97183" y="119735"/>
                </a:cubicBezTo>
                <a:cubicBezTo>
                  <a:pt x="90000" y="119735"/>
                  <a:pt x="82394" y="119735"/>
                  <a:pt x="74788" y="119735"/>
                </a:cubicBezTo>
                <a:cubicBezTo>
                  <a:pt x="67605" y="119735"/>
                  <a:pt x="60000" y="119735"/>
                  <a:pt x="52394" y="117356"/>
                </a:cubicBezTo>
                <a:cubicBezTo>
                  <a:pt x="44788" y="117356"/>
                  <a:pt x="37183" y="114977"/>
                  <a:pt x="33802" y="112599"/>
                </a:cubicBezTo>
                <a:cubicBezTo>
                  <a:pt x="30000" y="110220"/>
                  <a:pt x="25774" y="105726"/>
                  <a:pt x="25774" y="103348"/>
                </a:cubicBezTo>
                <a:cubicBezTo>
                  <a:pt x="22394" y="100969"/>
                  <a:pt x="22394" y="96211"/>
                  <a:pt x="22394" y="91718"/>
                </a:cubicBezTo>
                <a:cubicBezTo>
                  <a:pt x="22394" y="49427"/>
                  <a:pt x="22394" y="49427"/>
                  <a:pt x="22394" y="49427"/>
                </a:cubicBezTo>
                <a:cubicBezTo>
                  <a:pt x="0" y="49427"/>
                  <a:pt x="0" y="49427"/>
                  <a:pt x="0" y="49427"/>
                </a:cubicBezTo>
                <a:cubicBezTo>
                  <a:pt x="0" y="30660"/>
                  <a:pt x="0" y="30660"/>
                  <a:pt x="0" y="30660"/>
                </a:cubicBezTo>
                <a:cubicBezTo>
                  <a:pt x="7183" y="30660"/>
                  <a:pt x="14788" y="28281"/>
                  <a:pt x="18591" y="25903"/>
                </a:cubicBezTo>
                <a:cubicBezTo>
                  <a:pt x="25774" y="21409"/>
                  <a:pt x="30000" y="19030"/>
                  <a:pt x="33802" y="14273"/>
                </a:cubicBezTo>
                <a:cubicBezTo>
                  <a:pt x="37183" y="9515"/>
                  <a:pt x="37183" y="5022"/>
                  <a:pt x="40985" y="0"/>
                </a:cubicBezTo>
                <a:cubicBezTo>
                  <a:pt x="67605" y="0"/>
                  <a:pt x="67605" y="0"/>
                  <a:pt x="67605" y="0"/>
                </a:cubicBezTo>
                <a:cubicBezTo>
                  <a:pt x="67605" y="30660"/>
                  <a:pt x="67605" y="30660"/>
                  <a:pt x="67605" y="30660"/>
                </a:cubicBezTo>
                <a:cubicBezTo>
                  <a:pt x="112394" y="30660"/>
                  <a:pt x="112394" y="30660"/>
                  <a:pt x="112394" y="30660"/>
                </a:cubicBezTo>
                <a:cubicBezTo>
                  <a:pt x="112394" y="49427"/>
                  <a:pt x="112394" y="49427"/>
                  <a:pt x="112394" y="49427"/>
                </a:cubicBezTo>
                <a:cubicBezTo>
                  <a:pt x="67605" y="49427"/>
                  <a:pt x="67605" y="49427"/>
                  <a:pt x="67605" y="49427"/>
                </a:cubicBezTo>
                <a:cubicBezTo>
                  <a:pt x="67605" y="79823"/>
                  <a:pt x="67605" y="79823"/>
                  <a:pt x="67605" y="79823"/>
                </a:cubicBezTo>
                <a:cubicBezTo>
                  <a:pt x="67605" y="86960"/>
                  <a:pt x="67605" y="91718"/>
                  <a:pt x="67605" y="93832"/>
                </a:cubicBezTo>
                <a:cubicBezTo>
                  <a:pt x="70985" y="96211"/>
                  <a:pt x="70985" y="96211"/>
                  <a:pt x="74788" y="98590"/>
                </a:cubicBezTo>
                <a:cubicBezTo>
                  <a:pt x="78591" y="98590"/>
                  <a:pt x="82394" y="100969"/>
                  <a:pt x="90000" y="100969"/>
                </a:cubicBezTo>
                <a:cubicBezTo>
                  <a:pt x="97183" y="100969"/>
                  <a:pt x="108591" y="98590"/>
                  <a:pt x="119577" y="93832"/>
                </a:cubicBezTo>
                <a:lnTo>
                  <a:pt x="119577" y="112599"/>
                </a:ln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3262313" y="5795963"/>
            <a:ext cx="695325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5975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75250" y="86114"/>
                </a:moveTo>
                <a:lnTo>
                  <a:pt x="75250" y="86114"/>
                </a:lnTo>
                <a:cubicBezTo>
                  <a:pt x="73000" y="88407"/>
                  <a:pt x="70750" y="88407"/>
                  <a:pt x="68500" y="88407"/>
                </a:cubicBezTo>
                <a:cubicBezTo>
                  <a:pt x="66500" y="88407"/>
                  <a:pt x="64250" y="88407"/>
                  <a:pt x="62000" y="88407"/>
                </a:cubicBezTo>
                <a:cubicBezTo>
                  <a:pt x="59750" y="88407"/>
                  <a:pt x="57500" y="88407"/>
                  <a:pt x="55250" y="88407"/>
                </a:cubicBezTo>
                <a:cubicBezTo>
                  <a:pt x="53250" y="88407"/>
                  <a:pt x="51000" y="86114"/>
                  <a:pt x="51000" y="86114"/>
                </a:cubicBezTo>
                <a:cubicBezTo>
                  <a:pt x="48750" y="83566"/>
                  <a:pt x="48750" y="83566"/>
                  <a:pt x="46500" y="81528"/>
                </a:cubicBezTo>
                <a:cubicBezTo>
                  <a:pt x="46500" y="79235"/>
                  <a:pt x="46500" y="77197"/>
                  <a:pt x="46500" y="74649"/>
                </a:cubicBezTo>
                <a:cubicBezTo>
                  <a:pt x="46500" y="54267"/>
                  <a:pt x="46500" y="54267"/>
                  <a:pt x="46500" y="54267"/>
                </a:cubicBezTo>
                <a:cubicBezTo>
                  <a:pt x="39750" y="54267"/>
                  <a:pt x="39750" y="54267"/>
                  <a:pt x="39750" y="54267"/>
                </a:cubicBezTo>
                <a:cubicBezTo>
                  <a:pt x="39750" y="45350"/>
                  <a:pt x="39750" y="45350"/>
                  <a:pt x="39750" y="45350"/>
                </a:cubicBezTo>
                <a:cubicBezTo>
                  <a:pt x="42000" y="45350"/>
                  <a:pt x="44250" y="45350"/>
                  <a:pt x="46500" y="43057"/>
                </a:cubicBezTo>
                <a:cubicBezTo>
                  <a:pt x="48750" y="40764"/>
                  <a:pt x="48750" y="40764"/>
                  <a:pt x="51000" y="38471"/>
                </a:cubicBezTo>
                <a:cubicBezTo>
                  <a:pt x="51000" y="36433"/>
                  <a:pt x="51000" y="34140"/>
                  <a:pt x="53250" y="29554"/>
                </a:cubicBezTo>
                <a:cubicBezTo>
                  <a:pt x="59750" y="29554"/>
                  <a:pt x="59750" y="29554"/>
                  <a:pt x="59750" y="29554"/>
                </a:cubicBezTo>
                <a:cubicBezTo>
                  <a:pt x="59750" y="45350"/>
                  <a:pt x="59750" y="45350"/>
                  <a:pt x="59750" y="45350"/>
                </a:cubicBezTo>
                <a:cubicBezTo>
                  <a:pt x="73000" y="45350"/>
                  <a:pt x="73000" y="45350"/>
                  <a:pt x="73000" y="45350"/>
                </a:cubicBezTo>
                <a:cubicBezTo>
                  <a:pt x="73000" y="54267"/>
                  <a:pt x="73000" y="54267"/>
                  <a:pt x="73000" y="54267"/>
                </a:cubicBezTo>
                <a:cubicBezTo>
                  <a:pt x="59750" y="54267"/>
                  <a:pt x="59750" y="54267"/>
                  <a:pt x="59750" y="54267"/>
                </a:cubicBezTo>
                <a:cubicBezTo>
                  <a:pt x="59750" y="70063"/>
                  <a:pt x="59750" y="70063"/>
                  <a:pt x="59750" y="70063"/>
                </a:cubicBezTo>
                <a:cubicBezTo>
                  <a:pt x="59750" y="72356"/>
                  <a:pt x="59750" y="74649"/>
                  <a:pt x="59750" y="77197"/>
                </a:cubicBezTo>
                <a:cubicBezTo>
                  <a:pt x="62000" y="77197"/>
                  <a:pt x="62000" y="77197"/>
                  <a:pt x="62000" y="79235"/>
                </a:cubicBezTo>
                <a:cubicBezTo>
                  <a:pt x="64250" y="79235"/>
                  <a:pt x="66500" y="79235"/>
                  <a:pt x="66500" y="79235"/>
                </a:cubicBezTo>
                <a:cubicBezTo>
                  <a:pt x="70750" y="79235"/>
                  <a:pt x="73000" y="79235"/>
                  <a:pt x="75250" y="77197"/>
                </a:cubicBezTo>
                <a:lnTo>
                  <a:pt x="75250" y="86114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1841500" y="4427538"/>
            <a:ext cx="668338" cy="550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519" y="69556"/>
                </a:moveTo>
                <a:lnTo>
                  <a:pt x="80519" y="69556"/>
                </a:lnTo>
                <a:cubicBezTo>
                  <a:pt x="76103" y="69556"/>
                  <a:pt x="71428" y="75195"/>
                  <a:pt x="71428" y="83342"/>
                </a:cubicBezTo>
                <a:cubicBezTo>
                  <a:pt x="71428" y="92114"/>
                  <a:pt x="76103" y="97127"/>
                  <a:pt x="80519" y="97127"/>
                </a:cubicBezTo>
                <a:cubicBezTo>
                  <a:pt x="85194" y="97127"/>
                  <a:pt x="87532" y="92114"/>
                  <a:pt x="87532" y="83342"/>
                </a:cubicBezTo>
                <a:cubicBezTo>
                  <a:pt x="87532" y="75195"/>
                  <a:pt x="85194" y="69556"/>
                  <a:pt x="80519" y="69556"/>
                </a:cubicBezTo>
                <a:close/>
                <a:moveTo>
                  <a:pt x="108051" y="33524"/>
                </a:moveTo>
                <a:lnTo>
                  <a:pt x="108051" y="33524"/>
                </a:lnTo>
                <a:cubicBezTo>
                  <a:pt x="110389" y="30704"/>
                  <a:pt x="110389" y="14099"/>
                  <a:pt x="105974" y="0"/>
                </a:cubicBezTo>
                <a:cubicBezTo>
                  <a:pt x="105974" y="0"/>
                  <a:pt x="94285" y="0"/>
                  <a:pt x="76103" y="14099"/>
                </a:cubicBezTo>
                <a:cubicBezTo>
                  <a:pt x="71428" y="14099"/>
                  <a:pt x="66753" y="14099"/>
                  <a:pt x="59999" y="14099"/>
                </a:cubicBezTo>
                <a:cubicBezTo>
                  <a:pt x="52987" y="14099"/>
                  <a:pt x="45974" y="14099"/>
                  <a:pt x="43896" y="14099"/>
                </a:cubicBezTo>
                <a:cubicBezTo>
                  <a:pt x="25194" y="0"/>
                  <a:pt x="13766" y="0"/>
                  <a:pt x="13766" y="0"/>
                </a:cubicBezTo>
                <a:cubicBezTo>
                  <a:pt x="9350" y="14099"/>
                  <a:pt x="9350" y="30704"/>
                  <a:pt x="9350" y="33524"/>
                </a:cubicBezTo>
                <a:cubicBezTo>
                  <a:pt x="4675" y="41984"/>
                  <a:pt x="0" y="50130"/>
                  <a:pt x="0" y="63916"/>
                </a:cubicBezTo>
                <a:cubicBezTo>
                  <a:pt x="0" y="119686"/>
                  <a:pt x="38961" y="119686"/>
                  <a:pt x="48311" y="119686"/>
                </a:cubicBezTo>
                <a:cubicBezTo>
                  <a:pt x="50649" y="119686"/>
                  <a:pt x="55324" y="119686"/>
                  <a:pt x="59999" y="119686"/>
                </a:cubicBezTo>
                <a:cubicBezTo>
                  <a:pt x="64675" y="119686"/>
                  <a:pt x="69090" y="119686"/>
                  <a:pt x="71428" y="119686"/>
                </a:cubicBezTo>
                <a:cubicBezTo>
                  <a:pt x="80519" y="119686"/>
                  <a:pt x="119740" y="119686"/>
                  <a:pt x="119740" y="63916"/>
                </a:cubicBezTo>
                <a:cubicBezTo>
                  <a:pt x="119740" y="50130"/>
                  <a:pt x="115064" y="41984"/>
                  <a:pt x="108051" y="33524"/>
                </a:cubicBezTo>
                <a:close/>
                <a:moveTo>
                  <a:pt x="59999" y="114046"/>
                </a:moveTo>
                <a:lnTo>
                  <a:pt x="59999" y="114046"/>
                </a:lnTo>
                <a:lnTo>
                  <a:pt x="59999" y="114046"/>
                </a:lnTo>
                <a:cubicBezTo>
                  <a:pt x="34545" y="114046"/>
                  <a:pt x="16103" y="111227"/>
                  <a:pt x="16103" y="80522"/>
                </a:cubicBezTo>
                <a:cubicBezTo>
                  <a:pt x="16103" y="75195"/>
                  <a:pt x="18441" y="66736"/>
                  <a:pt x="23116" y="63916"/>
                </a:cubicBezTo>
                <a:cubicBezTo>
                  <a:pt x="29870" y="52950"/>
                  <a:pt x="43896" y="58590"/>
                  <a:pt x="59999" y="58590"/>
                </a:cubicBezTo>
                <a:lnTo>
                  <a:pt x="59999" y="58590"/>
                </a:lnTo>
                <a:lnTo>
                  <a:pt x="59999" y="58590"/>
                </a:lnTo>
                <a:cubicBezTo>
                  <a:pt x="76103" y="58590"/>
                  <a:pt x="87532" y="52950"/>
                  <a:pt x="96623" y="63916"/>
                </a:cubicBezTo>
                <a:cubicBezTo>
                  <a:pt x="101298" y="66736"/>
                  <a:pt x="103636" y="75195"/>
                  <a:pt x="103636" y="80522"/>
                </a:cubicBezTo>
                <a:cubicBezTo>
                  <a:pt x="103636" y="111227"/>
                  <a:pt x="85194" y="114046"/>
                  <a:pt x="59999" y="114046"/>
                </a:cubicBezTo>
                <a:close/>
                <a:moveTo>
                  <a:pt x="38961" y="69556"/>
                </a:moveTo>
                <a:lnTo>
                  <a:pt x="38961" y="69556"/>
                </a:lnTo>
                <a:cubicBezTo>
                  <a:pt x="34545" y="69556"/>
                  <a:pt x="29870" y="75195"/>
                  <a:pt x="29870" y="83342"/>
                </a:cubicBezTo>
                <a:cubicBezTo>
                  <a:pt x="29870" y="92114"/>
                  <a:pt x="34545" y="97127"/>
                  <a:pt x="38961" y="97127"/>
                </a:cubicBezTo>
                <a:cubicBezTo>
                  <a:pt x="43896" y="97127"/>
                  <a:pt x="48311" y="92114"/>
                  <a:pt x="48311" y="83342"/>
                </a:cubicBezTo>
                <a:cubicBezTo>
                  <a:pt x="48311" y="75195"/>
                  <a:pt x="43896" y="69556"/>
                  <a:pt x="38961" y="69556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3262313" y="4360863"/>
            <a:ext cx="695325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58853"/>
                </a:moveTo>
                <a:lnTo>
                  <a:pt x="59750" y="58853"/>
                </a:lnTo>
                <a:lnTo>
                  <a:pt x="59750" y="58853"/>
                </a:lnTo>
                <a:lnTo>
                  <a:pt x="59750" y="58853"/>
                </a:lnTo>
                <a:cubicBezTo>
                  <a:pt x="53250" y="58853"/>
                  <a:pt x="46500" y="56560"/>
                  <a:pt x="42000" y="61146"/>
                </a:cubicBezTo>
                <a:cubicBezTo>
                  <a:pt x="39750" y="63184"/>
                  <a:pt x="37750" y="65477"/>
                  <a:pt x="37750" y="67770"/>
                </a:cubicBezTo>
                <a:cubicBezTo>
                  <a:pt x="37750" y="81273"/>
                  <a:pt x="48750" y="81273"/>
                  <a:pt x="59750" y="81273"/>
                </a:cubicBezTo>
                <a:lnTo>
                  <a:pt x="59750" y="81273"/>
                </a:lnTo>
                <a:cubicBezTo>
                  <a:pt x="70750" y="81273"/>
                  <a:pt x="79750" y="81273"/>
                  <a:pt x="79750" y="67770"/>
                </a:cubicBezTo>
                <a:cubicBezTo>
                  <a:pt x="79750" y="65477"/>
                  <a:pt x="79750" y="63184"/>
                  <a:pt x="77500" y="61146"/>
                </a:cubicBezTo>
                <a:cubicBezTo>
                  <a:pt x="73000" y="56560"/>
                  <a:pt x="66500" y="58853"/>
                  <a:pt x="59750" y="58853"/>
                </a:cubicBezTo>
                <a:close/>
                <a:moveTo>
                  <a:pt x="48750" y="74649"/>
                </a:moveTo>
                <a:lnTo>
                  <a:pt x="48750" y="74649"/>
                </a:lnTo>
                <a:cubicBezTo>
                  <a:pt x="46500" y="74649"/>
                  <a:pt x="46500" y="72356"/>
                  <a:pt x="46500" y="70063"/>
                </a:cubicBezTo>
                <a:cubicBezTo>
                  <a:pt x="46500" y="65477"/>
                  <a:pt x="46500" y="63184"/>
                  <a:pt x="48750" y="63184"/>
                </a:cubicBezTo>
                <a:cubicBezTo>
                  <a:pt x="51000" y="63184"/>
                  <a:pt x="53250" y="65477"/>
                  <a:pt x="53250" y="70063"/>
                </a:cubicBezTo>
                <a:cubicBezTo>
                  <a:pt x="53250" y="72356"/>
                  <a:pt x="51000" y="74649"/>
                  <a:pt x="48750" y="74649"/>
                </a:cubicBezTo>
                <a:close/>
                <a:moveTo>
                  <a:pt x="68500" y="74649"/>
                </a:moveTo>
                <a:lnTo>
                  <a:pt x="68500" y="74649"/>
                </a:lnTo>
                <a:cubicBezTo>
                  <a:pt x="66500" y="74649"/>
                  <a:pt x="66500" y="72356"/>
                  <a:pt x="66500" y="70063"/>
                </a:cubicBezTo>
                <a:cubicBezTo>
                  <a:pt x="66500" y="65477"/>
                  <a:pt x="66500" y="63184"/>
                  <a:pt x="68500" y="63184"/>
                </a:cubicBezTo>
                <a:cubicBezTo>
                  <a:pt x="70750" y="63184"/>
                  <a:pt x="73000" y="65477"/>
                  <a:pt x="73000" y="70063"/>
                </a:cubicBezTo>
                <a:cubicBezTo>
                  <a:pt x="73000" y="72356"/>
                  <a:pt x="70750" y="74649"/>
                  <a:pt x="68500" y="74649"/>
                </a:cubicBezTo>
                <a:close/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484"/>
                  <a:pt x="26750" y="119745"/>
                  <a:pt x="59750" y="119745"/>
                </a:cubicBezTo>
                <a:cubicBezTo>
                  <a:pt x="93000" y="119745"/>
                  <a:pt x="119750" y="92484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64250" y="83566"/>
                </a:moveTo>
                <a:lnTo>
                  <a:pt x="64250" y="83566"/>
                </a:lnTo>
                <a:cubicBezTo>
                  <a:pt x="64250" y="83566"/>
                  <a:pt x="62000" y="83566"/>
                  <a:pt x="59750" y="83566"/>
                </a:cubicBezTo>
                <a:cubicBezTo>
                  <a:pt x="57500" y="83566"/>
                  <a:pt x="55250" y="83566"/>
                  <a:pt x="53250" y="83566"/>
                </a:cubicBezTo>
                <a:cubicBezTo>
                  <a:pt x="48750" y="83566"/>
                  <a:pt x="30750" y="83566"/>
                  <a:pt x="30750" y="61146"/>
                </a:cubicBezTo>
                <a:cubicBezTo>
                  <a:pt x="30750" y="56560"/>
                  <a:pt x="33250" y="51974"/>
                  <a:pt x="35500" y="49681"/>
                </a:cubicBezTo>
                <a:cubicBezTo>
                  <a:pt x="35500" y="47643"/>
                  <a:pt x="35500" y="40764"/>
                  <a:pt x="37750" y="34140"/>
                </a:cubicBezTo>
                <a:cubicBezTo>
                  <a:pt x="37750" y="34140"/>
                  <a:pt x="42000" y="36178"/>
                  <a:pt x="51000" y="40764"/>
                </a:cubicBezTo>
                <a:cubicBezTo>
                  <a:pt x="53250" y="40764"/>
                  <a:pt x="57500" y="40764"/>
                  <a:pt x="59750" y="40764"/>
                </a:cubicBezTo>
                <a:cubicBezTo>
                  <a:pt x="62000" y="40764"/>
                  <a:pt x="66500" y="40764"/>
                  <a:pt x="66500" y="40764"/>
                </a:cubicBezTo>
                <a:cubicBezTo>
                  <a:pt x="75250" y="36178"/>
                  <a:pt x="81750" y="34140"/>
                  <a:pt x="81750" y="34140"/>
                </a:cubicBezTo>
                <a:cubicBezTo>
                  <a:pt x="84000" y="40764"/>
                  <a:pt x="84000" y="47643"/>
                  <a:pt x="84000" y="49681"/>
                </a:cubicBezTo>
                <a:cubicBezTo>
                  <a:pt x="86250" y="51974"/>
                  <a:pt x="88500" y="56560"/>
                  <a:pt x="88500" y="61146"/>
                </a:cubicBezTo>
                <a:cubicBezTo>
                  <a:pt x="88500" y="83566"/>
                  <a:pt x="68500" y="83566"/>
                  <a:pt x="64250" y="83566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17630775" y="4386263"/>
            <a:ext cx="644525" cy="635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80" y="29449"/>
                </a:moveTo>
                <a:lnTo>
                  <a:pt x="7280" y="29449"/>
                </a:lnTo>
                <a:cubicBezTo>
                  <a:pt x="7280" y="39082"/>
                  <a:pt x="9707" y="46513"/>
                  <a:pt x="16719" y="51192"/>
                </a:cubicBezTo>
                <a:cubicBezTo>
                  <a:pt x="21842" y="53669"/>
                  <a:pt x="28853" y="56146"/>
                  <a:pt x="31280" y="56146"/>
                </a:cubicBezTo>
                <a:lnTo>
                  <a:pt x="33707" y="56146"/>
                </a:lnTo>
                <a:cubicBezTo>
                  <a:pt x="33707" y="56146"/>
                  <a:pt x="31280" y="61100"/>
                  <a:pt x="36134" y="68256"/>
                </a:cubicBezTo>
                <a:lnTo>
                  <a:pt x="36134" y="68256"/>
                </a:lnTo>
                <a:cubicBezTo>
                  <a:pt x="28853" y="68256"/>
                  <a:pt x="0" y="70733"/>
                  <a:pt x="0" y="94954"/>
                </a:cubicBezTo>
                <a:cubicBezTo>
                  <a:pt x="0" y="119724"/>
                  <a:pt x="26426" y="119724"/>
                  <a:pt x="31280" y="119724"/>
                </a:cubicBezTo>
                <a:lnTo>
                  <a:pt x="31280" y="119724"/>
                </a:lnTo>
                <a:cubicBezTo>
                  <a:pt x="31280" y="119724"/>
                  <a:pt x="31280" y="119724"/>
                  <a:pt x="33707" y="119724"/>
                </a:cubicBezTo>
                <a:cubicBezTo>
                  <a:pt x="36134" y="119724"/>
                  <a:pt x="45573" y="119724"/>
                  <a:pt x="52853" y="114770"/>
                </a:cubicBezTo>
                <a:cubicBezTo>
                  <a:pt x="62292" y="109816"/>
                  <a:pt x="67146" y="100183"/>
                  <a:pt x="67146" y="88073"/>
                </a:cubicBezTo>
                <a:cubicBezTo>
                  <a:pt x="67146" y="75688"/>
                  <a:pt x="59865" y="68256"/>
                  <a:pt x="55280" y="63302"/>
                </a:cubicBezTo>
                <a:cubicBezTo>
                  <a:pt x="50426" y="61100"/>
                  <a:pt x="48000" y="58623"/>
                  <a:pt x="48000" y="56146"/>
                </a:cubicBezTo>
                <a:cubicBezTo>
                  <a:pt x="48000" y="53669"/>
                  <a:pt x="50426" y="51192"/>
                  <a:pt x="52853" y="48715"/>
                </a:cubicBezTo>
                <a:cubicBezTo>
                  <a:pt x="57438" y="44036"/>
                  <a:pt x="62292" y="39082"/>
                  <a:pt x="62292" y="26972"/>
                </a:cubicBezTo>
                <a:cubicBezTo>
                  <a:pt x="62292" y="17064"/>
                  <a:pt x="59865" y="9908"/>
                  <a:pt x="52853" y="4954"/>
                </a:cubicBezTo>
                <a:lnTo>
                  <a:pt x="57438" y="4954"/>
                </a:lnTo>
                <a:cubicBezTo>
                  <a:pt x="62292" y="4954"/>
                  <a:pt x="67146" y="2477"/>
                  <a:pt x="67146" y="0"/>
                </a:cubicBezTo>
                <a:lnTo>
                  <a:pt x="67146" y="0"/>
                </a:lnTo>
                <a:cubicBezTo>
                  <a:pt x="38561" y="0"/>
                  <a:pt x="38561" y="0"/>
                  <a:pt x="38561" y="0"/>
                </a:cubicBezTo>
                <a:cubicBezTo>
                  <a:pt x="36134" y="0"/>
                  <a:pt x="7280" y="0"/>
                  <a:pt x="7280" y="29449"/>
                </a:cubicBezTo>
                <a:close/>
                <a:moveTo>
                  <a:pt x="55280" y="90275"/>
                </a:moveTo>
                <a:lnTo>
                  <a:pt x="55280" y="90275"/>
                </a:lnTo>
                <a:cubicBezTo>
                  <a:pt x="57438" y="100183"/>
                  <a:pt x="48000" y="107339"/>
                  <a:pt x="36134" y="107339"/>
                </a:cubicBezTo>
                <a:cubicBezTo>
                  <a:pt x="24269" y="109816"/>
                  <a:pt x="14561" y="104862"/>
                  <a:pt x="14561" y="94954"/>
                </a:cubicBezTo>
                <a:cubicBezTo>
                  <a:pt x="12134" y="90275"/>
                  <a:pt x="14561" y="85321"/>
                  <a:pt x="19146" y="80366"/>
                </a:cubicBezTo>
                <a:cubicBezTo>
                  <a:pt x="24269" y="77889"/>
                  <a:pt x="28853" y="75688"/>
                  <a:pt x="33707" y="75688"/>
                </a:cubicBezTo>
                <a:cubicBezTo>
                  <a:pt x="36134" y="75688"/>
                  <a:pt x="36134" y="75688"/>
                  <a:pt x="36134" y="75688"/>
                </a:cubicBezTo>
                <a:cubicBezTo>
                  <a:pt x="48000" y="75688"/>
                  <a:pt x="55280" y="82844"/>
                  <a:pt x="55280" y="90275"/>
                </a:cubicBezTo>
                <a:close/>
                <a:moveTo>
                  <a:pt x="48000" y="22018"/>
                </a:moveTo>
                <a:lnTo>
                  <a:pt x="48000" y="22018"/>
                </a:lnTo>
                <a:cubicBezTo>
                  <a:pt x="50426" y="34128"/>
                  <a:pt x="45573" y="44036"/>
                  <a:pt x="38561" y="46513"/>
                </a:cubicBezTo>
                <a:cubicBezTo>
                  <a:pt x="38561" y="46513"/>
                  <a:pt x="38561" y="46513"/>
                  <a:pt x="36134" y="46513"/>
                </a:cubicBezTo>
                <a:cubicBezTo>
                  <a:pt x="28853" y="46513"/>
                  <a:pt x="24269" y="41559"/>
                  <a:pt x="21842" y="31926"/>
                </a:cubicBezTo>
                <a:cubicBezTo>
                  <a:pt x="19146" y="26972"/>
                  <a:pt x="19146" y="22018"/>
                  <a:pt x="21842" y="17064"/>
                </a:cubicBezTo>
                <a:cubicBezTo>
                  <a:pt x="21842" y="12385"/>
                  <a:pt x="26426" y="9908"/>
                  <a:pt x="28853" y="7155"/>
                </a:cubicBezTo>
                <a:lnTo>
                  <a:pt x="31280" y="7155"/>
                </a:lnTo>
                <a:cubicBezTo>
                  <a:pt x="40719" y="7155"/>
                  <a:pt x="45573" y="12385"/>
                  <a:pt x="48000" y="22018"/>
                </a:cubicBezTo>
                <a:close/>
                <a:moveTo>
                  <a:pt x="100584" y="46513"/>
                </a:moveTo>
                <a:lnTo>
                  <a:pt x="100584" y="46513"/>
                </a:lnTo>
                <a:cubicBezTo>
                  <a:pt x="100584" y="26972"/>
                  <a:pt x="100584" y="26972"/>
                  <a:pt x="100584" y="26972"/>
                </a:cubicBezTo>
                <a:cubicBezTo>
                  <a:pt x="86022" y="26972"/>
                  <a:pt x="86022" y="26972"/>
                  <a:pt x="86022" y="26972"/>
                </a:cubicBezTo>
                <a:cubicBezTo>
                  <a:pt x="86022" y="46513"/>
                  <a:pt x="86022" y="46513"/>
                  <a:pt x="86022" y="46513"/>
                </a:cubicBezTo>
                <a:cubicBezTo>
                  <a:pt x="67146" y="46513"/>
                  <a:pt x="67146" y="46513"/>
                  <a:pt x="67146" y="46513"/>
                </a:cubicBezTo>
                <a:cubicBezTo>
                  <a:pt x="67146" y="58623"/>
                  <a:pt x="67146" y="58623"/>
                  <a:pt x="67146" y="58623"/>
                </a:cubicBezTo>
                <a:cubicBezTo>
                  <a:pt x="86022" y="58623"/>
                  <a:pt x="86022" y="58623"/>
                  <a:pt x="86022" y="58623"/>
                </a:cubicBezTo>
                <a:cubicBezTo>
                  <a:pt x="86022" y="80366"/>
                  <a:pt x="86022" y="80366"/>
                  <a:pt x="86022" y="80366"/>
                </a:cubicBezTo>
                <a:cubicBezTo>
                  <a:pt x="100584" y="80366"/>
                  <a:pt x="100584" y="80366"/>
                  <a:pt x="100584" y="80366"/>
                </a:cubicBezTo>
                <a:cubicBezTo>
                  <a:pt x="100584" y="58623"/>
                  <a:pt x="100584" y="58623"/>
                  <a:pt x="100584" y="58623"/>
                </a:cubicBezTo>
                <a:cubicBezTo>
                  <a:pt x="119730" y="58623"/>
                  <a:pt x="119730" y="58623"/>
                  <a:pt x="119730" y="58623"/>
                </a:cubicBezTo>
                <a:cubicBezTo>
                  <a:pt x="119730" y="46513"/>
                  <a:pt x="119730" y="46513"/>
                  <a:pt x="119730" y="46513"/>
                </a:cubicBezTo>
                <a:lnTo>
                  <a:pt x="100584" y="46513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13471525" y="4373563"/>
            <a:ext cx="355600" cy="66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18" y="21192"/>
                </a:moveTo>
                <a:lnTo>
                  <a:pt x="119518" y="21192"/>
                </a:lnTo>
                <a:cubicBezTo>
                  <a:pt x="85301" y="21192"/>
                  <a:pt x="85301" y="21192"/>
                  <a:pt x="85301" y="21192"/>
                </a:cubicBezTo>
                <a:cubicBezTo>
                  <a:pt x="81445" y="21192"/>
                  <a:pt x="77108" y="23576"/>
                  <a:pt x="77108" y="28344"/>
                </a:cubicBezTo>
                <a:cubicBezTo>
                  <a:pt x="77108" y="42384"/>
                  <a:pt x="77108" y="42384"/>
                  <a:pt x="77108" y="42384"/>
                </a:cubicBezTo>
                <a:cubicBezTo>
                  <a:pt x="119518" y="42384"/>
                  <a:pt x="119518" y="42384"/>
                  <a:pt x="119518" y="42384"/>
                </a:cubicBezTo>
                <a:cubicBezTo>
                  <a:pt x="119518" y="61192"/>
                  <a:pt x="119518" y="61192"/>
                  <a:pt x="119518" y="61192"/>
                </a:cubicBezTo>
                <a:cubicBezTo>
                  <a:pt x="77108" y="61192"/>
                  <a:pt x="77108" y="61192"/>
                  <a:pt x="77108" y="61192"/>
                </a:cubicBezTo>
                <a:cubicBezTo>
                  <a:pt x="77108" y="119735"/>
                  <a:pt x="77108" y="119735"/>
                  <a:pt x="77108" y="119735"/>
                </a:cubicBezTo>
                <a:cubicBezTo>
                  <a:pt x="38072" y="119735"/>
                  <a:pt x="38072" y="119735"/>
                  <a:pt x="38072" y="119735"/>
                </a:cubicBezTo>
                <a:cubicBezTo>
                  <a:pt x="38072" y="61192"/>
                  <a:pt x="38072" y="61192"/>
                  <a:pt x="38072" y="61192"/>
                </a:cubicBezTo>
                <a:cubicBezTo>
                  <a:pt x="0" y="61192"/>
                  <a:pt x="0" y="61192"/>
                  <a:pt x="0" y="61192"/>
                </a:cubicBezTo>
                <a:cubicBezTo>
                  <a:pt x="0" y="42384"/>
                  <a:pt x="0" y="42384"/>
                  <a:pt x="0" y="42384"/>
                </a:cubicBezTo>
                <a:cubicBezTo>
                  <a:pt x="38072" y="42384"/>
                  <a:pt x="38072" y="42384"/>
                  <a:pt x="38072" y="42384"/>
                </a:cubicBezTo>
                <a:cubicBezTo>
                  <a:pt x="38072" y="30728"/>
                  <a:pt x="38072" y="30728"/>
                  <a:pt x="38072" y="30728"/>
                </a:cubicBezTo>
                <a:cubicBezTo>
                  <a:pt x="38072" y="14304"/>
                  <a:pt x="55421" y="0"/>
                  <a:pt x="85301" y="0"/>
                </a:cubicBezTo>
                <a:cubicBezTo>
                  <a:pt x="119518" y="0"/>
                  <a:pt x="119518" y="0"/>
                  <a:pt x="119518" y="0"/>
                </a:cubicBezTo>
                <a:lnTo>
                  <a:pt x="119518" y="21192"/>
                </a:ln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7" name="Shape 987"/>
          <p:cNvSpPr/>
          <p:nvPr/>
        </p:nvSpPr>
        <p:spPr>
          <a:xfrm>
            <a:off x="11863388" y="5795963"/>
            <a:ext cx="698500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5975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59750" y="45350"/>
                </a:moveTo>
                <a:lnTo>
                  <a:pt x="59750" y="45350"/>
                </a:lnTo>
                <a:cubicBezTo>
                  <a:pt x="57750" y="45350"/>
                  <a:pt x="57750" y="47643"/>
                  <a:pt x="57750" y="49936"/>
                </a:cubicBezTo>
                <a:cubicBezTo>
                  <a:pt x="57750" y="70063"/>
                  <a:pt x="57750" y="70063"/>
                  <a:pt x="57750" y="70063"/>
                </a:cubicBezTo>
                <a:cubicBezTo>
                  <a:pt x="57750" y="77197"/>
                  <a:pt x="51000" y="83566"/>
                  <a:pt x="42250" y="83566"/>
                </a:cubicBezTo>
                <a:cubicBezTo>
                  <a:pt x="35500" y="83566"/>
                  <a:pt x="29000" y="77197"/>
                  <a:pt x="29000" y="70063"/>
                </a:cubicBezTo>
                <a:cubicBezTo>
                  <a:pt x="29000" y="61146"/>
                  <a:pt x="29000" y="61146"/>
                  <a:pt x="29000" y="61146"/>
                </a:cubicBezTo>
                <a:cubicBezTo>
                  <a:pt x="40000" y="61146"/>
                  <a:pt x="40000" y="61146"/>
                  <a:pt x="40000" y="61146"/>
                </a:cubicBezTo>
                <a:cubicBezTo>
                  <a:pt x="40000" y="70063"/>
                  <a:pt x="40000" y="70063"/>
                  <a:pt x="40000" y="70063"/>
                </a:cubicBezTo>
                <a:cubicBezTo>
                  <a:pt x="40000" y="70063"/>
                  <a:pt x="40000" y="72356"/>
                  <a:pt x="42250" y="72356"/>
                </a:cubicBezTo>
                <a:cubicBezTo>
                  <a:pt x="44500" y="72356"/>
                  <a:pt x="46500" y="70063"/>
                  <a:pt x="46500" y="70063"/>
                </a:cubicBezTo>
                <a:cubicBezTo>
                  <a:pt x="46500" y="49936"/>
                  <a:pt x="46500" y="49936"/>
                  <a:pt x="46500" y="49936"/>
                </a:cubicBezTo>
                <a:cubicBezTo>
                  <a:pt x="46500" y="40764"/>
                  <a:pt x="53250" y="34140"/>
                  <a:pt x="59750" y="34140"/>
                </a:cubicBezTo>
                <a:cubicBezTo>
                  <a:pt x="68750" y="34140"/>
                  <a:pt x="73000" y="40764"/>
                  <a:pt x="73000" y="49936"/>
                </a:cubicBezTo>
                <a:cubicBezTo>
                  <a:pt x="73000" y="52229"/>
                  <a:pt x="73000" y="52229"/>
                  <a:pt x="73000" y="52229"/>
                </a:cubicBezTo>
                <a:cubicBezTo>
                  <a:pt x="66500" y="54267"/>
                  <a:pt x="66500" y="54267"/>
                  <a:pt x="66500" y="54267"/>
                </a:cubicBezTo>
                <a:cubicBezTo>
                  <a:pt x="64250" y="52229"/>
                  <a:pt x="64250" y="52229"/>
                  <a:pt x="64250" y="52229"/>
                </a:cubicBezTo>
                <a:cubicBezTo>
                  <a:pt x="64250" y="49936"/>
                  <a:pt x="64250" y="49936"/>
                  <a:pt x="64250" y="49936"/>
                </a:cubicBezTo>
                <a:cubicBezTo>
                  <a:pt x="64250" y="47643"/>
                  <a:pt x="62000" y="45350"/>
                  <a:pt x="59750" y="45350"/>
                </a:cubicBezTo>
                <a:close/>
                <a:moveTo>
                  <a:pt x="91000" y="70063"/>
                </a:moveTo>
                <a:lnTo>
                  <a:pt x="91000" y="70063"/>
                </a:lnTo>
                <a:cubicBezTo>
                  <a:pt x="91000" y="77197"/>
                  <a:pt x="84250" y="83566"/>
                  <a:pt x="77750" y="83566"/>
                </a:cubicBezTo>
                <a:cubicBezTo>
                  <a:pt x="68750" y="83566"/>
                  <a:pt x="64250" y="77197"/>
                  <a:pt x="64250" y="70063"/>
                </a:cubicBezTo>
                <a:cubicBezTo>
                  <a:pt x="64250" y="61146"/>
                  <a:pt x="64250" y="61146"/>
                  <a:pt x="64250" y="61146"/>
                </a:cubicBezTo>
                <a:cubicBezTo>
                  <a:pt x="66500" y="63439"/>
                  <a:pt x="66500" y="63439"/>
                  <a:pt x="66500" y="63439"/>
                </a:cubicBezTo>
                <a:cubicBezTo>
                  <a:pt x="73000" y="61146"/>
                  <a:pt x="73000" y="61146"/>
                  <a:pt x="73000" y="61146"/>
                </a:cubicBezTo>
                <a:cubicBezTo>
                  <a:pt x="73000" y="70063"/>
                  <a:pt x="73000" y="70063"/>
                  <a:pt x="73000" y="70063"/>
                </a:cubicBezTo>
                <a:cubicBezTo>
                  <a:pt x="73000" y="70063"/>
                  <a:pt x="75250" y="72356"/>
                  <a:pt x="77750" y="72356"/>
                </a:cubicBezTo>
                <a:cubicBezTo>
                  <a:pt x="79750" y="72356"/>
                  <a:pt x="79750" y="70063"/>
                  <a:pt x="79750" y="70063"/>
                </a:cubicBezTo>
                <a:cubicBezTo>
                  <a:pt x="79750" y="61146"/>
                  <a:pt x="79750" y="61146"/>
                  <a:pt x="79750" y="61146"/>
                </a:cubicBezTo>
                <a:cubicBezTo>
                  <a:pt x="91000" y="61146"/>
                  <a:pt x="91000" y="61146"/>
                  <a:pt x="91000" y="61146"/>
                </a:cubicBezTo>
                <a:lnTo>
                  <a:pt x="91000" y="70063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8997950" y="57959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250" y="58853"/>
                </a:moveTo>
                <a:lnTo>
                  <a:pt x="62250" y="58853"/>
                </a:lnTo>
                <a:lnTo>
                  <a:pt x="62250" y="58853"/>
                </a:lnTo>
                <a:lnTo>
                  <a:pt x="60000" y="56560"/>
                </a:lnTo>
                <a:cubicBezTo>
                  <a:pt x="48750" y="58853"/>
                  <a:pt x="37750" y="58853"/>
                  <a:pt x="35500" y="58853"/>
                </a:cubicBezTo>
                <a:lnTo>
                  <a:pt x="35500" y="58853"/>
                </a:lnTo>
                <a:cubicBezTo>
                  <a:pt x="35500" y="65732"/>
                  <a:pt x="37750" y="72356"/>
                  <a:pt x="42250" y="77197"/>
                </a:cubicBezTo>
                <a:cubicBezTo>
                  <a:pt x="42250" y="74649"/>
                  <a:pt x="48750" y="63439"/>
                  <a:pt x="62250" y="58853"/>
                </a:cubicBezTo>
                <a:close/>
                <a:moveTo>
                  <a:pt x="75500" y="40764"/>
                </a:moveTo>
                <a:lnTo>
                  <a:pt x="75500" y="40764"/>
                </a:lnTo>
                <a:cubicBezTo>
                  <a:pt x="71000" y="36433"/>
                  <a:pt x="66500" y="34140"/>
                  <a:pt x="60000" y="34140"/>
                </a:cubicBezTo>
                <a:cubicBezTo>
                  <a:pt x="57750" y="34140"/>
                  <a:pt x="55500" y="36433"/>
                  <a:pt x="55500" y="36433"/>
                </a:cubicBezTo>
                <a:cubicBezTo>
                  <a:pt x="55500" y="36433"/>
                  <a:pt x="60000" y="43057"/>
                  <a:pt x="64500" y="49936"/>
                </a:cubicBezTo>
                <a:cubicBezTo>
                  <a:pt x="71000" y="47643"/>
                  <a:pt x="75500" y="43057"/>
                  <a:pt x="75500" y="40764"/>
                </a:cubicBezTo>
                <a:close/>
                <a:moveTo>
                  <a:pt x="44500" y="79235"/>
                </a:moveTo>
                <a:lnTo>
                  <a:pt x="44500" y="79235"/>
                </a:lnTo>
                <a:cubicBezTo>
                  <a:pt x="48750" y="83566"/>
                  <a:pt x="55500" y="83566"/>
                  <a:pt x="60000" y="83566"/>
                </a:cubicBezTo>
                <a:cubicBezTo>
                  <a:pt x="62250" y="83566"/>
                  <a:pt x="66500" y="83566"/>
                  <a:pt x="68750" y="83566"/>
                </a:cubicBezTo>
                <a:cubicBezTo>
                  <a:pt x="68750" y="79235"/>
                  <a:pt x="66500" y="72356"/>
                  <a:pt x="64500" y="63439"/>
                </a:cubicBezTo>
                <a:cubicBezTo>
                  <a:pt x="51250" y="68025"/>
                  <a:pt x="46750" y="77197"/>
                  <a:pt x="44500" y="79235"/>
                </a:cubicBezTo>
                <a:close/>
                <a:moveTo>
                  <a:pt x="57750" y="52229"/>
                </a:moveTo>
                <a:lnTo>
                  <a:pt x="57750" y="52229"/>
                </a:lnTo>
                <a:cubicBezTo>
                  <a:pt x="53250" y="45350"/>
                  <a:pt x="51250" y="38471"/>
                  <a:pt x="48750" y="38471"/>
                </a:cubicBezTo>
                <a:cubicBezTo>
                  <a:pt x="42250" y="40764"/>
                  <a:pt x="37750" y="47643"/>
                  <a:pt x="35500" y="54267"/>
                </a:cubicBezTo>
                <a:lnTo>
                  <a:pt x="35500" y="54267"/>
                </a:lnTo>
                <a:cubicBezTo>
                  <a:pt x="37750" y="54267"/>
                  <a:pt x="46750" y="54267"/>
                  <a:pt x="57750" y="52229"/>
                </a:cubicBezTo>
                <a:close/>
                <a:moveTo>
                  <a:pt x="68750" y="63439"/>
                </a:moveTo>
                <a:lnTo>
                  <a:pt x="68750" y="63439"/>
                </a:lnTo>
                <a:cubicBezTo>
                  <a:pt x="71000" y="70063"/>
                  <a:pt x="73250" y="77197"/>
                  <a:pt x="73250" y="79235"/>
                </a:cubicBezTo>
                <a:cubicBezTo>
                  <a:pt x="79750" y="77197"/>
                  <a:pt x="82000" y="70063"/>
                  <a:pt x="84250" y="63439"/>
                </a:cubicBezTo>
                <a:cubicBezTo>
                  <a:pt x="82000" y="63439"/>
                  <a:pt x="79750" y="63439"/>
                  <a:pt x="73250" y="63439"/>
                </a:cubicBezTo>
                <a:cubicBezTo>
                  <a:pt x="73250" y="63439"/>
                  <a:pt x="71000" y="63439"/>
                  <a:pt x="68750" y="63439"/>
                </a:cubicBezTo>
                <a:close/>
                <a:moveTo>
                  <a:pt x="60000" y="0"/>
                </a:moveTo>
                <a:lnTo>
                  <a:pt x="6000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6000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60000" y="0"/>
                </a:cubicBezTo>
                <a:close/>
                <a:moveTo>
                  <a:pt x="60000" y="90700"/>
                </a:moveTo>
                <a:lnTo>
                  <a:pt x="60000" y="90700"/>
                </a:lnTo>
                <a:cubicBezTo>
                  <a:pt x="44500" y="90700"/>
                  <a:pt x="31000" y="77197"/>
                  <a:pt x="31000" y="58853"/>
                </a:cubicBezTo>
                <a:cubicBezTo>
                  <a:pt x="31000" y="43057"/>
                  <a:pt x="44500" y="29554"/>
                  <a:pt x="60000" y="29554"/>
                </a:cubicBezTo>
                <a:cubicBezTo>
                  <a:pt x="75500" y="29554"/>
                  <a:pt x="88750" y="43057"/>
                  <a:pt x="88750" y="58853"/>
                </a:cubicBezTo>
                <a:cubicBezTo>
                  <a:pt x="88750" y="77197"/>
                  <a:pt x="75500" y="90700"/>
                  <a:pt x="60000" y="90700"/>
                </a:cubicBezTo>
                <a:close/>
                <a:moveTo>
                  <a:pt x="66500" y="54267"/>
                </a:moveTo>
                <a:lnTo>
                  <a:pt x="66500" y="54267"/>
                </a:lnTo>
                <a:lnTo>
                  <a:pt x="66500" y="56560"/>
                </a:lnTo>
                <a:lnTo>
                  <a:pt x="66500" y="58853"/>
                </a:lnTo>
                <a:cubicBezTo>
                  <a:pt x="68750" y="58853"/>
                  <a:pt x="71000" y="58853"/>
                  <a:pt x="73250" y="58853"/>
                </a:cubicBezTo>
                <a:cubicBezTo>
                  <a:pt x="77750" y="58853"/>
                  <a:pt x="82000" y="58853"/>
                  <a:pt x="84250" y="58853"/>
                </a:cubicBezTo>
                <a:cubicBezTo>
                  <a:pt x="84250" y="54267"/>
                  <a:pt x="82000" y="47643"/>
                  <a:pt x="79750" y="45350"/>
                </a:cubicBezTo>
                <a:cubicBezTo>
                  <a:pt x="77750" y="45350"/>
                  <a:pt x="73250" y="49936"/>
                  <a:pt x="66500" y="54267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19040475" y="4360863"/>
            <a:ext cx="693738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110" y="43057"/>
                </a:moveTo>
                <a:lnTo>
                  <a:pt x="53110" y="43057"/>
                </a:lnTo>
                <a:cubicBezTo>
                  <a:pt x="53110" y="36178"/>
                  <a:pt x="50855" y="36178"/>
                  <a:pt x="46346" y="36178"/>
                </a:cubicBezTo>
                <a:cubicBezTo>
                  <a:pt x="46346" y="36178"/>
                  <a:pt x="46346" y="36178"/>
                  <a:pt x="44342" y="36178"/>
                </a:cubicBezTo>
                <a:cubicBezTo>
                  <a:pt x="44342" y="36178"/>
                  <a:pt x="42087" y="38471"/>
                  <a:pt x="42087" y="40764"/>
                </a:cubicBezTo>
                <a:cubicBezTo>
                  <a:pt x="39832" y="40764"/>
                  <a:pt x="39832" y="43057"/>
                  <a:pt x="42087" y="47643"/>
                </a:cubicBezTo>
                <a:cubicBezTo>
                  <a:pt x="42087" y="49681"/>
                  <a:pt x="46346" y="54267"/>
                  <a:pt x="48601" y="54267"/>
                </a:cubicBezTo>
                <a:cubicBezTo>
                  <a:pt x="48601" y="54267"/>
                  <a:pt x="48601" y="54267"/>
                  <a:pt x="50855" y="54267"/>
                </a:cubicBezTo>
                <a:cubicBezTo>
                  <a:pt x="53110" y="51974"/>
                  <a:pt x="55365" y="47643"/>
                  <a:pt x="53110" y="43057"/>
                </a:cubicBezTo>
                <a:close/>
                <a:moveTo>
                  <a:pt x="59624" y="0"/>
                </a:moveTo>
                <a:lnTo>
                  <a:pt x="59624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484"/>
                  <a:pt x="26555" y="119745"/>
                  <a:pt x="59624" y="119745"/>
                </a:cubicBezTo>
                <a:cubicBezTo>
                  <a:pt x="93194" y="119745"/>
                  <a:pt x="119749" y="92484"/>
                  <a:pt x="119749" y="58853"/>
                </a:cubicBezTo>
                <a:cubicBezTo>
                  <a:pt x="119749" y="27261"/>
                  <a:pt x="93194" y="0"/>
                  <a:pt x="59624" y="0"/>
                </a:cubicBezTo>
                <a:close/>
                <a:moveTo>
                  <a:pt x="55365" y="86114"/>
                </a:moveTo>
                <a:lnTo>
                  <a:pt x="55365" y="86114"/>
                </a:lnTo>
                <a:cubicBezTo>
                  <a:pt x="53110" y="88152"/>
                  <a:pt x="48601" y="88152"/>
                  <a:pt x="46346" y="88152"/>
                </a:cubicBezTo>
                <a:lnTo>
                  <a:pt x="46346" y="88152"/>
                </a:lnTo>
                <a:lnTo>
                  <a:pt x="46346" y="88152"/>
                </a:lnTo>
                <a:cubicBezTo>
                  <a:pt x="44342" y="88152"/>
                  <a:pt x="31064" y="88152"/>
                  <a:pt x="31064" y="76687"/>
                </a:cubicBezTo>
                <a:cubicBezTo>
                  <a:pt x="31064" y="65477"/>
                  <a:pt x="44342" y="63184"/>
                  <a:pt x="48601" y="63184"/>
                </a:cubicBezTo>
                <a:lnTo>
                  <a:pt x="48601" y="63184"/>
                </a:lnTo>
                <a:cubicBezTo>
                  <a:pt x="46346" y="61146"/>
                  <a:pt x="46346" y="58853"/>
                  <a:pt x="46346" y="58853"/>
                </a:cubicBezTo>
                <a:lnTo>
                  <a:pt x="46346" y="58853"/>
                </a:lnTo>
                <a:cubicBezTo>
                  <a:pt x="44342" y="58853"/>
                  <a:pt x="42087" y="56560"/>
                  <a:pt x="39832" y="56560"/>
                </a:cubicBezTo>
                <a:cubicBezTo>
                  <a:pt x="35323" y="54267"/>
                  <a:pt x="35323" y="49681"/>
                  <a:pt x="35323" y="45350"/>
                </a:cubicBezTo>
                <a:cubicBezTo>
                  <a:pt x="35323" y="31847"/>
                  <a:pt x="48601" y="31847"/>
                  <a:pt x="48601" y="31847"/>
                </a:cubicBezTo>
                <a:cubicBezTo>
                  <a:pt x="64133" y="31847"/>
                  <a:pt x="64133" y="31847"/>
                  <a:pt x="64133" y="31847"/>
                </a:cubicBezTo>
                <a:lnTo>
                  <a:pt x="64133" y="31847"/>
                </a:lnTo>
                <a:cubicBezTo>
                  <a:pt x="64133" y="34140"/>
                  <a:pt x="59624" y="34140"/>
                  <a:pt x="59624" y="34140"/>
                </a:cubicBezTo>
                <a:cubicBezTo>
                  <a:pt x="57620" y="34140"/>
                  <a:pt x="57620" y="34140"/>
                  <a:pt x="55365" y="34140"/>
                </a:cubicBezTo>
                <a:cubicBezTo>
                  <a:pt x="59624" y="36178"/>
                  <a:pt x="59624" y="40764"/>
                  <a:pt x="59624" y="45350"/>
                </a:cubicBezTo>
                <a:cubicBezTo>
                  <a:pt x="59624" y="49681"/>
                  <a:pt x="57620" y="51974"/>
                  <a:pt x="57620" y="54267"/>
                </a:cubicBezTo>
                <a:cubicBezTo>
                  <a:pt x="55365" y="56560"/>
                  <a:pt x="53110" y="56560"/>
                  <a:pt x="53110" y="58853"/>
                </a:cubicBezTo>
                <a:cubicBezTo>
                  <a:pt x="53110" y="58853"/>
                  <a:pt x="55365" y="61146"/>
                  <a:pt x="57620" y="61146"/>
                </a:cubicBezTo>
                <a:cubicBezTo>
                  <a:pt x="59624" y="63184"/>
                  <a:pt x="64133" y="67770"/>
                  <a:pt x="64133" y="72356"/>
                </a:cubicBezTo>
                <a:cubicBezTo>
                  <a:pt x="64133" y="78980"/>
                  <a:pt x="61878" y="83566"/>
                  <a:pt x="55365" y="86114"/>
                </a:cubicBezTo>
                <a:close/>
                <a:moveTo>
                  <a:pt x="88684" y="58853"/>
                </a:moveTo>
                <a:lnTo>
                  <a:pt x="88684" y="58853"/>
                </a:lnTo>
                <a:cubicBezTo>
                  <a:pt x="77661" y="58853"/>
                  <a:pt x="77661" y="58853"/>
                  <a:pt x="77661" y="58853"/>
                </a:cubicBezTo>
                <a:cubicBezTo>
                  <a:pt x="77661" y="70063"/>
                  <a:pt x="77661" y="70063"/>
                  <a:pt x="77661" y="70063"/>
                </a:cubicBezTo>
                <a:cubicBezTo>
                  <a:pt x="72901" y="70063"/>
                  <a:pt x="72901" y="70063"/>
                  <a:pt x="72901" y="70063"/>
                </a:cubicBezTo>
                <a:cubicBezTo>
                  <a:pt x="72901" y="58853"/>
                  <a:pt x="72901" y="58853"/>
                  <a:pt x="72901" y="58853"/>
                </a:cubicBezTo>
                <a:cubicBezTo>
                  <a:pt x="64133" y="58853"/>
                  <a:pt x="64133" y="58853"/>
                  <a:pt x="64133" y="58853"/>
                </a:cubicBezTo>
                <a:cubicBezTo>
                  <a:pt x="64133" y="54267"/>
                  <a:pt x="64133" y="54267"/>
                  <a:pt x="64133" y="54267"/>
                </a:cubicBezTo>
                <a:cubicBezTo>
                  <a:pt x="72901" y="54267"/>
                  <a:pt x="72901" y="54267"/>
                  <a:pt x="72901" y="54267"/>
                </a:cubicBezTo>
                <a:cubicBezTo>
                  <a:pt x="72901" y="43057"/>
                  <a:pt x="72901" y="43057"/>
                  <a:pt x="72901" y="43057"/>
                </a:cubicBezTo>
                <a:cubicBezTo>
                  <a:pt x="77661" y="43057"/>
                  <a:pt x="77661" y="43057"/>
                  <a:pt x="77661" y="43057"/>
                </a:cubicBezTo>
                <a:cubicBezTo>
                  <a:pt x="77661" y="54267"/>
                  <a:pt x="77661" y="54267"/>
                  <a:pt x="77661" y="54267"/>
                </a:cubicBezTo>
                <a:cubicBezTo>
                  <a:pt x="88684" y="54267"/>
                  <a:pt x="88684" y="54267"/>
                  <a:pt x="88684" y="54267"/>
                </a:cubicBezTo>
                <a:lnTo>
                  <a:pt x="88684" y="58853"/>
                </a:lnTo>
                <a:close/>
                <a:moveTo>
                  <a:pt x="48601" y="67770"/>
                </a:moveTo>
                <a:lnTo>
                  <a:pt x="48601" y="67770"/>
                </a:lnTo>
                <a:lnTo>
                  <a:pt x="48601" y="67770"/>
                </a:lnTo>
                <a:cubicBezTo>
                  <a:pt x="44342" y="67770"/>
                  <a:pt x="42087" y="67770"/>
                  <a:pt x="39832" y="70063"/>
                </a:cubicBezTo>
                <a:cubicBezTo>
                  <a:pt x="39832" y="72356"/>
                  <a:pt x="37578" y="74649"/>
                  <a:pt x="37578" y="76687"/>
                </a:cubicBezTo>
                <a:cubicBezTo>
                  <a:pt x="37578" y="81273"/>
                  <a:pt x="42087" y="83566"/>
                  <a:pt x="48601" y="83566"/>
                </a:cubicBezTo>
                <a:cubicBezTo>
                  <a:pt x="55365" y="81273"/>
                  <a:pt x="57620" y="78980"/>
                  <a:pt x="57620" y="74649"/>
                </a:cubicBezTo>
                <a:cubicBezTo>
                  <a:pt x="57620" y="70063"/>
                  <a:pt x="53110" y="67770"/>
                  <a:pt x="48601" y="67770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14741525" y="4360863"/>
            <a:ext cx="693738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25" y="0"/>
                </a:moveTo>
                <a:lnTo>
                  <a:pt x="60125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92484"/>
                  <a:pt x="26555" y="119745"/>
                  <a:pt x="60125" y="119745"/>
                </a:cubicBezTo>
                <a:cubicBezTo>
                  <a:pt x="93194" y="119745"/>
                  <a:pt x="119749" y="92484"/>
                  <a:pt x="119749" y="58853"/>
                </a:cubicBezTo>
                <a:cubicBezTo>
                  <a:pt x="119749" y="27261"/>
                  <a:pt x="93194" y="0"/>
                  <a:pt x="60125" y="0"/>
                </a:cubicBezTo>
                <a:close/>
                <a:moveTo>
                  <a:pt x="73402" y="40764"/>
                </a:moveTo>
                <a:lnTo>
                  <a:pt x="73402" y="40764"/>
                </a:lnTo>
                <a:cubicBezTo>
                  <a:pt x="64384" y="40764"/>
                  <a:pt x="64384" y="40764"/>
                  <a:pt x="64384" y="40764"/>
                </a:cubicBezTo>
                <a:cubicBezTo>
                  <a:pt x="64384" y="40764"/>
                  <a:pt x="62379" y="43057"/>
                  <a:pt x="62379" y="45350"/>
                </a:cubicBezTo>
                <a:cubicBezTo>
                  <a:pt x="62379" y="49681"/>
                  <a:pt x="62379" y="49681"/>
                  <a:pt x="62379" y="49681"/>
                </a:cubicBezTo>
                <a:cubicBezTo>
                  <a:pt x="73402" y="49681"/>
                  <a:pt x="73402" y="49681"/>
                  <a:pt x="73402" y="49681"/>
                </a:cubicBezTo>
                <a:cubicBezTo>
                  <a:pt x="73402" y="61146"/>
                  <a:pt x="73402" y="61146"/>
                  <a:pt x="73402" y="61146"/>
                </a:cubicBezTo>
                <a:cubicBezTo>
                  <a:pt x="62379" y="61146"/>
                  <a:pt x="62379" y="61146"/>
                  <a:pt x="62379" y="61146"/>
                </a:cubicBezTo>
                <a:cubicBezTo>
                  <a:pt x="62379" y="88152"/>
                  <a:pt x="62379" y="88152"/>
                  <a:pt x="62379" y="88152"/>
                </a:cubicBezTo>
                <a:cubicBezTo>
                  <a:pt x="53361" y="88152"/>
                  <a:pt x="53361" y="88152"/>
                  <a:pt x="53361" y="88152"/>
                </a:cubicBezTo>
                <a:cubicBezTo>
                  <a:pt x="53361" y="61146"/>
                  <a:pt x="53361" y="61146"/>
                  <a:pt x="53361" y="61146"/>
                </a:cubicBezTo>
                <a:cubicBezTo>
                  <a:pt x="42338" y="61146"/>
                  <a:pt x="42338" y="61146"/>
                  <a:pt x="42338" y="61146"/>
                </a:cubicBezTo>
                <a:cubicBezTo>
                  <a:pt x="42338" y="49681"/>
                  <a:pt x="42338" y="49681"/>
                  <a:pt x="42338" y="49681"/>
                </a:cubicBezTo>
                <a:cubicBezTo>
                  <a:pt x="53361" y="49681"/>
                  <a:pt x="53361" y="49681"/>
                  <a:pt x="53361" y="49681"/>
                </a:cubicBezTo>
                <a:cubicBezTo>
                  <a:pt x="53361" y="45350"/>
                  <a:pt x="53361" y="45350"/>
                  <a:pt x="53361" y="45350"/>
                </a:cubicBezTo>
                <a:cubicBezTo>
                  <a:pt x="53361" y="38471"/>
                  <a:pt x="57620" y="31847"/>
                  <a:pt x="64384" y="31847"/>
                </a:cubicBezTo>
                <a:cubicBezTo>
                  <a:pt x="73402" y="31847"/>
                  <a:pt x="73402" y="31847"/>
                  <a:pt x="73402" y="31847"/>
                </a:cubicBezTo>
                <a:lnTo>
                  <a:pt x="73402" y="40764"/>
                </a:ln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19065875" y="5821363"/>
            <a:ext cx="642938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29" y="0"/>
                </a:moveTo>
                <a:lnTo>
                  <a:pt x="59729" y="0"/>
                </a:lnTo>
                <a:cubicBezTo>
                  <a:pt x="26486" y="0"/>
                  <a:pt x="0" y="26758"/>
                  <a:pt x="0" y="58482"/>
                </a:cubicBezTo>
                <a:cubicBezTo>
                  <a:pt x="0" y="75586"/>
                  <a:pt x="7297" y="88000"/>
                  <a:pt x="16756" y="100137"/>
                </a:cubicBezTo>
                <a:cubicBezTo>
                  <a:pt x="24054" y="90482"/>
                  <a:pt x="38378" y="85241"/>
                  <a:pt x="52702" y="85241"/>
                </a:cubicBezTo>
                <a:cubicBezTo>
                  <a:pt x="69729" y="85241"/>
                  <a:pt x="86216" y="95172"/>
                  <a:pt x="93513" y="109793"/>
                </a:cubicBezTo>
                <a:cubicBezTo>
                  <a:pt x="110270" y="97655"/>
                  <a:pt x="119729" y="80551"/>
                  <a:pt x="119729" y="58482"/>
                </a:cubicBezTo>
                <a:cubicBezTo>
                  <a:pt x="119729" y="26758"/>
                  <a:pt x="93513" y="0"/>
                  <a:pt x="59729" y="0"/>
                </a:cubicBezTo>
                <a:close/>
                <a:moveTo>
                  <a:pt x="88648" y="80551"/>
                </a:moveTo>
                <a:lnTo>
                  <a:pt x="88648" y="80551"/>
                </a:lnTo>
                <a:cubicBezTo>
                  <a:pt x="88648" y="83034"/>
                  <a:pt x="86216" y="83034"/>
                  <a:pt x="84054" y="83034"/>
                </a:cubicBezTo>
                <a:cubicBezTo>
                  <a:pt x="69729" y="73103"/>
                  <a:pt x="52702" y="70620"/>
                  <a:pt x="33513" y="75586"/>
                </a:cubicBezTo>
                <a:cubicBezTo>
                  <a:pt x="31081" y="78344"/>
                  <a:pt x="28918" y="75586"/>
                  <a:pt x="28918" y="73103"/>
                </a:cubicBezTo>
                <a:cubicBezTo>
                  <a:pt x="28918" y="70620"/>
                  <a:pt x="28918" y="70620"/>
                  <a:pt x="31081" y="68413"/>
                </a:cubicBezTo>
                <a:cubicBezTo>
                  <a:pt x="52702" y="63448"/>
                  <a:pt x="71891" y="65931"/>
                  <a:pt x="88648" y="75586"/>
                </a:cubicBezTo>
                <a:cubicBezTo>
                  <a:pt x="88648" y="78344"/>
                  <a:pt x="91081" y="78344"/>
                  <a:pt x="88648" y="80551"/>
                </a:cubicBezTo>
                <a:close/>
                <a:moveTo>
                  <a:pt x="95945" y="63448"/>
                </a:moveTo>
                <a:lnTo>
                  <a:pt x="95945" y="63448"/>
                </a:lnTo>
                <a:cubicBezTo>
                  <a:pt x="95945" y="65931"/>
                  <a:pt x="91081" y="65931"/>
                  <a:pt x="91081" y="65931"/>
                </a:cubicBezTo>
                <a:cubicBezTo>
                  <a:pt x="74054" y="56000"/>
                  <a:pt x="50270" y="53517"/>
                  <a:pt x="31081" y="58482"/>
                </a:cubicBezTo>
                <a:cubicBezTo>
                  <a:pt x="28918" y="58482"/>
                  <a:pt x="26486" y="58482"/>
                  <a:pt x="26486" y="56000"/>
                </a:cubicBezTo>
                <a:cubicBezTo>
                  <a:pt x="26486" y="53517"/>
                  <a:pt x="26486" y="51310"/>
                  <a:pt x="28918" y="48827"/>
                </a:cubicBezTo>
                <a:cubicBezTo>
                  <a:pt x="50270" y="43862"/>
                  <a:pt x="76486" y="46344"/>
                  <a:pt x="93513" y="58482"/>
                </a:cubicBezTo>
                <a:cubicBezTo>
                  <a:pt x="95945" y="58482"/>
                  <a:pt x="98378" y="60965"/>
                  <a:pt x="95945" y="63448"/>
                </a:cubicBezTo>
                <a:close/>
                <a:moveTo>
                  <a:pt x="95945" y="46344"/>
                </a:moveTo>
                <a:lnTo>
                  <a:pt x="95945" y="46344"/>
                </a:lnTo>
                <a:cubicBezTo>
                  <a:pt x="79189" y="34206"/>
                  <a:pt x="47837" y="34206"/>
                  <a:pt x="28918" y="38896"/>
                </a:cubicBezTo>
                <a:cubicBezTo>
                  <a:pt x="26486" y="41379"/>
                  <a:pt x="24054" y="38896"/>
                  <a:pt x="21621" y="36413"/>
                </a:cubicBezTo>
                <a:cubicBezTo>
                  <a:pt x="21621" y="31724"/>
                  <a:pt x="24054" y="29241"/>
                  <a:pt x="26486" y="29241"/>
                </a:cubicBezTo>
                <a:cubicBezTo>
                  <a:pt x="45405" y="21793"/>
                  <a:pt x="81621" y="24275"/>
                  <a:pt x="102972" y="36413"/>
                </a:cubicBezTo>
                <a:cubicBezTo>
                  <a:pt x="105405" y="38896"/>
                  <a:pt x="105405" y="41379"/>
                  <a:pt x="102972" y="43862"/>
                </a:cubicBezTo>
                <a:cubicBezTo>
                  <a:pt x="102972" y="46344"/>
                  <a:pt x="98378" y="48827"/>
                  <a:pt x="95945" y="46344"/>
                </a:cubicBezTo>
                <a:close/>
                <a:moveTo>
                  <a:pt x="52702" y="102620"/>
                </a:moveTo>
                <a:lnTo>
                  <a:pt x="52702" y="102620"/>
                </a:lnTo>
                <a:cubicBezTo>
                  <a:pt x="43243" y="102620"/>
                  <a:pt x="35945" y="105103"/>
                  <a:pt x="31081" y="112275"/>
                </a:cubicBezTo>
                <a:cubicBezTo>
                  <a:pt x="40810" y="117241"/>
                  <a:pt x="50270" y="119724"/>
                  <a:pt x="59729" y="119724"/>
                </a:cubicBezTo>
                <a:cubicBezTo>
                  <a:pt x="64594" y="119724"/>
                  <a:pt x="69729" y="119724"/>
                  <a:pt x="74054" y="117241"/>
                </a:cubicBezTo>
                <a:cubicBezTo>
                  <a:pt x="69729" y="107586"/>
                  <a:pt x="62162" y="102620"/>
                  <a:pt x="52702" y="102620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20475575" y="57959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74" y="0"/>
                </a:moveTo>
                <a:lnTo>
                  <a:pt x="59874" y="0"/>
                </a:lnTo>
                <a:cubicBezTo>
                  <a:pt x="26555" y="0"/>
                  <a:pt x="0" y="27261"/>
                  <a:pt x="0" y="58853"/>
                </a:cubicBezTo>
                <a:cubicBezTo>
                  <a:pt x="0" y="74649"/>
                  <a:pt x="6764" y="88407"/>
                  <a:pt x="15532" y="99617"/>
                </a:cubicBezTo>
                <a:cubicBezTo>
                  <a:pt x="24300" y="90700"/>
                  <a:pt x="37578" y="86114"/>
                  <a:pt x="51106" y="86114"/>
                </a:cubicBezTo>
                <a:cubicBezTo>
                  <a:pt x="71148" y="86114"/>
                  <a:pt x="86680" y="95031"/>
                  <a:pt x="93194" y="110828"/>
                </a:cubicBezTo>
                <a:cubicBezTo>
                  <a:pt x="108726" y="99617"/>
                  <a:pt x="119749" y="81528"/>
                  <a:pt x="119749" y="58853"/>
                </a:cubicBezTo>
                <a:cubicBezTo>
                  <a:pt x="119749" y="27261"/>
                  <a:pt x="93194" y="0"/>
                  <a:pt x="59874" y="0"/>
                </a:cubicBezTo>
                <a:close/>
                <a:moveTo>
                  <a:pt x="88684" y="81528"/>
                </a:moveTo>
                <a:lnTo>
                  <a:pt x="88684" y="81528"/>
                </a:lnTo>
                <a:cubicBezTo>
                  <a:pt x="88684" y="83566"/>
                  <a:pt x="86680" y="83566"/>
                  <a:pt x="84425" y="83566"/>
                </a:cubicBezTo>
                <a:cubicBezTo>
                  <a:pt x="71148" y="74649"/>
                  <a:pt x="53110" y="72356"/>
                  <a:pt x="33319" y="77197"/>
                </a:cubicBezTo>
                <a:cubicBezTo>
                  <a:pt x="31064" y="77197"/>
                  <a:pt x="28810" y="77197"/>
                  <a:pt x="28810" y="74649"/>
                </a:cubicBezTo>
                <a:cubicBezTo>
                  <a:pt x="28810" y="72356"/>
                  <a:pt x="28810" y="70063"/>
                  <a:pt x="31064" y="70063"/>
                </a:cubicBezTo>
                <a:cubicBezTo>
                  <a:pt x="53110" y="63439"/>
                  <a:pt x="73402" y="65732"/>
                  <a:pt x="88684" y="77197"/>
                </a:cubicBezTo>
                <a:cubicBezTo>
                  <a:pt x="88684" y="77197"/>
                  <a:pt x="90939" y="79235"/>
                  <a:pt x="88684" y="81528"/>
                </a:cubicBezTo>
                <a:close/>
                <a:moveTo>
                  <a:pt x="95448" y="63439"/>
                </a:moveTo>
                <a:lnTo>
                  <a:pt x="95448" y="63439"/>
                </a:lnTo>
                <a:cubicBezTo>
                  <a:pt x="95448" y="65732"/>
                  <a:pt x="93194" y="68025"/>
                  <a:pt x="90939" y="65732"/>
                </a:cubicBezTo>
                <a:cubicBezTo>
                  <a:pt x="75407" y="56560"/>
                  <a:pt x="51106" y="52229"/>
                  <a:pt x="31064" y="58853"/>
                </a:cubicBezTo>
                <a:cubicBezTo>
                  <a:pt x="28810" y="58853"/>
                  <a:pt x="26555" y="58853"/>
                  <a:pt x="26555" y="56560"/>
                </a:cubicBezTo>
                <a:cubicBezTo>
                  <a:pt x="24300" y="52229"/>
                  <a:pt x="26555" y="49936"/>
                  <a:pt x="28810" y="49936"/>
                </a:cubicBezTo>
                <a:cubicBezTo>
                  <a:pt x="51106" y="43057"/>
                  <a:pt x="77661" y="47643"/>
                  <a:pt x="95448" y="58853"/>
                </a:cubicBezTo>
                <a:cubicBezTo>
                  <a:pt x="97703" y="58853"/>
                  <a:pt x="97703" y="61146"/>
                  <a:pt x="95448" y="63439"/>
                </a:cubicBezTo>
                <a:close/>
                <a:moveTo>
                  <a:pt x="97703" y="45350"/>
                </a:moveTo>
                <a:lnTo>
                  <a:pt x="97703" y="45350"/>
                </a:lnTo>
                <a:cubicBezTo>
                  <a:pt x="77661" y="34140"/>
                  <a:pt x="46597" y="34140"/>
                  <a:pt x="28810" y="38471"/>
                </a:cubicBezTo>
                <a:cubicBezTo>
                  <a:pt x="26555" y="40764"/>
                  <a:pt x="22045" y="38471"/>
                  <a:pt x="22045" y="36433"/>
                </a:cubicBezTo>
                <a:cubicBezTo>
                  <a:pt x="20041" y="31847"/>
                  <a:pt x="22045" y="29554"/>
                  <a:pt x="26555" y="29554"/>
                </a:cubicBezTo>
                <a:cubicBezTo>
                  <a:pt x="46597" y="22929"/>
                  <a:pt x="79916" y="22929"/>
                  <a:pt x="101962" y="36433"/>
                </a:cubicBezTo>
                <a:cubicBezTo>
                  <a:pt x="104217" y="38471"/>
                  <a:pt x="106471" y="40764"/>
                  <a:pt x="104217" y="45350"/>
                </a:cubicBezTo>
                <a:cubicBezTo>
                  <a:pt x="101962" y="47643"/>
                  <a:pt x="99958" y="47643"/>
                  <a:pt x="97703" y="45350"/>
                </a:cubicBezTo>
                <a:close/>
                <a:moveTo>
                  <a:pt x="51106" y="104203"/>
                </a:moveTo>
                <a:lnTo>
                  <a:pt x="51106" y="104203"/>
                </a:lnTo>
                <a:cubicBezTo>
                  <a:pt x="44342" y="104203"/>
                  <a:pt x="35323" y="106242"/>
                  <a:pt x="31064" y="113121"/>
                </a:cubicBezTo>
                <a:cubicBezTo>
                  <a:pt x="39832" y="117707"/>
                  <a:pt x="48601" y="119745"/>
                  <a:pt x="59874" y="119745"/>
                </a:cubicBezTo>
                <a:cubicBezTo>
                  <a:pt x="64384" y="119745"/>
                  <a:pt x="71148" y="119745"/>
                  <a:pt x="75407" y="117707"/>
                </a:cubicBezTo>
                <a:cubicBezTo>
                  <a:pt x="71148" y="108535"/>
                  <a:pt x="62129" y="104203"/>
                  <a:pt x="51106" y="104203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3" name="Shape 993"/>
          <p:cNvSpPr/>
          <p:nvPr/>
        </p:nvSpPr>
        <p:spPr>
          <a:xfrm>
            <a:off x="13344525" y="7256463"/>
            <a:ext cx="617538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042" y="24551"/>
                </a:moveTo>
                <a:lnTo>
                  <a:pt x="107042" y="24551"/>
                </a:lnTo>
                <a:cubicBezTo>
                  <a:pt x="109577" y="26758"/>
                  <a:pt x="109577" y="31724"/>
                  <a:pt x="109577" y="36689"/>
                </a:cubicBezTo>
                <a:cubicBezTo>
                  <a:pt x="109577" y="49103"/>
                  <a:pt x="104788" y="58758"/>
                  <a:pt x="94647" y="65931"/>
                </a:cubicBezTo>
                <a:cubicBezTo>
                  <a:pt x="84788" y="73379"/>
                  <a:pt x="69859" y="78344"/>
                  <a:pt x="52112" y="78344"/>
                </a:cubicBezTo>
                <a:cubicBezTo>
                  <a:pt x="47042" y="78344"/>
                  <a:pt x="47042" y="78344"/>
                  <a:pt x="47042" y="78344"/>
                </a:cubicBezTo>
                <a:cubicBezTo>
                  <a:pt x="44788" y="78344"/>
                  <a:pt x="42253" y="80827"/>
                  <a:pt x="39718" y="83034"/>
                </a:cubicBezTo>
                <a:cubicBezTo>
                  <a:pt x="34647" y="105103"/>
                  <a:pt x="34647" y="105103"/>
                  <a:pt x="34647" y="105103"/>
                </a:cubicBezTo>
                <a:cubicBezTo>
                  <a:pt x="34647" y="107586"/>
                  <a:pt x="32112" y="110068"/>
                  <a:pt x="29859" y="110068"/>
                </a:cubicBezTo>
                <a:cubicBezTo>
                  <a:pt x="19718" y="110068"/>
                  <a:pt x="19718" y="110068"/>
                  <a:pt x="19718" y="110068"/>
                </a:cubicBezTo>
                <a:cubicBezTo>
                  <a:pt x="17183" y="112551"/>
                  <a:pt x="17183" y="112551"/>
                  <a:pt x="17183" y="112551"/>
                </a:cubicBezTo>
                <a:cubicBezTo>
                  <a:pt x="17183" y="114758"/>
                  <a:pt x="19718" y="119724"/>
                  <a:pt x="22253" y="119724"/>
                </a:cubicBezTo>
                <a:cubicBezTo>
                  <a:pt x="37183" y="119724"/>
                  <a:pt x="37183" y="119724"/>
                  <a:pt x="37183" y="119724"/>
                </a:cubicBezTo>
                <a:cubicBezTo>
                  <a:pt x="42253" y="119724"/>
                  <a:pt x="44788" y="114758"/>
                  <a:pt x="44788" y="112551"/>
                </a:cubicBezTo>
                <a:cubicBezTo>
                  <a:pt x="49577" y="90482"/>
                  <a:pt x="49577" y="90482"/>
                  <a:pt x="49577" y="90482"/>
                </a:cubicBezTo>
                <a:cubicBezTo>
                  <a:pt x="52112" y="88000"/>
                  <a:pt x="54647" y="85517"/>
                  <a:pt x="57183" y="85517"/>
                </a:cubicBezTo>
                <a:cubicBezTo>
                  <a:pt x="61971" y="85517"/>
                  <a:pt x="61971" y="85517"/>
                  <a:pt x="61971" y="85517"/>
                </a:cubicBezTo>
                <a:cubicBezTo>
                  <a:pt x="79718" y="85517"/>
                  <a:pt x="94647" y="83034"/>
                  <a:pt x="104788" y="75862"/>
                </a:cubicBezTo>
                <a:cubicBezTo>
                  <a:pt x="114647" y="68413"/>
                  <a:pt x="119718" y="58758"/>
                  <a:pt x="119718" y="46344"/>
                </a:cubicBezTo>
                <a:cubicBezTo>
                  <a:pt x="119718" y="41379"/>
                  <a:pt x="119718" y="36689"/>
                  <a:pt x="117183" y="34206"/>
                </a:cubicBezTo>
                <a:cubicBezTo>
                  <a:pt x="114647" y="29241"/>
                  <a:pt x="112112" y="26758"/>
                  <a:pt x="109577" y="24551"/>
                </a:cubicBezTo>
                <a:cubicBezTo>
                  <a:pt x="107042" y="24551"/>
                  <a:pt x="107042" y="24551"/>
                  <a:pt x="107042" y="24551"/>
                </a:cubicBezTo>
                <a:close/>
                <a:moveTo>
                  <a:pt x="27323" y="95448"/>
                </a:moveTo>
                <a:lnTo>
                  <a:pt x="27323" y="95448"/>
                </a:lnTo>
                <a:cubicBezTo>
                  <a:pt x="32112" y="73379"/>
                  <a:pt x="32112" y="73379"/>
                  <a:pt x="32112" y="73379"/>
                </a:cubicBezTo>
                <a:cubicBezTo>
                  <a:pt x="32112" y="70896"/>
                  <a:pt x="34647" y="68413"/>
                  <a:pt x="39718" y="68413"/>
                </a:cubicBezTo>
                <a:cubicBezTo>
                  <a:pt x="42253" y="68413"/>
                  <a:pt x="42253" y="68413"/>
                  <a:pt x="42253" y="68413"/>
                </a:cubicBezTo>
                <a:cubicBezTo>
                  <a:pt x="61971" y="68413"/>
                  <a:pt x="74647" y="63724"/>
                  <a:pt x="84788" y="56000"/>
                </a:cubicBezTo>
                <a:cubicBezTo>
                  <a:pt x="97183" y="49103"/>
                  <a:pt x="102253" y="39172"/>
                  <a:pt x="102253" y="29241"/>
                </a:cubicBezTo>
                <a:cubicBezTo>
                  <a:pt x="102253" y="22068"/>
                  <a:pt x="99718" y="19586"/>
                  <a:pt x="97183" y="14620"/>
                </a:cubicBezTo>
                <a:cubicBezTo>
                  <a:pt x="97183" y="12137"/>
                  <a:pt x="94647" y="9931"/>
                  <a:pt x="89577" y="7448"/>
                </a:cubicBezTo>
                <a:cubicBezTo>
                  <a:pt x="87323" y="4965"/>
                  <a:pt x="82253" y="2482"/>
                  <a:pt x="76901" y="2482"/>
                </a:cubicBezTo>
                <a:cubicBezTo>
                  <a:pt x="72394" y="2482"/>
                  <a:pt x="67042" y="0"/>
                  <a:pt x="59718" y="0"/>
                </a:cubicBezTo>
                <a:cubicBezTo>
                  <a:pt x="27323" y="0"/>
                  <a:pt x="27323" y="0"/>
                  <a:pt x="27323" y="0"/>
                </a:cubicBezTo>
                <a:cubicBezTo>
                  <a:pt x="24788" y="0"/>
                  <a:pt x="22253" y="2482"/>
                  <a:pt x="19718" y="7448"/>
                </a:cubicBezTo>
                <a:cubicBezTo>
                  <a:pt x="0" y="95448"/>
                  <a:pt x="0" y="95448"/>
                  <a:pt x="0" y="95448"/>
                </a:cubicBezTo>
                <a:cubicBezTo>
                  <a:pt x="0" y="97655"/>
                  <a:pt x="0" y="100137"/>
                  <a:pt x="4788" y="100137"/>
                </a:cubicBezTo>
                <a:cubicBezTo>
                  <a:pt x="19718" y="100137"/>
                  <a:pt x="19718" y="100137"/>
                  <a:pt x="19718" y="100137"/>
                </a:cubicBezTo>
                <a:cubicBezTo>
                  <a:pt x="22253" y="100137"/>
                  <a:pt x="24788" y="97655"/>
                  <a:pt x="27323" y="95448"/>
                </a:cubicBezTo>
                <a:close/>
                <a:moveTo>
                  <a:pt x="39718" y="43862"/>
                </a:moveTo>
                <a:lnTo>
                  <a:pt x="39718" y="43862"/>
                </a:lnTo>
                <a:cubicBezTo>
                  <a:pt x="42253" y="24551"/>
                  <a:pt x="42253" y="24551"/>
                  <a:pt x="42253" y="24551"/>
                </a:cubicBezTo>
                <a:cubicBezTo>
                  <a:pt x="44788" y="22068"/>
                  <a:pt x="47042" y="19586"/>
                  <a:pt x="49577" y="19586"/>
                </a:cubicBezTo>
                <a:cubicBezTo>
                  <a:pt x="54647" y="19586"/>
                  <a:pt x="54647" y="19586"/>
                  <a:pt x="54647" y="19586"/>
                </a:cubicBezTo>
                <a:cubicBezTo>
                  <a:pt x="61971" y="19586"/>
                  <a:pt x="64507" y="19586"/>
                  <a:pt x="67042" y="22068"/>
                </a:cubicBezTo>
                <a:cubicBezTo>
                  <a:pt x="72394" y="24551"/>
                  <a:pt x="72394" y="26758"/>
                  <a:pt x="72394" y="31724"/>
                </a:cubicBezTo>
                <a:cubicBezTo>
                  <a:pt x="72394" y="36689"/>
                  <a:pt x="69859" y="41379"/>
                  <a:pt x="64507" y="43862"/>
                </a:cubicBezTo>
                <a:cubicBezTo>
                  <a:pt x="61971" y="46344"/>
                  <a:pt x="54647" y="49103"/>
                  <a:pt x="47042" y="49103"/>
                </a:cubicBezTo>
                <a:cubicBezTo>
                  <a:pt x="42253" y="49103"/>
                  <a:pt x="42253" y="49103"/>
                  <a:pt x="42253" y="49103"/>
                </a:cubicBezTo>
                <a:cubicBezTo>
                  <a:pt x="39718" y="49103"/>
                  <a:pt x="37183" y="46344"/>
                  <a:pt x="39718" y="43862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4" name="Shape 994"/>
          <p:cNvSpPr/>
          <p:nvPr/>
        </p:nvSpPr>
        <p:spPr>
          <a:xfrm>
            <a:off x="16159163" y="7408863"/>
            <a:ext cx="719137" cy="3254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04" y="104932"/>
                </a:moveTo>
                <a:lnTo>
                  <a:pt x="4104" y="104932"/>
                </a:lnTo>
                <a:cubicBezTo>
                  <a:pt x="6277" y="86098"/>
                  <a:pt x="6277" y="86098"/>
                  <a:pt x="6277" y="86098"/>
                </a:cubicBezTo>
                <a:cubicBezTo>
                  <a:pt x="4104" y="67264"/>
                  <a:pt x="4104" y="67264"/>
                  <a:pt x="4104" y="67264"/>
                </a:cubicBezTo>
                <a:cubicBezTo>
                  <a:pt x="4104" y="67264"/>
                  <a:pt x="4104" y="67264"/>
                  <a:pt x="2173" y="67264"/>
                </a:cubicBezTo>
                <a:lnTo>
                  <a:pt x="2173" y="67264"/>
                </a:lnTo>
                <a:cubicBezTo>
                  <a:pt x="0" y="86098"/>
                  <a:pt x="0" y="86098"/>
                  <a:pt x="0" y="86098"/>
                </a:cubicBezTo>
                <a:cubicBezTo>
                  <a:pt x="2173" y="104932"/>
                  <a:pt x="2173" y="104932"/>
                  <a:pt x="2173" y="104932"/>
                </a:cubicBezTo>
                <a:lnTo>
                  <a:pt x="2173" y="104932"/>
                </a:lnTo>
                <a:cubicBezTo>
                  <a:pt x="4104" y="104932"/>
                  <a:pt x="4104" y="104932"/>
                  <a:pt x="4104" y="104932"/>
                </a:cubicBezTo>
                <a:close/>
                <a:moveTo>
                  <a:pt x="16901" y="114618"/>
                </a:moveTo>
                <a:lnTo>
                  <a:pt x="16901" y="114618"/>
                </a:lnTo>
                <a:cubicBezTo>
                  <a:pt x="16901" y="86098"/>
                  <a:pt x="16901" y="86098"/>
                  <a:pt x="16901" y="86098"/>
                </a:cubicBezTo>
                <a:cubicBezTo>
                  <a:pt x="16901" y="43049"/>
                  <a:pt x="16901" y="43049"/>
                  <a:pt x="16901" y="43049"/>
                </a:cubicBezTo>
                <a:lnTo>
                  <a:pt x="14969" y="38744"/>
                </a:lnTo>
                <a:lnTo>
                  <a:pt x="12796" y="43049"/>
                </a:lnTo>
                <a:cubicBezTo>
                  <a:pt x="12796" y="86098"/>
                  <a:pt x="12796" y="86098"/>
                  <a:pt x="12796" y="86098"/>
                </a:cubicBezTo>
                <a:cubicBezTo>
                  <a:pt x="12796" y="114618"/>
                  <a:pt x="12796" y="114618"/>
                  <a:pt x="12796" y="114618"/>
                </a:cubicBezTo>
                <a:cubicBezTo>
                  <a:pt x="12796" y="119461"/>
                  <a:pt x="14969" y="119461"/>
                  <a:pt x="14969" y="119461"/>
                </a:cubicBezTo>
                <a:cubicBezTo>
                  <a:pt x="14969" y="119461"/>
                  <a:pt x="16901" y="119461"/>
                  <a:pt x="16901" y="114618"/>
                </a:cubicBezTo>
                <a:close/>
                <a:moveTo>
                  <a:pt x="27766" y="114618"/>
                </a:moveTo>
                <a:lnTo>
                  <a:pt x="27766" y="114618"/>
                </a:lnTo>
                <a:cubicBezTo>
                  <a:pt x="29698" y="86098"/>
                  <a:pt x="29698" y="86098"/>
                  <a:pt x="29698" y="86098"/>
                </a:cubicBezTo>
                <a:cubicBezTo>
                  <a:pt x="27766" y="28520"/>
                  <a:pt x="27766" y="28520"/>
                  <a:pt x="27766" y="28520"/>
                </a:cubicBezTo>
                <a:cubicBezTo>
                  <a:pt x="27766" y="23677"/>
                  <a:pt x="27766" y="23677"/>
                  <a:pt x="27766" y="23677"/>
                </a:cubicBezTo>
                <a:cubicBezTo>
                  <a:pt x="25835" y="23677"/>
                  <a:pt x="25835" y="23677"/>
                  <a:pt x="25835" y="28520"/>
                </a:cubicBezTo>
                <a:cubicBezTo>
                  <a:pt x="23420" y="86098"/>
                  <a:pt x="23420" y="86098"/>
                  <a:pt x="23420" y="86098"/>
                </a:cubicBezTo>
                <a:cubicBezTo>
                  <a:pt x="25835" y="114618"/>
                  <a:pt x="25835" y="114618"/>
                  <a:pt x="25835" y="114618"/>
                </a:cubicBezTo>
                <a:cubicBezTo>
                  <a:pt x="25835" y="114618"/>
                  <a:pt x="25835" y="119461"/>
                  <a:pt x="27766" y="119461"/>
                </a:cubicBezTo>
                <a:lnTo>
                  <a:pt x="27766" y="114618"/>
                </a:lnTo>
                <a:close/>
                <a:moveTo>
                  <a:pt x="40563" y="114618"/>
                </a:moveTo>
                <a:lnTo>
                  <a:pt x="40563" y="114618"/>
                </a:lnTo>
                <a:cubicBezTo>
                  <a:pt x="42736" y="86098"/>
                  <a:pt x="42736" y="86098"/>
                  <a:pt x="42736" y="86098"/>
                </a:cubicBezTo>
                <a:cubicBezTo>
                  <a:pt x="40563" y="28520"/>
                  <a:pt x="40563" y="28520"/>
                  <a:pt x="40563" y="28520"/>
                </a:cubicBezTo>
                <a:cubicBezTo>
                  <a:pt x="40563" y="23677"/>
                  <a:pt x="40563" y="23677"/>
                  <a:pt x="38631" y="23677"/>
                </a:cubicBezTo>
                <a:cubicBezTo>
                  <a:pt x="38631" y="23677"/>
                  <a:pt x="36458" y="23677"/>
                  <a:pt x="36458" y="28520"/>
                </a:cubicBezTo>
                <a:cubicBezTo>
                  <a:pt x="36458" y="86098"/>
                  <a:pt x="36458" y="86098"/>
                  <a:pt x="36458" y="86098"/>
                </a:cubicBezTo>
                <a:cubicBezTo>
                  <a:pt x="36458" y="114618"/>
                  <a:pt x="36458" y="114618"/>
                  <a:pt x="36458" y="114618"/>
                </a:cubicBezTo>
                <a:lnTo>
                  <a:pt x="38631" y="119461"/>
                </a:lnTo>
                <a:cubicBezTo>
                  <a:pt x="40563" y="119461"/>
                  <a:pt x="40563" y="114618"/>
                  <a:pt x="40563" y="114618"/>
                </a:cubicBezTo>
                <a:close/>
                <a:moveTo>
                  <a:pt x="53360" y="114618"/>
                </a:moveTo>
                <a:lnTo>
                  <a:pt x="53360" y="114618"/>
                </a:lnTo>
                <a:cubicBezTo>
                  <a:pt x="53360" y="86098"/>
                  <a:pt x="53360" y="86098"/>
                  <a:pt x="53360" y="86098"/>
                </a:cubicBezTo>
                <a:cubicBezTo>
                  <a:pt x="53360" y="19372"/>
                  <a:pt x="53360" y="19372"/>
                  <a:pt x="53360" y="19372"/>
                </a:cubicBezTo>
                <a:cubicBezTo>
                  <a:pt x="53360" y="14529"/>
                  <a:pt x="51428" y="14529"/>
                  <a:pt x="51428" y="14529"/>
                </a:cubicBezTo>
                <a:cubicBezTo>
                  <a:pt x="49255" y="14529"/>
                  <a:pt x="49255" y="14529"/>
                  <a:pt x="49255" y="19372"/>
                </a:cubicBezTo>
                <a:cubicBezTo>
                  <a:pt x="47082" y="86098"/>
                  <a:pt x="47082" y="86098"/>
                  <a:pt x="47082" y="86098"/>
                </a:cubicBezTo>
                <a:lnTo>
                  <a:pt x="49255" y="114618"/>
                </a:lnTo>
                <a:cubicBezTo>
                  <a:pt x="49255" y="114618"/>
                  <a:pt x="49255" y="119461"/>
                  <a:pt x="51428" y="119461"/>
                </a:cubicBezTo>
                <a:lnTo>
                  <a:pt x="53360" y="114618"/>
                </a:lnTo>
                <a:close/>
                <a:moveTo>
                  <a:pt x="62052" y="119461"/>
                </a:moveTo>
                <a:lnTo>
                  <a:pt x="62052" y="119461"/>
                </a:lnTo>
                <a:lnTo>
                  <a:pt x="104788" y="119461"/>
                </a:lnTo>
                <a:cubicBezTo>
                  <a:pt x="113480" y="119461"/>
                  <a:pt x="119758" y="104932"/>
                  <a:pt x="119758" y="86098"/>
                </a:cubicBezTo>
                <a:cubicBezTo>
                  <a:pt x="119758" y="67264"/>
                  <a:pt x="113480" y="52197"/>
                  <a:pt x="104788" y="52197"/>
                </a:cubicBezTo>
                <a:cubicBezTo>
                  <a:pt x="102615" y="52197"/>
                  <a:pt x="100442" y="52197"/>
                  <a:pt x="98269" y="52197"/>
                </a:cubicBezTo>
                <a:cubicBezTo>
                  <a:pt x="96096" y="23677"/>
                  <a:pt x="85472" y="0"/>
                  <a:pt x="70503" y="0"/>
                </a:cubicBezTo>
                <a:cubicBezTo>
                  <a:pt x="68329" y="0"/>
                  <a:pt x="64225" y="0"/>
                  <a:pt x="62052" y="4843"/>
                </a:cubicBezTo>
                <a:cubicBezTo>
                  <a:pt x="59879" y="4843"/>
                  <a:pt x="59879" y="4843"/>
                  <a:pt x="59879" y="9686"/>
                </a:cubicBezTo>
                <a:cubicBezTo>
                  <a:pt x="59879" y="114618"/>
                  <a:pt x="59879" y="114618"/>
                  <a:pt x="59879" y="114618"/>
                </a:cubicBezTo>
                <a:cubicBezTo>
                  <a:pt x="59879" y="114618"/>
                  <a:pt x="59879" y="119461"/>
                  <a:pt x="62052" y="119461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5" name="Shape 995"/>
          <p:cNvSpPr/>
          <p:nvPr/>
        </p:nvSpPr>
        <p:spPr>
          <a:xfrm>
            <a:off x="21910675" y="72310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638" y="65477"/>
                </a:moveTo>
                <a:lnTo>
                  <a:pt x="66638" y="65477"/>
                </a:lnTo>
                <a:cubicBezTo>
                  <a:pt x="64384" y="65477"/>
                  <a:pt x="62379" y="65477"/>
                  <a:pt x="60125" y="65477"/>
                </a:cubicBezTo>
                <a:cubicBezTo>
                  <a:pt x="53361" y="65477"/>
                  <a:pt x="53361" y="65477"/>
                  <a:pt x="53361" y="65477"/>
                </a:cubicBezTo>
                <a:cubicBezTo>
                  <a:pt x="53361" y="79235"/>
                  <a:pt x="53361" y="79235"/>
                  <a:pt x="53361" y="79235"/>
                </a:cubicBezTo>
                <a:cubicBezTo>
                  <a:pt x="60125" y="79235"/>
                  <a:pt x="60125" y="79235"/>
                  <a:pt x="60125" y="79235"/>
                </a:cubicBezTo>
                <a:cubicBezTo>
                  <a:pt x="62379" y="79235"/>
                  <a:pt x="64384" y="79235"/>
                  <a:pt x="66638" y="79235"/>
                </a:cubicBezTo>
                <a:cubicBezTo>
                  <a:pt x="68893" y="76942"/>
                  <a:pt x="68893" y="74649"/>
                  <a:pt x="68893" y="72356"/>
                </a:cubicBezTo>
                <a:cubicBezTo>
                  <a:pt x="68893" y="70063"/>
                  <a:pt x="68893" y="67770"/>
                  <a:pt x="66638" y="65477"/>
                </a:cubicBezTo>
                <a:close/>
                <a:moveTo>
                  <a:pt x="64384" y="54267"/>
                </a:moveTo>
                <a:lnTo>
                  <a:pt x="64384" y="54267"/>
                </a:lnTo>
                <a:cubicBezTo>
                  <a:pt x="64384" y="51974"/>
                  <a:pt x="66638" y="49936"/>
                  <a:pt x="66638" y="47388"/>
                </a:cubicBezTo>
                <a:cubicBezTo>
                  <a:pt x="66638" y="45095"/>
                  <a:pt x="64384" y="42802"/>
                  <a:pt x="64384" y="42802"/>
                </a:cubicBezTo>
                <a:cubicBezTo>
                  <a:pt x="62379" y="40764"/>
                  <a:pt x="57870" y="40764"/>
                  <a:pt x="55615" y="40764"/>
                </a:cubicBezTo>
                <a:cubicBezTo>
                  <a:pt x="53361" y="40764"/>
                  <a:pt x="53361" y="40764"/>
                  <a:pt x="53361" y="40764"/>
                </a:cubicBezTo>
                <a:cubicBezTo>
                  <a:pt x="53361" y="54267"/>
                  <a:pt x="53361" y="54267"/>
                  <a:pt x="53361" y="54267"/>
                </a:cubicBezTo>
                <a:cubicBezTo>
                  <a:pt x="57870" y="54267"/>
                  <a:pt x="57870" y="54267"/>
                  <a:pt x="57870" y="54267"/>
                </a:cubicBezTo>
                <a:cubicBezTo>
                  <a:pt x="60125" y="54267"/>
                  <a:pt x="62379" y="54267"/>
                  <a:pt x="64384" y="54267"/>
                </a:cubicBezTo>
                <a:close/>
                <a:moveTo>
                  <a:pt x="97703" y="0"/>
                </a:moveTo>
                <a:lnTo>
                  <a:pt x="97703" y="0"/>
                </a:lnTo>
                <a:cubicBezTo>
                  <a:pt x="22296" y="0"/>
                  <a:pt x="22296" y="0"/>
                  <a:pt x="22296" y="0"/>
                </a:cubicBezTo>
                <a:cubicBezTo>
                  <a:pt x="9018" y="0"/>
                  <a:pt x="0" y="9171"/>
                  <a:pt x="0" y="20382"/>
                </a:cubicBezTo>
                <a:cubicBezTo>
                  <a:pt x="0" y="99363"/>
                  <a:pt x="0" y="99363"/>
                  <a:pt x="0" y="99363"/>
                </a:cubicBezTo>
                <a:cubicBezTo>
                  <a:pt x="0" y="110573"/>
                  <a:pt x="9018" y="119745"/>
                  <a:pt x="22296" y="119745"/>
                </a:cubicBezTo>
                <a:cubicBezTo>
                  <a:pt x="97703" y="119745"/>
                  <a:pt x="97703" y="119745"/>
                  <a:pt x="97703" y="119745"/>
                </a:cubicBezTo>
                <a:cubicBezTo>
                  <a:pt x="110981" y="119745"/>
                  <a:pt x="119749" y="110573"/>
                  <a:pt x="119749" y="99363"/>
                </a:cubicBezTo>
                <a:cubicBezTo>
                  <a:pt x="119749" y="20382"/>
                  <a:pt x="119749" y="20382"/>
                  <a:pt x="119749" y="20382"/>
                </a:cubicBezTo>
                <a:cubicBezTo>
                  <a:pt x="119749" y="9171"/>
                  <a:pt x="110981" y="0"/>
                  <a:pt x="97703" y="0"/>
                </a:cubicBezTo>
                <a:close/>
                <a:moveTo>
                  <a:pt x="62379" y="90445"/>
                </a:moveTo>
                <a:lnTo>
                  <a:pt x="62379" y="90445"/>
                </a:lnTo>
                <a:cubicBezTo>
                  <a:pt x="39832" y="90445"/>
                  <a:pt x="39832" y="90445"/>
                  <a:pt x="39832" y="90445"/>
                </a:cubicBezTo>
                <a:cubicBezTo>
                  <a:pt x="39832" y="31592"/>
                  <a:pt x="39832" y="31592"/>
                  <a:pt x="39832" y="31592"/>
                </a:cubicBezTo>
                <a:cubicBezTo>
                  <a:pt x="66638" y="31592"/>
                  <a:pt x="66638" y="31592"/>
                  <a:pt x="66638" y="31592"/>
                </a:cubicBezTo>
                <a:cubicBezTo>
                  <a:pt x="73402" y="31592"/>
                  <a:pt x="79916" y="36178"/>
                  <a:pt x="79916" y="45095"/>
                </a:cubicBezTo>
                <a:cubicBezTo>
                  <a:pt x="79916" y="51974"/>
                  <a:pt x="77661" y="56305"/>
                  <a:pt x="71148" y="56305"/>
                </a:cubicBezTo>
                <a:cubicBezTo>
                  <a:pt x="71148" y="58853"/>
                  <a:pt x="71148" y="58853"/>
                  <a:pt x="71148" y="58853"/>
                </a:cubicBezTo>
                <a:cubicBezTo>
                  <a:pt x="79916" y="58853"/>
                  <a:pt x="84425" y="63439"/>
                  <a:pt x="84425" y="72356"/>
                </a:cubicBezTo>
                <a:cubicBezTo>
                  <a:pt x="84425" y="81273"/>
                  <a:pt x="77661" y="90445"/>
                  <a:pt x="62379" y="90445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6" name="Shape 996"/>
          <p:cNvSpPr/>
          <p:nvPr/>
        </p:nvSpPr>
        <p:spPr>
          <a:xfrm>
            <a:off x="10445750" y="4427538"/>
            <a:ext cx="668338" cy="538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40" y="14438"/>
                </a:moveTo>
                <a:lnTo>
                  <a:pt x="119740" y="14438"/>
                </a:lnTo>
                <a:cubicBezTo>
                  <a:pt x="115064" y="17326"/>
                  <a:pt x="110389" y="20213"/>
                  <a:pt x="105974" y="20213"/>
                </a:cubicBezTo>
                <a:cubicBezTo>
                  <a:pt x="110389" y="17326"/>
                  <a:pt x="115064" y="11550"/>
                  <a:pt x="115064" y="3208"/>
                </a:cubicBezTo>
                <a:cubicBezTo>
                  <a:pt x="110389" y="6096"/>
                  <a:pt x="105974" y="8663"/>
                  <a:pt x="101038" y="11550"/>
                </a:cubicBezTo>
                <a:cubicBezTo>
                  <a:pt x="96623" y="6096"/>
                  <a:pt x="89610" y="0"/>
                  <a:pt x="82857" y="0"/>
                </a:cubicBezTo>
                <a:cubicBezTo>
                  <a:pt x="68831" y="0"/>
                  <a:pt x="57402" y="14438"/>
                  <a:pt x="57402" y="31443"/>
                </a:cubicBezTo>
                <a:cubicBezTo>
                  <a:pt x="57402" y="34331"/>
                  <a:pt x="57402" y="37219"/>
                  <a:pt x="59740" y="37219"/>
                </a:cubicBezTo>
                <a:cubicBezTo>
                  <a:pt x="39220" y="37219"/>
                  <a:pt x="20519" y="25989"/>
                  <a:pt x="9090" y="6096"/>
                </a:cubicBezTo>
                <a:cubicBezTo>
                  <a:pt x="6753" y="11550"/>
                  <a:pt x="4415" y="17326"/>
                  <a:pt x="4415" y="23101"/>
                </a:cubicBezTo>
                <a:cubicBezTo>
                  <a:pt x="4415" y="31443"/>
                  <a:pt x="9090" y="42994"/>
                  <a:pt x="15844" y="48449"/>
                </a:cubicBezTo>
                <a:cubicBezTo>
                  <a:pt x="11428" y="45882"/>
                  <a:pt x="9090" y="45882"/>
                  <a:pt x="4415" y="42994"/>
                </a:cubicBezTo>
                <a:lnTo>
                  <a:pt x="4415" y="42994"/>
                </a:lnTo>
                <a:cubicBezTo>
                  <a:pt x="4415" y="57112"/>
                  <a:pt x="13766" y="71229"/>
                  <a:pt x="25454" y="74117"/>
                </a:cubicBezTo>
                <a:cubicBezTo>
                  <a:pt x="23116" y="74117"/>
                  <a:pt x="20519" y="74117"/>
                  <a:pt x="18181" y="74117"/>
                </a:cubicBezTo>
                <a:cubicBezTo>
                  <a:pt x="15844" y="74117"/>
                  <a:pt x="15844" y="74117"/>
                  <a:pt x="13766" y="74117"/>
                </a:cubicBezTo>
                <a:cubicBezTo>
                  <a:pt x="15844" y="85347"/>
                  <a:pt x="25454" y="94331"/>
                  <a:pt x="36883" y="94331"/>
                </a:cubicBezTo>
                <a:cubicBezTo>
                  <a:pt x="27532" y="102352"/>
                  <a:pt x="18181" y="108449"/>
                  <a:pt x="6753" y="108449"/>
                </a:cubicBezTo>
                <a:cubicBezTo>
                  <a:pt x="4415" y="108449"/>
                  <a:pt x="2077" y="108449"/>
                  <a:pt x="0" y="108449"/>
                </a:cubicBezTo>
                <a:cubicBezTo>
                  <a:pt x="11428" y="116791"/>
                  <a:pt x="23116" y="119679"/>
                  <a:pt x="36883" y="119679"/>
                </a:cubicBezTo>
                <a:cubicBezTo>
                  <a:pt x="82857" y="119679"/>
                  <a:pt x="105974" y="74117"/>
                  <a:pt x="105974" y="34331"/>
                </a:cubicBezTo>
                <a:lnTo>
                  <a:pt x="105974" y="31443"/>
                </a:lnTo>
                <a:cubicBezTo>
                  <a:pt x="112727" y="25989"/>
                  <a:pt x="115064" y="23101"/>
                  <a:pt x="119740" y="14438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7" name="Shape 997"/>
          <p:cNvSpPr/>
          <p:nvPr/>
        </p:nvSpPr>
        <p:spPr>
          <a:xfrm>
            <a:off x="11863388" y="4360863"/>
            <a:ext cx="698500" cy="68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0" y="0"/>
                </a:moveTo>
                <a:lnTo>
                  <a:pt x="5975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484"/>
                  <a:pt x="26750" y="119745"/>
                  <a:pt x="59750" y="119745"/>
                </a:cubicBezTo>
                <a:cubicBezTo>
                  <a:pt x="93000" y="119745"/>
                  <a:pt x="119750" y="92484"/>
                  <a:pt x="119750" y="58853"/>
                </a:cubicBezTo>
                <a:cubicBezTo>
                  <a:pt x="119750" y="27261"/>
                  <a:pt x="93000" y="0"/>
                  <a:pt x="59750" y="0"/>
                </a:cubicBezTo>
                <a:close/>
                <a:moveTo>
                  <a:pt x="84250" y="49681"/>
                </a:moveTo>
                <a:lnTo>
                  <a:pt x="84250" y="49681"/>
                </a:lnTo>
                <a:lnTo>
                  <a:pt x="84250" y="49681"/>
                </a:lnTo>
                <a:cubicBezTo>
                  <a:pt x="84250" y="65477"/>
                  <a:pt x="73000" y="83566"/>
                  <a:pt x="51000" y="83566"/>
                </a:cubicBezTo>
                <a:cubicBezTo>
                  <a:pt x="44500" y="83566"/>
                  <a:pt x="37750" y="81273"/>
                  <a:pt x="33250" y="78980"/>
                </a:cubicBezTo>
                <a:lnTo>
                  <a:pt x="35500" y="78980"/>
                </a:lnTo>
                <a:cubicBezTo>
                  <a:pt x="40000" y="78980"/>
                  <a:pt x="46500" y="76687"/>
                  <a:pt x="51000" y="74649"/>
                </a:cubicBezTo>
                <a:cubicBezTo>
                  <a:pt x="44500" y="74649"/>
                  <a:pt x="40000" y="70063"/>
                  <a:pt x="40000" y="65477"/>
                </a:cubicBezTo>
                <a:cubicBezTo>
                  <a:pt x="40000" y="65477"/>
                  <a:pt x="40000" y="65477"/>
                  <a:pt x="42250" y="65477"/>
                </a:cubicBezTo>
                <a:lnTo>
                  <a:pt x="44500" y="65477"/>
                </a:lnTo>
                <a:cubicBezTo>
                  <a:pt x="40000" y="63184"/>
                  <a:pt x="35500" y="58853"/>
                  <a:pt x="35500" y="54267"/>
                </a:cubicBezTo>
                <a:lnTo>
                  <a:pt x="35500" y="54267"/>
                </a:lnTo>
                <a:cubicBezTo>
                  <a:pt x="35500" y="54267"/>
                  <a:pt x="37750" y="54267"/>
                  <a:pt x="40000" y="54267"/>
                </a:cubicBezTo>
                <a:cubicBezTo>
                  <a:pt x="37750" y="51974"/>
                  <a:pt x="35500" y="49681"/>
                  <a:pt x="35500" y="45350"/>
                </a:cubicBezTo>
                <a:cubicBezTo>
                  <a:pt x="35500" y="43057"/>
                  <a:pt x="35500" y="40764"/>
                  <a:pt x="37750" y="38471"/>
                </a:cubicBezTo>
                <a:cubicBezTo>
                  <a:pt x="42250" y="45350"/>
                  <a:pt x="51000" y="51974"/>
                  <a:pt x="59750" y="51974"/>
                </a:cubicBezTo>
                <a:cubicBezTo>
                  <a:pt x="59750" y="49681"/>
                  <a:pt x="59750" y="49681"/>
                  <a:pt x="59750" y="49681"/>
                </a:cubicBezTo>
                <a:cubicBezTo>
                  <a:pt x="59750" y="43057"/>
                  <a:pt x="66500" y="36178"/>
                  <a:pt x="73000" y="36178"/>
                </a:cubicBezTo>
                <a:cubicBezTo>
                  <a:pt x="75250" y="36178"/>
                  <a:pt x="79750" y="38471"/>
                  <a:pt x="79750" y="40764"/>
                </a:cubicBezTo>
                <a:cubicBezTo>
                  <a:pt x="84250" y="40764"/>
                  <a:pt x="86500" y="38471"/>
                  <a:pt x="88750" y="38471"/>
                </a:cubicBezTo>
                <a:cubicBezTo>
                  <a:pt x="86500" y="40764"/>
                  <a:pt x="86500" y="43057"/>
                  <a:pt x="84250" y="45350"/>
                </a:cubicBezTo>
                <a:cubicBezTo>
                  <a:pt x="86500" y="45350"/>
                  <a:pt x="88750" y="43057"/>
                  <a:pt x="91000" y="43057"/>
                </a:cubicBezTo>
                <a:cubicBezTo>
                  <a:pt x="88750" y="45350"/>
                  <a:pt x="86500" y="47643"/>
                  <a:pt x="84250" y="49681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8" name="Shape 998"/>
          <p:cNvSpPr/>
          <p:nvPr/>
        </p:nvSpPr>
        <p:spPr>
          <a:xfrm>
            <a:off x="1866900" y="7256463"/>
            <a:ext cx="617538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183" y="58758"/>
                </a:moveTo>
                <a:lnTo>
                  <a:pt x="97183" y="58758"/>
                </a:lnTo>
                <a:cubicBezTo>
                  <a:pt x="97183" y="78344"/>
                  <a:pt x="80000" y="95448"/>
                  <a:pt x="59999" y="95448"/>
                </a:cubicBezTo>
                <a:cubicBezTo>
                  <a:pt x="40000" y="95448"/>
                  <a:pt x="22253" y="78344"/>
                  <a:pt x="22253" y="58758"/>
                </a:cubicBezTo>
                <a:cubicBezTo>
                  <a:pt x="22253" y="56000"/>
                  <a:pt x="24788" y="56000"/>
                  <a:pt x="24788" y="53793"/>
                </a:cubicBezTo>
                <a:cubicBezTo>
                  <a:pt x="0" y="53793"/>
                  <a:pt x="0" y="53793"/>
                  <a:pt x="0" y="53793"/>
                </a:cubicBezTo>
                <a:cubicBezTo>
                  <a:pt x="0" y="100137"/>
                  <a:pt x="0" y="100137"/>
                  <a:pt x="0" y="100137"/>
                </a:cubicBezTo>
                <a:cubicBezTo>
                  <a:pt x="0" y="110068"/>
                  <a:pt x="7323" y="119724"/>
                  <a:pt x="17464" y="119724"/>
                </a:cubicBezTo>
                <a:cubicBezTo>
                  <a:pt x="102253" y="119724"/>
                  <a:pt x="102253" y="119724"/>
                  <a:pt x="102253" y="119724"/>
                </a:cubicBezTo>
                <a:cubicBezTo>
                  <a:pt x="112112" y="119724"/>
                  <a:pt x="119718" y="110068"/>
                  <a:pt x="119718" y="100137"/>
                </a:cubicBezTo>
                <a:cubicBezTo>
                  <a:pt x="119718" y="53793"/>
                  <a:pt x="119718" y="53793"/>
                  <a:pt x="119718" y="53793"/>
                </a:cubicBezTo>
                <a:cubicBezTo>
                  <a:pt x="94929" y="53793"/>
                  <a:pt x="94929" y="53793"/>
                  <a:pt x="94929" y="53793"/>
                </a:cubicBezTo>
                <a:cubicBezTo>
                  <a:pt x="94929" y="56000"/>
                  <a:pt x="97183" y="56000"/>
                  <a:pt x="97183" y="58758"/>
                </a:cubicBezTo>
                <a:close/>
                <a:moveTo>
                  <a:pt x="102253" y="0"/>
                </a:moveTo>
                <a:lnTo>
                  <a:pt x="102253" y="0"/>
                </a:lnTo>
                <a:cubicBezTo>
                  <a:pt x="17464" y="0"/>
                  <a:pt x="17464" y="0"/>
                  <a:pt x="17464" y="0"/>
                </a:cubicBezTo>
                <a:cubicBezTo>
                  <a:pt x="7323" y="0"/>
                  <a:pt x="0" y="9931"/>
                  <a:pt x="0" y="19586"/>
                </a:cubicBezTo>
                <a:cubicBezTo>
                  <a:pt x="0" y="39172"/>
                  <a:pt x="0" y="39172"/>
                  <a:pt x="0" y="39172"/>
                </a:cubicBezTo>
                <a:cubicBezTo>
                  <a:pt x="29859" y="39172"/>
                  <a:pt x="29859" y="39172"/>
                  <a:pt x="29859" y="39172"/>
                </a:cubicBezTo>
                <a:cubicBezTo>
                  <a:pt x="37183" y="29241"/>
                  <a:pt x="47323" y="24551"/>
                  <a:pt x="59999" y="24551"/>
                </a:cubicBezTo>
                <a:cubicBezTo>
                  <a:pt x="72394" y="24551"/>
                  <a:pt x="82253" y="29241"/>
                  <a:pt x="89859" y="39172"/>
                </a:cubicBezTo>
                <a:cubicBezTo>
                  <a:pt x="119718" y="39172"/>
                  <a:pt x="119718" y="39172"/>
                  <a:pt x="119718" y="39172"/>
                </a:cubicBezTo>
                <a:cubicBezTo>
                  <a:pt x="119718" y="19586"/>
                  <a:pt x="119718" y="19586"/>
                  <a:pt x="119718" y="19586"/>
                </a:cubicBezTo>
                <a:cubicBezTo>
                  <a:pt x="119718" y="9931"/>
                  <a:pt x="112112" y="0"/>
                  <a:pt x="102253" y="0"/>
                </a:cubicBezTo>
                <a:close/>
                <a:moveTo>
                  <a:pt x="109859" y="24551"/>
                </a:moveTo>
                <a:lnTo>
                  <a:pt x="109859" y="24551"/>
                </a:lnTo>
                <a:cubicBezTo>
                  <a:pt x="109859" y="24551"/>
                  <a:pt x="109859" y="26758"/>
                  <a:pt x="107323" y="26758"/>
                </a:cubicBezTo>
                <a:cubicBezTo>
                  <a:pt x="97183" y="26758"/>
                  <a:pt x="97183" y="26758"/>
                  <a:pt x="97183" y="26758"/>
                </a:cubicBezTo>
                <a:cubicBezTo>
                  <a:pt x="94929" y="26758"/>
                  <a:pt x="92394" y="24551"/>
                  <a:pt x="92394" y="24551"/>
                </a:cubicBezTo>
                <a:cubicBezTo>
                  <a:pt x="92394" y="14620"/>
                  <a:pt x="92394" y="14620"/>
                  <a:pt x="92394" y="14620"/>
                </a:cubicBezTo>
                <a:cubicBezTo>
                  <a:pt x="92394" y="12137"/>
                  <a:pt x="94929" y="9931"/>
                  <a:pt x="97183" y="9931"/>
                </a:cubicBezTo>
                <a:cubicBezTo>
                  <a:pt x="107323" y="9931"/>
                  <a:pt x="107323" y="9931"/>
                  <a:pt x="107323" y="9931"/>
                </a:cubicBezTo>
                <a:cubicBezTo>
                  <a:pt x="109859" y="9931"/>
                  <a:pt x="109859" y="12137"/>
                  <a:pt x="109859" y="14620"/>
                </a:cubicBezTo>
                <a:lnTo>
                  <a:pt x="109859" y="24551"/>
                </a:lnTo>
                <a:close/>
                <a:moveTo>
                  <a:pt x="82253" y="58758"/>
                </a:moveTo>
                <a:lnTo>
                  <a:pt x="82253" y="58758"/>
                </a:lnTo>
                <a:cubicBezTo>
                  <a:pt x="82253" y="46344"/>
                  <a:pt x="72394" y="36689"/>
                  <a:pt x="59999" y="36689"/>
                </a:cubicBezTo>
                <a:cubicBezTo>
                  <a:pt x="47323" y="36689"/>
                  <a:pt x="37183" y="46344"/>
                  <a:pt x="37183" y="58758"/>
                </a:cubicBezTo>
                <a:cubicBezTo>
                  <a:pt x="37183" y="70896"/>
                  <a:pt x="47323" y="80827"/>
                  <a:pt x="59999" y="80827"/>
                </a:cubicBezTo>
                <a:cubicBezTo>
                  <a:pt x="72394" y="80827"/>
                  <a:pt x="82253" y="70896"/>
                  <a:pt x="82253" y="58758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99" name="Shape 999"/>
          <p:cNvSpPr/>
          <p:nvPr/>
        </p:nvSpPr>
        <p:spPr>
          <a:xfrm>
            <a:off x="16209963" y="4398963"/>
            <a:ext cx="617537" cy="622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788" y="0"/>
                </a:moveTo>
                <a:lnTo>
                  <a:pt x="104788" y="0"/>
                </a:lnTo>
                <a:cubicBezTo>
                  <a:pt x="14929" y="0"/>
                  <a:pt x="14929" y="0"/>
                  <a:pt x="14929" y="0"/>
                </a:cubicBezTo>
                <a:cubicBezTo>
                  <a:pt x="7605" y="0"/>
                  <a:pt x="0" y="7587"/>
                  <a:pt x="0" y="14894"/>
                </a:cubicBezTo>
                <a:cubicBezTo>
                  <a:pt x="0" y="104543"/>
                  <a:pt x="0" y="104543"/>
                  <a:pt x="0" y="104543"/>
                </a:cubicBezTo>
                <a:cubicBezTo>
                  <a:pt x="0" y="112131"/>
                  <a:pt x="7605" y="119718"/>
                  <a:pt x="14929" y="119718"/>
                </a:cubicBezTo>
                <a:cubicBezTo>
                  <a:pt x="59999" y="119718"/>
                  <a:pt x="59999" y="119718"/>
                  <a:pt x="59999" y="119718"/>
                </a:cubicBezTo>
                <a:cubicBezTo>
                  <a:pt x="59999" y="77002"/>
                  <a:pt x="59999" y="77002"/>
                  <a:pt x="59999" y="77002"/>
                </a:cubicBezTo>
                <a:cubicBezTo>
                  <a:pt x="45070" y="77002"/>
                  <a:pt x="45070" y="77002"/>
                  <a:pt x="45070" y="77002"/>
                </a:cubicBezTo>
                <a:cubicBezTo>
                  <a:pt x="45070" y="57330"/>
                  <a:pt x="45070" y="57330"/>
                  <a:pt x="45070" y="57330"/>
                </a:cubicBezTo>
                <a:cubicBezTo>
                  <a:pt x="59999" y="57330"/>
                  <a:pt x="59999" y="57330"/>
                  <a:pt x="59999" y="57330"/>
                </a:cubicBezTo>
                <a:cubicBezTo>
                  <a:pt x="59999" y="47213"/>
                  <a:pt x="59999" y="47213"/>
                  <a:pt x="59999" y="47213"/>
                </a:cubicBezTo>
                <a:cubicBezTo>
                  <a:pt x="59999" y="34847"/>
                  <a:pt x="72394" y="22482"/>
                  <a:pt x="84788" y="22482"/>
                </a:cubicBezTo>
                <a:cubicBezTo>
                  <a:pt x="97464" y="22482"/>
                  <a:pt x="97464" y="22482"/>
                  <a:pt x="97464" y="22482"/>
                </a:cubicBezTo>
                <a:cubicBezTo>
                  <a:pt x="97464" y="44964"/>
                  <a:pt x="97464" y="44964"/>
                  <a:pt x="97464" y="44964"/>
                </a:cubicBezTo>
                <a:cubicBezTo>
                  <a:pt x="87323" y="44964"/>
                  <a:pt x="87323" y="44964"/>
                  <a:pt x="87323" y="44964"/>
                </a:cubicBezTo>
                <a:cubicBezTo>
                  <a:pt x="82253" y="44964"/>
                  <a:pt x="82253" y="44964"/>
                  <a:pt x="82253" y="47213"/>
                </a:cubicBezTo>
                <a:cubicBezTo>
                  <a:pt x="82253" y="57330"/>
                  <a:pt x="82253" y="57330"/>
                  <a:pt x="82253" y="57330"/>
                </a:cubicBezTo>
                <a:cubicBezTo>
                  <a:pt x="97464" y="57330"/>
                  <a:pt x="97464" y="57330"/>
                  <a:pt x="97464" y="57330"/>
                </a:cubicBezTo>
                <a:cubicBezTo>
                  <a:pt x="97464" y="77002"/>
                  <a:pt x="97464" y="77002"/>
                  <a:pt x="97464" y="77002"/>
                </a:cubicBezTo>
                <a:cubicBezTo>
                  <a:pt x="82253" y="77002"/>
                  <a:pt x="82253" y="77002"/>
                  <a:pt x="82253" y="77002"/>
                </a:cubicBezTo>
                <a:cubicBezTo>
                  <a:pt x="82253" y="119718"/>
                  <a:pt x="82253" y="119718"/>
                  <a:pt x="82253" y="119718"/>
                </a:cubicBezTo>
                <a:cubicBezTo>
                  <a:pt x="104788" y="119718"/>
                  <a:pt x="104788" y="119718"/>
                  <a:pt x="104788" y="119718"/>
                </a:cubicBezTo>
                <a:cubicBezTo>
                  <a:pt x="112394" y="119718"/>
                  <a:pt x="119718" y="112131"/>
                  <a:pt x="119718" y="104543"/>
                </a:cubicBezTo>
                <a:cubicBezTo>
                  <a:pt x="119718" y="14894"/>
                  <a:pt x="119718" y="14894"/>
                  <a:pt x="119718" y="14894"/>
                </a:cubicBezTo>
                <a:cubicBezTo>
                  <a:pt x="119718" y="7587"/>
                  <a:pt x="112394" y="0"/>
                  <a:pt x="104788" y="0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8997950" y="7231063"/>
            <a:ext cx="693738" cy="681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250" y="58853"/>
                </a:moveTo>
                <a:lnTo>
                  <a:pt x="73250" y="58853"/>
                </a:lnTo>
                <a:cubicBezTo>
                  <a:pt x="71000" y="58853"/>
                  <a:pt x="71000" y="56305"/>
                  <a:pt x="68750" y="56305"/>
                </a:cubicBezTo>
                <a:cubicBezTo>
                  <a:pt x="66500" y="56305"/>
                  <a:pt x="64500" y="54267"/>
                  <a:pt x="62250" y="54267"/>
                </a:cubicBezTo>
                <a:cubicBezTo>
                  <a:pt x="60000" y="54267"/>
                  <a:pt x="57750" y="54267"/>
                  <a:pt x="57750" y="54267"/>
                </a:cubicBezTo>
                <a:cubicBezTo>
                  <a:pt x="55500" y="51974"/>
                  <a:pt x="55500" y="51974"/>
                  <a:pt x="55500" y="51974"/>
                </a:cubicBezTo>
                <a:cubicBezTo>
                  <a:pt x="53250" y="51974"/>
                  <a:pt x="53250" y="51974"/>
                  <a:pt x="53250" y="51974"/>
                </a:cubicBezTo>
                <a:cubicBezTo>
                  <a:pt x="53250" y="49936"/>
                  <a:pt x="53250" y="49936"/>
                  <a:pt x="53250" y="49936"/>
                </a:cubicBezTo>
                <a:cubicBezTo>
                  <a:pt x="53250" y="47388"/>
                  <a:pt x="53250" y="47388"/>
                  <a:pt x="53250" y="45095"/>
                </a:cubicBezTo>
                <a:cubicBezTo>
                  <a:pt x="55500" y="45095"/>
                  <a:pt x="57750" y="45095"/>
                  <a:pt x="60000" y="45095"/>
                </a:cubicBezTo>
                <a:cubicBezTo>
                  <a:pt x="62250" y="45095"/>
                  <a:pt x="64500" y="45095"/>
                  <a:pt x="64500" y="45095"/>
                </a:cubicBezTo>
                <a:cubicBezTo>
                  <a:pt x="66500" y="47388"/>
                  <a:pt x="66500" y="47388"/>
                  <a:pt x="66500" y="49936"/>
                </a:cubicBezTo>
                <a:cubicBezTo>
                  <a:pt x="68750" y="49936"/>
                  <a:pt x="68750" y="51974"/>
                  <a:pt x="68750" y="51974"/>
                </a:cubicBezTo>
                <a:lnTo>
                  <a:pt x="71000" y="51974"/>
                </a:lnTo>
                <a:cubicBezTo>
                  <a:pt x="73250" y="51974"/>
                  <a:pt x="73250" y="51974"/>
                  <a:pt x="75500" y="51974"/>
                </a:cubicBezTo>
                <a:cubicBezTo>
                  <a:pt x="75500" y="49936"/>
                  <a:pt x="75500" y="49936"/>
                  <a:pt x="75500" y="47388"/>
                </a:cubicBezTo>
                <a:lnTo>
                  <a:pt x="75500" y="45095"/>
                </a:lnTo>
                <a:cubicBezTo>
                  <a:pt x="75500" y="42802"/>
                  <a:pt x="73250" y="42802"/>
                  <a:pt x="73250" y="40764"/>
                </a:cubicBezTo>
                <a:cubicBezTo>
                  <a:pt x="71000" y="40764"/>
                  <a:pt x="68750" y="38471"/>
                  <a:pt x="66500" y="38471"/>
                </a:cubicBezTo>
                <a:cubicBezTo>
                  <a:pt x="64500" y="38471"/>
                  <a:pt x="62250" y="38471"/>
                  <a:pt x="60000" y="38471"/>
                </a:cubicBezTo>
                <a:cubicBezTo>
                  <a:pt x="55500" y="38471"/>
                  <a:pt x="53250" y="38471"/>
                  <a:pt x="51250" y="38471"/>
                </a:cubicBezTo>
                <a:cubicBezTo>
                  <a:pt x="48750" y="40764"/>
                  <a:pt x="46750" y="40764"/>
                  <a:pt x="44500" y="42802"/>
                </a:cubicBezTo>
                <a:cubicBezTo>
                  <a:pt x="44500" y="45095"/>
                  <a:pt x="42250" y="47388"/>
                  <a:pt x="42250" y="49936"/>
                </a:cubicBezTo>
                <a:cubicBezTo>
                  <a:pt x="42250" y="51974"/>
                  <a:pt x="44500" y="54267"/>
                  <a:pt x="44500" y="56305"/>
                </a:cubicBezTo>
                <a:cubicBezTo>
                  <a:pt x="46750" y="58853"/>
                  <a:pt x="48750" y="58853"/>
                  <a:pt x="51250" y="61146"/>
                </a:cubicBezTo>
                <a:cubicBezTo>
                  <a:pt x="53250" y="61146"/>
                  <a:pt x="55500" y="61146"/>
                  <a:pt x="57750" y="63439"/>
                </a:cubicBezTo>
                <a:cubicBezTo>
                  <a:pt x="60000" y="63439"/>
                  <a:pt x="62250" y="63439"/>
                  <a:pt x="64500" y="63439"/>
                </a:cubicBezTo>
                <a:cubicBezTo>
                  <a:pt x="64500" y="65477"/>
                  <a:pt x="66500" y="65477"/>
                  <a:pt x="66500" y="65477"/>
                </a:cubicBezTo>
                <a:cubicBezTo>
                  <a:pt x="68750" y="67770"/>
                  <a:pt x="68750" y="67770"/>
                  <a:pt x="68750" y="70063"/>
                </a:cubicBezTo>
                <a:lnTo>
                  <a:pt x="66500" y="72356"/>
                </a:lnTo>
                <a:cubicBezTo>
                  <a:pt x="64500" y="74649"/>
                  <a:pt x="62250" y="74649"/>
                  <a:pt x="60000" y="74649"/>
                </a:cubicBezTo>
                <a:cubicBezTo>
                  <a:pt x="57750" y="74649"/>
                  <a:pt x="55500" y="74649"/>
                  <a:pt x="55500" y="74649"/>
                </a:cubicBezTo>
                <a:cubicBezTo>
                  <a:pt x="53250" y="72356"/>
                  <a:pt x="53250" y="72356"/>
                  <a:pt x="53250" y="72356"/>
                </a:cubicBezTo>
                <a:cubicBezTo>
                  <a:pt x="53250" y="70063"/>
                  <a:pt x="51250" y="70063"/>
                  <a:pt x="51250" y="67770"/>
                </a:cubicBezTo>
                <a:cubicBezTo>
                  <a:pt x="51250" y="67770"/>
                  <a:pt x="51250" y="65477"/>
                  <a:pt x="48750" y="65477"/>
                </a:cubicBezTo>
                <a:lnTo>
                  <a:pt x="46750" y="65477"/>
                </a:lnTo>
                <a:cubicBezTo>
                  <a:pt x="44500" y="65477"/>
                  <a:pt x="44500" y="65477"/>
                  <a:pt x="44500" y="65477"/>
                </a:cubicBezTo>
                <a:cubicBezTo>
                  <a:pt x="42250" y="67770"/>
                  <a:pt x="42250" y="67770"/>
                  <a:pt x="42250" y="70063"/>
                </a:cubicBezTo>
                <a:cubicBezTo>
                  <a:pt x="42250" y="70063"/>
                  <a:pt x="42250" y="72356"/>
                  <a:pt x="44500" y="74649"/>
                </a:cubicBezTo>
                <a:cubicBezTo>
                  <a:pt x="44500" y="76942"/>
                  <a:pt x="46750" y="79235"/>
                  <a:pt x="48750" y="79235"/>
                </a:cubicBezTo>
                <a:cubicBezTo>
                  <a:pt x="51250" y="81273"/>
                  <a:pt x="55500" y="81273"/>
                  <a:pt x="60000" y="81273"/>
                </a:cubicBezTo>
                <a:cubicBezTo>
                  <a:pt x="64500" y="81273"/>
                  <a:pt x="66500" y="81273"/>
                  <a:pt x="68750" y="81273"/>
                </a:cubicBezTo>
                <a:cubicBezTo>
                  <a:pt x="73250" y="79235"/>
                  <a:pt x="75500" y="76942"/>
                  <a:pt x="75500" y="74649"/>
                </a:cubicBezTo>
                <a:cubicBezTo>
                  <a:pt x="77750" y="72356"/>
                  <a:pt x="77750" y="70063"/>
                  <a:pt x="77750" y="67770"/>
                </a:cubicBezTo>
                <a:cubicBezTo>
                  <a:pt x="77750" y="65477"/>
                  <a:pt x="77750" y="63439"/>
                  <a:pt x="77750" y="63439"/>
                </a:cubicBezTo>
                <a:cubicBezTo>
                  <a:pt x="75500" y="61146"/>
                  <a:pt x="75500" y="58853"/>
                  <a:pt x="73250" y="58853"/>
                </a:cubicBezTo>
                <a:close/>
                <a:moveTo>
                  <a:pt x="60000" y="0"/>
                </a:moveTo>
                <a:lnTo>
                  <a:pt x="60000" y="0"/>
                </a:lnTo>
                <a:cubicBezTo>
                  <a:pt x="26750" y="0"/>
                  <a:pt x="0" y="27261"/>
                  <a:pt x="0" y="58853"/>
                </a:cubicBezTo>
                <a:cubicBezTo>
                  <a:pt x="0" y="92738"/>
                  <a:pt x="26750" y="119745"/>
                  <a:pt x="60000" y="119745"/>
                </a:cubicBezTo>
                <a:cubicBezTo>
                  <a:pt x="93000" y="119745"/>
                  <a:pt x="119750" y="92738"/>
                  <a:pt x="119750" y="58853"/>
                </a:cubicBezTo>
                <a:cubicBezTo>
                  <a:pt x="119750" y="27261"/>
                  <a:pt x="93000" y="0"/>
                  <a:pt x="60000" y="0"/>
                </a:cubicBezTo>
                <a:close/>
                <a:moveTo>
                  <a:pt x="73250" y="92738"/>
                </a:moveTo>
                <a:lnTo>
                  <a:pt x="73250" y="92738"/>
                </a:lnTo>
                <a:cubicBezTo>
                  <a:pt x="71000" y="92738"/>
                  <a:pt x="68750" y="92738"/>
                  <a:pt x="66500" y="92738"/>
                </a:cubicBezTo>
                <a:cubicBezTo>
                  <a:pt x="64500" y="92738"/>
                  <a:pt x="62250" y="92738"/>
                  <a:pt x="60000" y="92738"/>
                </a:cubicBezTo>
                <a:cubicBezTo>
                  <a:pt x="44500" y="92738"/>
                  <a:pt x="28750" y="76942"/>
                  <a:pt x="28750" y="61146"/>
                </a:cubicBezTo>
                <a:cubicBezTo>
                  <a:pt x="28750" y="58853"/>
                  <a:pt x="28750" y="56305"/>
                  <a:pt x="31000" y="54267"/>
                </a:cubicBezTo>
                <a:cubicBezTo>
                  <a:pt x="28750" y="51974"/>
                  <a:pt x="28750" y="47388"/>
                  <a:pt x="28750" y="45095"/>
                </a:cubicBezTo>
                <a:cubicBezTo>
                  <a:pt x="28750" y="33885"/>
                  <a:pt x="35500" y="24968"/>
                  <a:pt x="46750" y="24968"/>
                </a:cubicBezTo>
                <a:cubicBezTo>
                  <a:pt x="48750" y="24968"/>
                  <a:pt x="53250" y="27261"/>
                  <a:pt x="55500" y="29299"/>
                </a:cubicBezTo>
                <a:cubicBezTo>
                  <a:pt x="57750" y="27261"/>
                  <a:pt x="57750" y="27261"/>
                  <a:pt x="60000" y="27261"/>
                </a:cubicBezTo>
                <a:cubicBezTo>
                  <a:pt x="77750" y="27261"/>
                  <a:pt x="91000" y="42802"/>
                  <a:pt x="91000" y="61146"/>
                </a:cubicBezTo>
                <a:cubicBezTo>
                  <a:pt x="91000" y="63439"/>
                  <a:pt x="91000" y="65477"/>
                  <a:pt x="91000" y="67770"/>
                </a:cubicBezTo>
                <a:cubicBezTo>
                  <a:pt x="91000" y="70063"/>
                  <a:pt x="91000" y="72356"/>
                  <a:pt x="91000" y="74649"/>
                </a:cubicBezTo>
                <a:cubicBezTo>
                  <a:pt x="91000" y="85859"/>
                  <a:pt x="84250" y="92738"/>
                  <a:pt x="73250" y="92738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11858625" y="7256463"/>
            <a:ext cx="719138" cy="6302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645" y="61241"/>
                </a:moveTo>
                <a:lnTo>
                  <a:pt x="87645" y="61241"/>
                </a:lnTo>
                <a:cubicBezTo>
                  <a:pt x="85472" y="58758"/>
                  <a:pt x="85472" y="58758"/>
                  <a:pt x="85472" y="56000"/>
                </a:cubicBezTo>
                <a:cubicBezTo>
                  <a:pt x="87645" y="51310"/>
                  <a:pt x="87645" y="46344"/>
                  <a:pt x="85472" y="43862"/>
                </a:cubicBezTo>
                <a:cubicBezTo>
                  <a:pt x="81126" y="36689"/>
                  <a:pt x="72434" y="36689"/>
                  <a:pt x="59637" y="43862"/>
                </a:cubicBezTo>
                <a:cubicBezTo>
                  <a:pt x="59637" y="43862"/>
                  <a:pt x="55533" y="43862"/>
                  <a:pt x="57706" y="41379"/>
                </a:cubicBezTo>
                <a:cubicBezTo>
                  <a:pt x="59637" y="34206"/>
                  <a:pt x="57706" y="29241"/>
                  <a:pt x="55533" y="24551"/>
                </a:cubicBezTo>
                <a:cubicBezTo>
                  <a:pt x="49014" y="17103"/>
                  <a:pt x="31871" y="26758"/>
                  <a:pt x="17142" y="43862"/>
                </a:cubicBezTo>
                <a:cubicBezTo>
                  <a:pt x="6277" y="56000"/>
                  <a:pt x="0" y="68413"/>
                  <a:pt x="0" y="80827"/>
                </a:cubicBezTo>
                <a:cubicBezTo>
                  <a:pt x="0" y="102620"/>
                  <a:pt x="25593" y="119724"/>
                  <a:pt x="49014" y="119724"/>
                </a:cubicBezTo>
                <a:cubicBezTo>
                  <a:pt x="81126" y="119724"/>
                  <a:pt x="102615" y="95448"/>
                  <a:pt x="102615" y="78344"/>
                </a:cubicBezTo>
                <a:cubicBezTo>
                  <a:pt x="102615" y="68413"/>
                  <a:pt x="94164" y="63724"/>
                  <a:pt x="87645" y="61241"/>
                </a:cubicBezTo>
                <a:close/>
                <a:moveTo>
                  <a:pt x="49014" y="107586"/>
                </a:moveTo>
                <a:lnTo>
                  <a:pt x="49014" y="107586"/>
                </a:lnTo>
                <a:cubicBezTo>
                  <a:pt x="29939" y="110068"/>
                  <a:pt x="12796" y="100137"/>
                  <a:pt x="12796" y="85517"/>
                </a:cubicBezTo>
                <a:cubicBezTo>
                  <a:pt x="10623" y="70896"/>
                  <a:pt x="25593" y="58758"/>
                  <a:pt x="44909" y="56000"/>
                </a:cubicBezTo>
                <a:cubicBezTo>
                  <a:pt x="63983" y="53793"/>
                  <a:pt x="81126" y="63724"/>
                  <a:pt x="81126" y="78344"/>
                </a:cubicBezTo>
                <a:cubicBezTo>
                  <a:pt x="83299" y="92965"/>
                  <a:pt x="68329" y="105103"/>
                  <a:pt x="49014" y="107586"/>
                </a:cubicBezTo>
                <a:close/>
                <a:moveTo>
                  <a:pt x="119758" y="41379"/>
                </a:moveTo>
                <a:lnTo>
                  <a:pt x="119758" y="41379"/>
                </a:lnTo>
                <a:cubicBezTo>
                  <a:pt x="119758" y="19586"/>
                  <a:pt x="102615" y="0"/>
                  <a:pt x="83299" y="0"/>
                </a:cubicBezTo>
                <a:cubicBezTo>
                  <a:pt x="81126" y="0"/>
                  <a:pt x="78953" y="2482"/>
                  <a:pt x="78953" y="4965"/>
                </a:cubicBezTo>
                <a:cubicBezTo>
                  <a:pt x="78953" y="7448"/>
                  <a:pt x="81126" y="9931"/>
                  <a:pt x="83299" y="9931"/>
                </a:cubicBezTo>
                <a:cubicBezTo>
                  <a:pt x="98269" y="9931"/>
                  <a:pt x="111066" y="24551"/>
                  <a:pt x="111066" y="41379"/>
                </a:cubicBezTo>
                <a:cubicBezTo>
                  <a:pt x="111066" y="43862"/>
                  <a:pt x="113239" y="46344"/>
                  <a:pt x="115412" y="46344"/>
                </a:cubicBezTo>
                <a:cubicBezTo>
                  <a:pt x="117585" y="46344"/>
                  <a:pt x="119758" y="43862"/>
                  <a:pt x="119758" y="41379"/>
                </a:cubicBezTo>
                <a:close/>
                <a:moveTo>
                  <a:pt x="102615" y="41379"/>
                </a:moveTo>
                <a:lnTo>
                  <a:pt x="102615" y="41379"/>
                </a:lnTo>
                <a:cubicBezTo>
                  <a:pt x="100442" y="29241"/>
                  <a:pt x="94164" y="22068"/>
                  <a:pt x="83299" y="19586"/>
                </a:cubicBezTo>
                <a:cubicBezTo>
                  <a:pt x="81126" y="19586"/>
                  <a:pt x="78953" y="22068"/>
                  <a:pt x="78953" y="24551"/>
                </a:cubicBezTo>
                <a:cubicBezTo>
                  <a:pt x="78953" y="26758"/>
                  <a:pt x="78953" y="29241"/>
                  <a:pt x="83299" y="29241"/>
                </a:cubicBezTo>
                <a:cubicBezTo>
                  <a:pt x="87645" y="31724"/>
                  <a:pt x="94164" y="36689"/>
                  <a:pt x="94164" y="43862"/>
                </a:cubicBezTo>
                <a:cubicBezTo>
                  <a:pt x="94164" y="46344"/>
                  <a:pt x="96096" y="46344"/>
                  <a:pt x="100442" y="46344"/>
                </a:cubicBezTo>
                <a:cubicBezTo>
                  <a:pt x="102615" y="46344"/>
                  <a:pt x="102615" y="43862"/>
                  <a:pt x="102615" y="41379"/>
                </a:cubicBezTo>
                <a:close/>
                <a:moveTo>
                  <a:pt x="38390" y="70896"/>
                </a:moveTo>
                <a:lnTo>
                  <a:pt x="38390" y="70896"/>
                </a:lnTo>
                <a:cubicBezTo>
                  <a:pt x="31871" y="70896"/>
                  <a:pt x="25593" y="78344"/>
                  <a:pt x="27766" y="85517"/>
                </a:cubicBezTo>
                <a:cubicBezTo>
                  <a:pt x="29939" y="92965"/>
                  <a:pt x="36217" y="97655"/>
                  <a:pt x="44909" y="97655"/>
                </a:cubicBezTo>
                <a:cubicBezTo>
                  <a:pt x="51187" y="95448"/>
                  <a:pt x="57706" y="88000"/>
                  <a:pt x="55533" y="80827"/>
                </a:cubicBezTo>
                <a:cubicBezTo>
                  <a:pt x="53360" y="73379"/>
                  <a:pt x="46841" y="68413"/>
                  <a:pt x="38390" y="70896"/>
                </a:cubicBezTo>
                <a:close/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2" name="Shape 1002"/>
          <p:cNvSpPr/>
          <p:nvPr/>
        </p:nvSpPr>
        <p:spPr>
          <a:xfrm>
            <a:off x="1828800" y="8758238"/>
            <a:ext cx="477838" cy="606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7689" y="61148"/>
                </a:moveTo>
                <a:lnTo>
                  <a:pt x="77689" y="61148"/>
                </a:lnTo>
                <a:cubicBezTo>
                  <a:pt x="55075" y="53397"/>
                  <a:pt x="35744" y="43349"/>
                  <a:pt x="35744" y="25263"/>
                </a:cubicBezTo>
                <a:cubicBezTo>
                  <a:pt x="35744" y="17511"/>
                  <a:pt x="35744" y="7464"/>
                  <a:pt x="45227" y="0"/>
                </a:cubicBezTo>
                <a:cubicBezTo>
                  <a:pt x="13130" y="7464"/>
                  <a:pt x="13130" y="7464"/>
                  <a:pt x="13130" y="7464"/>
                </a:cubicBezTo>
                <a:cubicBezTo>
                  <a:pt x="6565" y="7464"/>
                  <a:pt x="0" y="12631"/>
                  <a:pt x="3282" y="17511"/>
                </a:cubicBezTo>
                <a:cubicBezTo>
                  <a:pt x="29179" y="111674"/>
                  <a:pt x="29179" y="111674"/>
                  <a:pt x="29179" y="111674"/>
                </a:cubicBezTo>
                <a:cubicBezTo>
                  <a:pt x="32462" y="116842"/>
                  <a:pt x="38662" y="119712"/>
                  <a:pt x="45227" y="116842"/>
                </a:cubicBezTo>
                <a:cubicBezTo>
                  <a:pt x="61641" y="114258"/>
                  <a:pt x="61641" y="114258"/>
                  <a:pt x="61641" y="114258"/>
                </a:cubicBezTo>
                <a:cubicBezTo>
                  <a:pt x="55075" y="114258"/>
                  <a:pt x="45227" y="111674"/>
                  <a:pt x="35744" y="106794"/>
                </a:cubicBezTo>
                <a:cubicBezTo>
                  <a:pt x="48510" y="83827"/>
                  <a:pt x="48510" y="83827"/>
                  <a:pt x="48510" y="83827"/>
                </a:cubicBezTo>
                <a:cubicBezTo>
                  <a:pt x="48510" y="83827"/>
                  <a:pt x="64924" y="93875"/>
                  <a:pt x="87537" y="93875"/>
                </a:cubicBezTo>
                <a:cubicBezTo>
                  <a:pt x="110151" y="93875"/>
                  <a:pt x="119635" y="73779"/>
                  <a:pt x="77689" y="61148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2057400" y="8682038"/>
            <a:ext cx="465138" cy="593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625" y="101470"/>
                </a:moveTo>
                <a:lnTo>
                  <a:pt x="116625" y="101470"/>
                </a:lnTo>
                <a:cubicBezTo>
                  <a:pt x="90000" y="7647"/>
                  <a:pt x="90000" y="7647"/>
                  <a:pt x="90000" y="7647"/>
                </a:cubicBezTo>
                <a:cubicBezTo>
                  <a:pt x="86625" y="2352"/>
                  <a:pt x="79875" y="0"/>
                  <a:pt x="73500" y="0"/>
                </a:cubicBezTo>
                <a:cubicBezTo>
                  <a:pt x="46875" y="5000"/>
                  <a:pt x="46875" y="5000"/>
                  <a:pt x="46875" y="5000"/>
                </a:cubicBezTo>
                <a:cubicBezTo>
                  <a:pt x="53625" y="5000"/>
                  <a:pt x="66750" y="7647"/>
                  <a:pt x="79875" y="12941"/>
                </a:cubicBezTo>
                <a:cubicBezTo>
                  <a:pt x="70125" y="36176"/>
                  <a:pt x="70125" y="36176"/>
                  <a:pt x="70125" y="36176"/>
                </a:cubicBezTo>
                <a:cubicBezTo>
                  <a:pt x="70125" y="36176"/>
                  <a:pt x="60000" y="28529"/>
                  <a:pt x="37125" y="28529"/>
                </a:cubicBezTo>
                <a:cubicBezTo>
                  <a:pt x="13500" y="25882"/>
                  <a:pt x="0" y="46764"/>
                  <a:pt x="46875" y="57352"/>
                </a:cubicBezTo>
                <a:cubicBezTo>
                  <a:pt x="79875" y="67647"/>
                  <a:pt x="90000" y="83235"/>
                  <a:pt x="90000" y="98823"/>
                </a:cubicBezTo>
                <a:cubicBezTo>
                  <a:pt x="90000" y="106764"/>
                  <a:pt x="86625" y="114411"/>
                  <a:pt x="83250" y="119705"/>
                </a:cubicBezTo>
                <a:cubicBezTo>
                  <a:pt x="106500" y="114411"/>
                  <a:pt x="106500" y="114411"/>
                  <a:pt x="106500" y="114411"/>
                </a:cubicBezTo>
                <a:cubicBezTo>
                  <a:pt x="113250" y="111764"/>
                  <a:pt x="119625" y="106764"/>
                  <a:pt x="116625" y="101470"/>
                </a:cubicBezTo>
              </a:path>
            </a:pathLst>
          </a:custGeom>
          <a:solidFill>
            <a:srgbClr val="4B5050"/>
          </a:solidFill>
          <a:ln>
            <a:noFill/>
          </a:ln>
        </p:spPr>
        <p:txBody>
          <a:bodyPr wrap="square" lIns="91400" tIns="45700" rIns="914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/>
          <p:nvPr/>
        </p:nvSpPr>
        <p:spPr>
          <a:xfrm>
            <a:off x="1597025" y="762000"/>
            <a:ext cx="5116009" cy="174711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10" name="Shape 101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6242" y="917653"/>
            <a:ext cx="1338146" cy="133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7596" y="896712"/>
            <a:ext cx="1477691" cy="147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5924" y="2509116"/>
            <a:ext cx="3953727" cy="124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8809" y="1015317"/>
            <a:ext cx="3953727" cy="124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Shape 1014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672" y="8004810"/>
            <a:ext cx="7620000" cy="487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Shape 1015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1148" y="8004810"/>
            <a:ext cx="7582365" cy="485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5315" y="8004810"/>
            <a:ext cx="7593361" cy="485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Shape 1017"/>
          <p:cNvPicPr preferRelativeResize="0"/>
          <p:nvPr/>
        </p:nvPicPr>
        <p:blipFill/>
        <p:spPr>
          <a:xfrm>
            <a:off x="16146692" y="2665628"/>
            <a:ext cx="7291276" cy="4855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18" name="Shape 10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00034" y="5492801"/>
            <a:ext cx="7291276" cy="202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49679" y="3749598"/>
            <a:ext cx="7291276" cy="377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46692" y="-2378930"/>
            <a:ext cx="7684739" cy="480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4761064" y="-2378930"/>
            <a:ext cx="6403949" cy="480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AABBB6-C047-6C43-96D1-8C5128F05277}"/>
              </a:ext>
            </a:extLst>
          </p:cNvPr>
          <p:cNvSpPr/>
          <p:nvPr/>
        </p:nvSpPr>
        <p:spPr>
          <a:xfrm>
            <a:off x="17340943" y="0"/>
            <a:ext cx="7036707" cy="13716000"/>
          </a:xfrm>
          <a:prstGeom prst="rect">
            <a:avLst/>
          </a:prstGeom>
          <a:solidFill>
            <a:srgbClr val="36DDD7"/>
          </a:solidFill>
          <a:ln w="12700">
            <a:solidFill>
              <a:schemeClr val="bg2"/>
            </a:solidFill>
          </a:ln>
          <a:effectLst/>
        </p:spPr>
        <p:txBody>
          <a:bodyPr wrap="square" lIns="91425" tIns="45700" rIns="91425" bIns="45700" rtlCol="0" anchor="ctr" anchorCtr="0">
            <a:noAutofit/>
          </a:bodyPr>
          <a:lstStyle/>
          <a:p>
            <a:pPr marL="0" marR="0" indent="0" algn="ctr" rtl="0">
              <a:spcBef>
                <a:spcPts val="0"/>
              </a:spcBef>
              <a:buNone/>
            </a:pPr>
            <a:endParaRPr lang="en-US"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F3F74-8B5B-1746-A383-8EFA5D7FBF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336" y="642258"/>
            <a:ext cx="4823824" cy="2084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42AAE4-B520-6F4A-BD42-92079479D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9391" y="4921631"/>
            <a:ext cx="3482142" cy="3482142"/>
          </a:xfrm>
          <a:prstGeom prst="rect">
            <a:avLst/>
          </a:prstGeom>
        </p:spPr>
      </p:pic>
      <p:sp>
        <p:nvSpPr>
          <p:cNvPr id="7" name="Shape 241">
            <a:extLst>
              <a:ext uri="{FF2B5EF4-FFF2-40B4-BE49-F238E27FC236}">
                <a16:creationId xmlns:a16="http://schemas.microsoft.com/office/drawing/2014/main" id="{8B6673D2-5117-024C-A762-E0272E413950}"/>
              </a:ext>
            </a:extLst>
          </p:cNvPr>
          <p:cNvSpPr txBox="1"/>
          <p:nvPr/>
        </p:nvSpPr>
        <p:spPr>
          <a:xfrm>
            <a:off x="1289860" y="3602037"/>
            <a:ext cx="13645933" cy="1011396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857250" indent="-857250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1"/>
                </a:solidFill>
                <a:latin typeface="Lato Light"/>
                <a:sym typeface="Lato Light"/>
              </a:rPr>
              <a:t>Cloud log management platform</a:t>
            </a:r>
          </a:p>
          <a:p>
            <a:pPr marL="857250" indent="-857250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1"/>
                </a:solidFill>
                <a:latin typeface="Lato Light"/>
                <a:sym typeface="Lato Light"/>
              </a:rPr>
              <a:t>YC 2015</a:t>
            </a:r>
            <a:endParaRPr lang="en-US" sz="6000" dirty="0">
              <a:solidFill>
                <a:schemeClr val="dk1"/>
              </a:solidFill>
              <a:latin typeface="Lato Light"/>
            </a:endParaRPr>
          </a:p>
          <a:p>
            <a:pPr marL="857250" indent="-857250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1"/>
                </a:solidFill>
                <a:latin typeface="Lato Light"/>
                <a:ea typeface="Lato Light"/>
                <a:cs typeface="Lato Light"/>
              </a:rPr>
              <a:t>Teamed up with Microsoft</a:t>
            </a:r>
          </a:p>
          <a:p>
            <a:pPr marL="857250" indent="-857250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dk1"/>
                </a:solidFill>
                <a:latin typeface="Lato Light"/>
                <a:ea typeface="Lato Light"/>
                <a:cs typeface="Lato Light"/>
              </a:rPr>
              <a:t>Use </a:t>
            </a:r>
            <a:r>
              <a:rPr lang="en-US" sz="6000" dirty="0" err="1">
                <a:solidFill>
                  <a:schemeClr val="dk1"/>
                </a:solidFill>
                <a:latin typeface="Lato Light"/>
                <a:ea typeface="Lato Light"/>
                <a:cs typeface="Lato Light"/>
              </a:rPr>
              <a:t>Saltstack</a:t>
            </a:r>
            <a:r>
              <a:rPr lang="en-US" sz="6000" dirty="0">
                <a:solidFill>
                  <a:schemeClr val="dk1"/>
                </a:solidFill>
                <a:latin typeface="Lato Light"/>
                <a:ea typeface="Lato Light"/>
                <a:cs typeface="Lato Light"/>
              </a:rPr>
              <a:t> to manage infrastructure</a:t>
            </a:r>
          </a:p>
        </p:txBody>
      </p:sp>
      <p:cxnSp>
        <p:nvCxnSpPr>
          <p:cNvPr id="6" name="Shape 200">
            <a:extLst>
              <a:ext uri="{FF2B5EF4-FFF2-40B4-BE49-F238E27FC236}">
                <a16:creationId xmlns:a16="http://schemas.microsoft.com/office/drawing/2014/main" id="{A5ABE398-B718-614D-AF5A-8B3B9EF25A44}"/>
              </a:ext>
            </a:extLst>
          </p:cNvPr>
          <p:cNvCxnSpPr/>
          <p:nvPr/>
        </p:nvCxnSpPr>
        <p:spPr>
          <a:xfrm>
            <a:off x="7951077" y="642258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80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creen Shot 2017-10-26 at 11.13.35 AM.png">
            <a:extLst>
              <a:ext uri="{FF2B5EF4-FFF2-40B4-BE49-F238E27FC236}">
                <a16:creationId xmlns:a16="http://schemas.microsoft.com/office/drawing/2014/main" id="{7D1960B0-F360-4241-B952-115D36999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5290" y="-15411449"/>
            <a:ext cx="24855884" cy="13716000"/>
          </a:xfrm>
          <a:prstGeom prst="rect">
            <a:avLst/>
          </a:prstGeom>
        </p:spPr>
      </p:pic>
      <p:pic>
        <p:nvPicPr>
          <p:cNvPr id="5" name="Picture 5" descr="Screen Shot 2017-10-26 at 7.28.35 PM.png">
            <a:extLst>
              <a:ext uri="{FF2B5EF4-FFF2-40B4-BE49-F238E27FC236}">
                <a16:creationId xmlns:a16="http://schemas.microsoft.com/office/drawing/2014/main" id="{7604058D-CC8F-4812-81C0-E95B2BB7D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9200" y="6086475"/>
            <a:ext cx="2744104" cy="1543050"/>
          </a:xfrm>
          <a:prstGeom prst="rect">
            <a:avLst/>
          </a:prstGeom>
        </p:spPr>
      </p:pic>
      <p:pic>
        <p:nvPicPr>
          <p:cNvPr id="7" name="Picture 7" descr="Screen Shot 2017-10-26 at 7.28.35 PM.png">
            <a:extLst>
              <a:ext uri="{FF2B5EF4-FFF2-40B4-BE49-F238E27FC236}">
                <a16:creationId xmlns:a16="http://schemas.microsoft.com/office/drawing/2014/main" id="{294029B4-BA43-4DAC-8C3E-9B139A8C6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39" y="-25400"/>
            <a:ext cx="33097725" cy="187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7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/>
        </p:nvSpPr>
        <p:spPr>
          <a:xfrm>
            <a:off x="1635125" y="3619957"/>
            <a:ext cx="8455932" cy="1011396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</a:rPr>
              <a:t>Provision Network</a:t>
            </a:r>
            <a:endParaRPr lang="en-US" sz="6000" dirty="0">
              <a:solidFill>
                <a:schemeClr val="tx1"/>
              </a:solidFill>
              <a:latin typeface="+mn-lt"/>
              <a:sym typeface="Lato Ligh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</a:rPr>
              <a:t>Provision Machines</a:t>
            </a: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  <a:cs typeface="Lato Light"/>
                <a:sym typeface="Lato Light"/>
              </a:rPr>
              <a:t>Install Dependencies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sym typeface="Lato Light"/>
              </a:rPr>
              <a:t>Retrieve App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sym typeface="Lato Light"/>
              </a:rPr>
              <a:t>Run App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  <a:cs typeface="Lato Light"/>
                <a:sym typeface="Lato Light"/>
              </a:rPr>
              <a:t>Monitoring</a:t>
            </a: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  <a:cs typeface="Lato Light"/>
              </a:rPr>
              <a:t>/Logging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0" y="1169450"/>
            <a:ext cx="2437765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INFRASTRUCTURE IS COMPLICATED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hape 241">
            <a:extLst>
              <a:ext uri="{FF2B5EF4-FFF2-40B4-BE49-F238E27FC236}">
                <a16:creationId xmlns:a16="http://schemas.microsoft.com/office/drawing/2014/main" id="{70375F8C-35E5-624A-BA0D-C7C517953D28}"/>
              </a:ext>
            </a:extLst>
          </p:cNvPr>
          <p:cNvSpPr txBox="1"/>
          <p:nvPr/>
        </p:nvSpPr>
        <p:spPr>
          <a:xfrm>
            <a:off x="12188825" y="4274207"/>
            <a:ext cx="4530271" cy="2201869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algn="just">
              <a:lnSpc>
                <a:spcPct val="150000"/>
              </a:lnSpc>
              <a:buClr>
                <a:schemeClr val="dk1"/>
              </a:buClr>
              <a:buSzPct val="25000"/>
            </a:pPr>
            <a:r>
              <a:rPr lang="en-US" sz="6000" dirty="0">
                <a:solidFill>
                  <a:schemeClr val="tx1"/>
                </a:solidFill>
                <a:latin typeface="+mn-lt"/>
                <a:sym typeface="Lato Light"/>
              </a:rPr>
              <a:t>Cloud Portal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0FD7A53B-D86D-C147-8356-3C9522F66C79}"/>
              </a:ext>
            </a:extLst>
          </p:cNvPr>
          <p:cNvSpPr/>
          <p:nvPr/>
        </p:nvSpPr>
        <p:spPr>
          <a:xfrm>
            <a:off x="10205810" y="3951514"/>
            <a:ext cx="1092200" cy="252456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3B44A0C9-359C-5949-ABA7-79806A161E5A}"/>
              </a:ext>
            </a:extLst>
          </p:cNvPr>
          <p:cNvSpPr/>
          <p:nvPr/>
        </p:nvSpPr>
        <p:spPr>
          <a:xfrm>
            <a:off x="10207171" y="6847114"/>
            <a:ext cx="1092200" cy="383177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 241">
            <a:extLst>
              <a:ext uri="{FF2B5EF4-FFF2-40B4-BE49-F238E27FC236}">
                <a16:creationId xmlns:a16="http://schemas.microsoft.com/office/drawing/2014/main" id="{5C5F22FA-B99B-D54D-A64D-A8AE1590A7F5}"/>
              </a:ext>
            </a:extLst>
          </p:cNvPr>
          <p:cNvSpPr txBox="1"/>
          <p:nvPr/>
        </p:nvSpPr>
        <p:spPr>
          <a:xfrm>
            <a:off x="12114877" y="6847114"/>
            <a:ext cx="5421086" cy="4453735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6000" dirty="0">
                <a:solidFill>
                  <a:schemeClr val="tx1"/>
                </a:solidFill>
                <a:latin typeface="+mn-lt"/>
                <a:sym typeface="Lato Light"/>
              </a:rPr>
              <a:t>Bash Script</a:t>
            </a:r>
          </a:p>
          <a:p>
            <a:pPr lvl="1">
              <a:buClr>
                <a:schemeClr val="dk1"/>
              </a:buClr>
              <a:buSzPct val="25000"/>
            </a:pP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  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sym typeface="Lato Light"/>
              </a:rPr>
              <a:t>ssh</a:t>
            </a:r>
            <a:endParaRPr lang="en-US" sz="4800" i="1" dirty="0">
              <a:solidFill>
                <a:schemeClr val="tx1"/>
              </a:solidFill>
              <a:latin typeface="+mn-lt"/>
              <a:sym typeface="Lato Light"/>
            </a:endParaRPr>
          </a:p>
          <a:p>
            <a:pPr lvl="1">
              <a:buClr>
                <a:schemeClr val="dk1"/>
              </a:buClr>
              <a:buSzPct val="25000"/>
            </a:pP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   apt-get &lt;blah&gt;</a:t>
            </a:r>
          </a:p>
          <a:p>
            <a:pPr lvl="1">
              <a:buClr>
                <a:schemeClr val="dk1"/>
              </a:buClr>
              <a:buSzPct val="25000"/>
            </a:pP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  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sym typeface="Lato Light"/>
              </a:rPr>
              <a:t>git</a:t>
            </a: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clone &lt;app&gt;</a:t>
            </a:r>
          </a:p>
          <a:p>
            <a:pPr lvl="1">
              <a:buClr>
                <a:schemeClr val="dk1"/>
              </a:buClr>
              <a:buSzPct val="25000"/>
            </a:pPr>
            <a:r>
              <a:rPr lang="en-US" sz="4800" i="1" dirty="0">
                <a:solidFill>
                  <a:schemeClr val="tx1"/>
                </a:solidFill>
                <a:latin typeface="+mn-lt"/>
                <a:sym typeface="Lato Light"/>
              </a:rPr>
              <a:t>    ./app</a:t>
            </a:r>
          </a:p>
        </p:txBody>
      </p:sp>
      <p:pic>
        <p:nvPicPr>
          <p:cNvPr id="22" name="Picture 2" descr="Image result for shocking cat">
            <a:extLst>
              <a:ext uri="{FF2B5EF4-FFF2-40B4-BE49-F238E27FC236}">
                <a16:creationId xmlns:a16="http://schemas.microsoft.com/office/drawing/2014/main" id="{ED984628-6F8A-A942-9909-8F4185BD4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921401" y="4710499"/>
            <a:ext cx="7456249" cy="6296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241">
            <a:extLst>
              <a:ext uri="{FF2B5EF4-FFF2-40B4-BE49-F238E27FC236}">
                <a16:creationId xmlns:a16="http://schemas.microsoft.com/office/drawing/2014/main" id="{48DBFFD4-2F58-374F-BC02-AA65C61544A8}"/>
              </a:ext>
            </a:extLst>
          </p:cNvPr>
          <p:cNvSpPr txBox="1"/>
          <p:nvPr/>
        </p:nvSpPr>
        <p:spPr>
          <a:xfrm>
            <a:off x="12369800" y="5109742"/>
            <a:ext cx="8197680" cy="178037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buClr>
                <a:schemeClr val="dk1"/>
              </a:buClr>
              <a:buSzPct val="25000"/>
            </a:pPr>
            <a:r>
              <a:rPr lang="en-US" sz="6000" dirty="0">
                <a:solidFill>
                  <a:schemeClr val="tx1"/>
                </a:solidFill>
                <a:latin typeface="+mn-lt"/>
                <a:ea typeface="Lato Light"/>
                <a:cs typeface="Lato Light"/>
                <a:sym typeface="Lato Light"/>
              </a:rPr>
              <a:t>Salt Cloud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635125" y="3619957"/>
            <a:ext cx="8455932" cy="10113963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</a:rPr>
              <a:t>Provision Network</a:t>
            </a:r>
            <a:endParaRPr lang="en-US" sz="6000" dirty="0">
              <a:solidFill>
                <a:sysClr val="windowText" lastClr="000000"/>
              </a:solidFill>
              <a:latin typeface="+mn-lt"/>
              <a:sym typeface="Lato Ligh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</a:rPr>
              <a:t>Provision Machines</a:t>
            </a: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  <a:cs typeface="Lato Light"/>
                <a:sym typeface="Lato Light"/>
              </a:rPr>
              <a:t>Install Dependencies</a:t>
            </a:r>
            <a:endParaRPr lang="en-US" dirty="0">
              <a:solidFill>
                <a:sysClr val="windowText" lastClr="000000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sym typeface="Lato Light"/>
              </a:rPr>
              <a:t>Retrieve App</a:t>
            </a:r>
            <a:endParaRPr lang="en-US" dirty="0">
              <a:solidFill>
                <a:sysClr val="windowText" lastClr="000000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sym typeface="Lato Light"/>
              </a:rPr>
              <a:t>Run App</a:t>
            </a:r>
            <a:endParaRPr lang="en-US" dirty="0">
              <a:solidFill>
                <a:sysClr val="windowText" lastClr="000000"/>
              </a:solidFill>
              <a:latin typeface="+mn-lt"/>
            </a:endParaRPr>
          </a:p>
          <a:p>
            <a:pPr marL="857250" indent="-857250" algn="just">
              <a:lnSpc>
                <a:spcPct val="150000"/>
              </a:lnSpc>
              <a:buClr>
                <a:schemeClr val="dk1"/>
              </a:buClr>
              <a:buSzPct val="25000"/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  <a:cs typeface="Lato Light"/>
                <a:sym typeface="Lato Light"/>
              </a:rPr>
              <a:t>Monitoring</a:t>
            </a: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  <a:cs typeface="Lato Light"/>
              </a:rPr>
              <a:t>/Logging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0" y="1169450"/>
            <a:ext cx="2437765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INFRASTRUCTURE IS COMPLICATED</a:t>
            </a:r>
          </a:p>
          <a:p>
            <a:pPr lvl="0" algn="ctr">
              <a:lnSpc>
                <a:spcPts val="8180"/>
              </a:lnSpc>
              <a:buSzPct val="25000"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                   AS CODE</a:t>
            </a:r>
          </a:p>
        </p:txBody>
      </p:sp>
      <p:cxnSp>
        <p:nvCxnSpPr>
          <p:cNvPr id="244" name="Shape 244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EE02EF-66BD-BA47-9274-547A0FBCB3E4}"/>
              </a:ext>
            </a:extLst>
          </p:cNvPr>
          <p:cNvCxnSpPr>
            <a:cxnSpLocks/>
          </p:cNvCxnSpPr>
          <p:nvPr/>
        </p:nvCxnSpPr>
        <p:spPr>
          <a:xfrm>
            <a:off x="12369800" y="1854200"/>
            <a:ext cx="7823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32EAA49-8944-BF4B-A44D-3DA44E3FF5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403194" y="7731910"/>
            <a:ext cx="4963886" cy="1557419"/>
          </a:xfrm>
          <a:prstGeom prst="rect">
            <a:avLst/>
          </a:prstGeom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ECD7D286-EE8D-8D41-9F9B-5B3D44D685F7}"/>
              </a:ext>
            </a:extLst>
          </p:cNvPr>
          <p:cNvSpPr/>
          <p:nvPr/>
        </p:nvSpPr>
        <p:spPr>
          <a:xfrm>
            <a:off x="10254342" y="4064714"/>
            <a:ext cx="1092200" cy="1045029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0C7DB13-7519-C143-AEFD-B386EACFA856}"/>
              </a:ext>
            </a:extLst>
          </p:cNvPr>
          <p:cNvSpPr/>
          <p:nvPr/>
        </p:nvSpPr>
        <p:spPr>
          <a:xfrm>
            <a:off x="10254342" y="5429021"/>
            <a:ext cx="1092200" cy="1045029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9BC23926-25E9-8441-8741-C0EDB6B12735}"/>
              </a:ext>
            </a:extLst>
          </p:cNvPr>
          <p:cNvSpPr/>
          <p:nvPr/>
        </p:nvSpPr>
        <p:spPr>
          <a:xfrm>
            <a:off x="10207171" y="6847114"/>
            <a:ext cx="1092200" cy="383177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319D5F-264D-B44A-B71F-BBE2EF20A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3111" y="5999928"/>
            <a:ext cx="6074229" cy="70767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Shape 241">
            <a:extLst>
              <a:ext uri="{FF2B5EF4-FFF2-40B4-BE49-F238E27FC236}">
                <a16:creationId xmlns:a16="http://schemas.microsoft.com/office/drawing/2014/main" id="{58B2BD68-AC4E-FC4E-8484-55AFECAFD13F}"/>
              </a:ext>
            </a:extLst>
          </p:cNvPr>
          <p:cNvSpPr txBox="1"/>
          <p:nvPr/>
        </p:nvSpPr>
        <p:spPr>
          <a:xfrm>
            <a:off x="12416971" y="3688404"/>
            <a:ext cx="8636000" cy="1476266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buClr>
                <a:schemeClr val="dk1"/>
              </a:buClr>
              <a:buSzPct val="25000"/>
            </a:pPr>
            <a:r>
              <a:rPr lang="en-US" sz="6000" dirty="0">
                <a:solidFill>
                  <a:sysClr val="windowText" lastClr="000000"/>
                </a:solidFill>
                <a:latin typeface="+mn-lt"/>
                <a:ea typeface="Lato Light"/>
                <a:cs typeface="Lato Light"/>
                <a:sym typeface="Lato Light"/>
              </a:rPr>
              <a:t>Azure Resource Template</a:t>
            </a:r>
          </a:p>
        </p:txBody>
      </p:sp>
    </p:spTree>
    <p:extLst>
      <p:ext uri="{BB962C8B-B14F-4D97-AF65-F5344CB8AC3E}">
        <p14:creationId xmlns:p14="http://schemas.microsoft.com/office/powerpoint/2010/main" val="15392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22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5246787" y="1140188"/>
            <a:ext cx="13888720" cy="138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400" b="1" dirty="0">
                <a:solidFill>
                  <a:schemeClr val="tx1"/>
                </a:solidFill>
                <a:latin typeface="+mj-lt"/>
                <a:ea typeface="Lato Black"/>
                <a:cs typeface="Lato Black"/>
                <a:sym typeface="Lato Black"/>
              </a:rPr>
              <a:t>OUR JOURNEY TO SALT</a:t>
            </a:r>
          </a:p>
        </p:txBody>
      </p:sp>
      <p:cxnSp>
        <p:nvCxnSpPr>
          <p:cNvPr id="200" name="Shape 200"/>
          <p:cNvCxnSpPr/>
          <p:nvPr/>
        </p:nvCxnSpPr>
        <p:spPr>
          <a:xfrm>
            <a:off x="11608677" y="838200"/>
            <a:ext cx="1192923" cy="0"/>
          </a:xfrm>
          <a:prstGeom prst="straightConnector1">
            <a:avLst/>
          </a:prstGeom>
          <a:ln w="508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201">
            <a:extLst>
              <a:ext uri="{FF2B5EF4-FFF2-40B4-BE49-F238E27FC236}">
                <a16:creationId xmlns:a16="http://schemas.microsoft.com/office/drawing/2014/main" id="{014CF4F2-2E1B-4AB4-A2B6-D214A7465B71}"/>
              </a:ext>
            </a:extLst>
          </p:cNvPr>
          <p:cNvSpPr txBox="1"/>
          <p:nvPr/>
        </p:nvSpPr>
        <p:spPr>
          <a:xfrm>
            <a:off x="2785643" y="3555302"/>
            <a:ext cx="21221701" cy="1327610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r>
              <a:rPr lang="en-US" sz="5600" dirty="0">
                <a:solidFill>
                  <a:schemeClr val="tx1"/>
                </a:solidFill>
                <a:latin typeface="+mn-lt"/>
              </a:rPr>
              <a:t>Why we chose </a:t>
            </a:r>
            <a:r>
              <a:rPr lang="en-US" sz="5600" dirty="0" err="1">
                <a:solidFill>
                  <a:schemeClr val="tx1"/>
                </a:solidFill>
                <a:latin typeface="+mn-lt"/>
              </a:rPr>
              <a:t>Saltstack</a:t>
            </a:r>
            <a:r>
              <a:rPr lang="en-US" sz="5600" dirty="0">
                <a:solidFill>
                  <a:schemeClr val="tx1"/>
                </a:solidFill>
                <a:latin typeface="+mn-lt"/>
              </a:rPr>
              <a:t>:</a:t>
            </a:r>
            <a:br>
              <a:rPr lang="en-US" sz="5600" dirty="0">
                <a:solidFill>
                  <a:schemeClr val="tx1"/>
                </a:solidFill>
                <a:latin typeface="+mn-lt"/>
              </a:rPr>
            </a:br>
            <a:endParaRPr lang="en-US" sz="5600" dirty="0">
              <a:solidFill>
                <a:schemeClr val="tx1"/>
              </a:solidFill>
              <a:latin typeface="+mn-lt"/>
            </a:endParaRP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Native cloud provider integrations, including Azure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Highly scalable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Highly performant</a:t>
            </a: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State enforcement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457200" indent="-457200" algn="just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Cross-platform compatible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E06999-9EF1-4B8D-AAA6-45693F6E0169}"/>
              </a:ext>
            </a:extLst>
          </p:cNvPr>
          <p:cNvSpPr txBox="1"/>
          <p:nvPr/>
        </p:nvSpPr>
        <p:spPr>
          <a:xfrm>
            <a:off x="11470189" y="7248525"/>
            <a:ext cx="10569656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dirty="0">
                <a:solidFill>
                  <a:srgbClr val="36DDD7"/>
                </a:solidFill>
                <a:latin typeface="+mn-lt"/>
              </a:rPr>
              <a:t>...because it's awesome!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CDE3FD-47B7-453C-8AF2-9B665B592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536" y="9638619"/>
            <a:ext cx="2782617" cy="2773700"/>
          </a:xfrm>
          <a:prstGeom prst="rect">
            <a:avLst/>
          </a:prstGeom>
        </p:spPr>
      </p:pic>
      <p:pic>
        <p:nvPicPr>
          <p:cNvPr id="3080" name="Picture 8" descr="Image result for heart png emoji pixel">
            <a:extLst>
              <a:ext uri="{FF2B5EF4-FFF2-40B4-BE49-F238E27FC236}">
                <a16:creationId xmlns:a16="http://schemas.microsoft.com/office/drawing/2014/main" id="{5044B2EE-5100-4A24-B512-5069C04F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80135" y="10681786"/>
            <a:ext cx="1148101" cy="9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0B0D46-B5B8-F543-969B-97EDC128D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955" y="10089274"/>
            <a:ext cx="6930880" cy="216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gradFill>
            <a:gsLst>
              <a:gs pos="0">
                <a:srgbClr val="00EFBF">
                  <a:alpha val="78823"/>
                </a:srgbClr>
              </a:gs>
              <a:gs pos="83000">
                <a:srgbClr val="3B1F4D">
                  <a:alpha val="80000"/>
                </a:srgbClr>
              </a:gs>
              <a:gs pos="100000">
                <a:srgbClr val="3B1F4D">
                  <a:alpha val="80000"/>
                </a:srgbClr>
              </a:gs>
            </a:gsLst>
            <a:lin ang="36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7602884" y="1725787"/>
            <a:ext cx="9105300" cy="224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0" b="1" dirty="0">
                <a:solidFill>
                  <a:schemeClr val="lt1"/>
                </a:solidFill>
                <a:latin typeface="+mj-lt"/>
                <a:ea typeface="Lato"/>
                <a:cs typeface="Lato"/>
                <a:sym typeface="Lato"/>
              </a:rPr>
              <a:t>Demo</a:t>
            </a:r>
          </a:p>
        </p:txBody>
      </p:sp>
      <p:grpSp>
        <p:nvGrpSpPr>
          <p:cNvPr id="445" name="Shape 445"/>
          <p:cNvGrpSpPr/>
          <p:nvPr/>
        </p:nvGrpSpPr>
        <p:grpSpPr>
          <a:xfrm>
            <a:off x="7602884" y="4192858"/>
            <a:ext cx="9235455" cy="5374888"/>
            <a:chOff x="1558925" y="4192858"/>
            <a:chExt cx="9235455" cy="5374888"/>
          </a:xfrm>
        </p:grpSpPr>
        <p:cxnSp>
          <p:nvCxnSpPr>
            <p:cNvPr id="446" name="Shape 446"/>
            <p:cNvCxnSpPr/>
            <p:nvPr/>
          </p:nvCxnSpPr>
          <p:spPr>
            <a:xfrm>
              <a:off x="1558925" y="9567746"/>
              <a:ext cx="923545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447" name="Shape 447"/>
            <p:cNvCxnSpPr/>
            <p:nvPr/>
          </p:nvCxnSpPr>
          <p:spPr>
            <a:xfrm>
              <a:off x="1558925" y="4192858"/>
              <a:ext cx="9235455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FDD308-FF30-E746-A6D8-3DFCEDF53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316" y="5220827"/>
            <a:ext cx="2421284" cy="2421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Shape 444">
            <a:extLst>
              <a:ext uri="{FF2B5EF4-FFF2-40B4-BE49-F238E27FC236}">
                <a16:creationId xmlns:a16="http://schemas.microsoft.com/office/drawing/2014/main" id="{D516D4D6-8312-2F41-AC00-519BEECD40A6}"/>
              </a:ext>
            </a:extLst>
          </p:cNvPr>
          <p:cNvSpPr txBox="1"/>
          <p:nvPr/>
        </p:nvSpPr>
        <p:spPr>
          <a:xfrm>
            <a:off x="8097317" y="5833375"/>
            <a:ext cx="8247396" cy="224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800" b="1" dirty="0">
                <a:solidFill>
                  <a:schemeClr val="lt1"/>
                </a:solidFill>
                <a:latin typeface="+mj-lt"/>
                <a:ea typeface="Lato"/>
                <a:cs typeface="Lato"/>
                <a:sym typeface="Lato"/>
              </a:rPr>
              <a:t>on               with</a:t>
            </a:r>
          </a:p>
        </p:txBody>
      </p:sp>
      <p:sp>
        <p:nvSpPr>
          <p:cNvPr id="14" name="Shape 443">
            <a:extLst>
              <a:ext uri="{FF2B5EF4-FFF2-40B4-BE49-F238E27FC236}">
                <a16:creationId xmlns:a16="http://schemas.microsoft.com/office/drawing/2014/main" id="{611AEBBC-23FA-A647-8846-128643FFD459}"/>
              </a:ext>
            </a:extLst>
          </p:cNvPr>
          <p:cNvSpPr txBox="1"/>
          <p:nvPr/>
        </p:nvSpPr>
        <p:spPr>
          <a:xfrm>
            <a:off x="5345975" y="8142825"/>
            <a:ext cx="2747231" cy="664416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+mn-lt"/>
                <a:ea typeface="Lato Light"/>
                <a:cs typeface="Lato Light"/>
                <a:sym typeface="Lato Light"/>
              </a:rPr>
              <a:t>Elasticsearch</a:t>
            </a:r>
          </a:p>
        </p:txBody>
      </p:sp>
      <p:sp>
        <p:nvSpPr>
          <p:cNvPr id="15" name="Shape 443">
            <a:extLst>
              <a:ext uri="{FF2B5EF4-FFF2-40B4-BE49-F238E27FC236}">
                <a16:creationId xmlns:a16="http://schemas.microsoft.com/office/drawing/2014/main" id="{DA5E16D7-833E-CC45-B19F-CA004029568D}"/>
              </a:ext>
            </a:extLst>
          </p:cNvPr>
          <p:cNvSpPr txBox="1"/>
          <p:nvPr/>
        </p:nvSpPr>
        <p:spPr>
          <a:xfrm>
            <a:off x="10237395" y="8117723"/>
            <a:ext cx="2747231" cy="664416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+mn-lt"/>
                <a:ea typeface="Lato Light"/>
                <a:cs typeface="Lato Light"/>
                <a:sym typeface="Lato Light"/>
              </a:rPr>
              <a:t>Azure</a:t>
            </a:r>
          </a:p>
        </p:txBody>
      </p:sp>
      <p:sp>
        <p:nvSpPr>
          <p:cNvPr id="16" name="Shape 443">
            <a:extLst>
              <a:ext uri="{FF2B5EF4-FFF2-40B4-BE49-F238E27FC236}">
                <a16:creationId xmlns:a16="http://schemas.microsoft.com/office/drawing/2014/main" id="{6929DC38-7D23-8247-8EB1-45B1805AC9F2}"/>
              </a:ext>
            </a:extLst>
          </p:cNvPr>
          <p:cNvSpPr txBox="1"/>
          <p:nvPr/>
        </p:nvSpPr>
        <p:spPr>
          <a:xfrm>
            <a:off x="16415540" y="8143799"/>
            <a:ext cx="2747231" cy="664416"/>
          </a:xfrm>
          <a:prstGeom prst="rect">
            <a:avLst/>
          </a:prstGeom>
          <a:noFill/>
          <a:ln>
            <a:noFill/>
          </a:ln>
        </p:spPr>
        <p:txBody>
          <a:bodyPr wrap="square" lIns="217475" tIns="108725" rIns="217475" bIns="108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 dirty="0" err="1">
                <a:solidFill>
                  <a:schemeClr val="lt1"/>
                </a:solidFill>
                <a:latin typeface="+mn-lt"/>
                <a:ea typeface="Lato Light"/>
                <a:cs typeface="Lato Light"/>
                <a:sym typeface="Lato Light"/>
              </a:rPr>
              <a:t>SaltStack</a:t>
            </a:r>
            <a:endParaRPr lang="en-US" sz="3200" dirty="0">
              <a:solidFill>
                <a:schemeClr val="lt1"/>
              </a:solidFill>
              <a:latin typeface="+mn-lt"/>
              <a:ea typeface="Lato Light"/>
              <a:cs typeface="Lato Light"/>
              <a:sym typeface="Lato Light"/>
            </a:endParaRPr>
          </a:p>
        </p:txBody>
      </p:sp>
      <p:pic>
        <p:nvPicPr>
          <p:cNvPr id="2050" name="Picture 2" descr="Image result for azure logo">
            <a:extLst>
              <a:ext uri="{FF2B5EF4-FFF2-40B4-BE49-F238E27FC236}">
                <a16:creationId xmlns:a16="http://schemas.microsoft.com/office/drawing/2014/main" id="{7730AEB2-1D9F-4755-96EF-4A3A3662F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6720" y="5338091"/>
            <a:ext cx="2397906" cy="2397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627CD-8E92-4959-86C2-A3DEC5CA7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4557" y="4966685"/>
            <a:ext cx="3090932" cy="3081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6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442">
            <a:extLst>
              <a:ext uri="{FF2B5EF4-FFF2-40B4-BE49-F238E27FC236}">
                <a16:creationId xmlns:a16="http://schemas.microsoft.com/office/drawing/2014/main" id="{5EBCDE38-ADF8-E443-BF0B-7D4AEF149005}"/>
              </a:ext>
            </a:extLst>
          </p:cNvPr>
          <p:cNvSpPr/>
          <p:nvPr/>
        </p:nvSpPr>
        <p:spPr>
          <a:xfrm>
            <a:off x="-13653" y="0"/>
            <a:ext cx="9343153" cy="13716000"/>
          </a:xfrm>
          <a:prstGeom prst="rect">
            <a:avLst/>
          </a:prstGeom>
          <a:gradFill>
            <a:gsLst>
              <a:gs pos="0">
                <a:srgbClr val="00EFBF">
                  <a:alpha val="78823"/>
                </a:srgbClr>
              </a:gs>
              <a:gs pos="83000">
                <a:srgbClr val="3B1F4D">
                  <a:alpha val="80000"/>
                </a:srgbClr>
              </a:gs>
              <a:gs pos="100000">
                <a:srgbClr val="3B1F4D">
                  <a:alpha val="80000"/>
                </a:srgbClr>
              </a:gs>
            </a:gsLst>
            <a:lin ang="36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tx1"/>
              </a:solidFill>
              <a:latin typeface="+mn-lt"/>
              <a:ea typeface="Lato Light"/>
              <a:cs typeface="Lato Light"/>
              <a:sym typeface="Lato Light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0752686" y="2283395"/>
            <a:ext cx="11820747" cy="876550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lg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 err="1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12490" y="3061429"/>
            <a:ext cx="1865884" cy="1865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6983" y="10420858"/>
            <a:ext cx="1716117" cy="1716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1088" y="10435439"/>
            <a:ext cx="1622803" cy="16228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960657" y="723225"/>
            <a:ext cx="1560170" cy="1560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1007" y="2879742"/>
            <a:ext cx="2116163" cy="21161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502253" y="4787711"/>
            <a:ext cx="3114122" cy="1144775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Salt Master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1607" y="2879744"/>
            <a:ext cx="2116163" cy="211616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4932923" y="4735324"/>
            <a:ext cx="3397854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 err="1">
                <a:solidFill>
                  <a:schemeClr val="tx1"/>
                </a:solidFill>
                <a:latin typeface="+mn-lt"/>
                <a:cs typeface="Kannada MN" pitchFamily="2" charset="0"/>
              </a:rPr>
              <a:t>Elasticsearch</a:t>
            </a:r>
            <a:endParaRPr lang="en-US" sz="4000" dirty="0">
              <a:solidFill>
                <a:schemeClr val="tx1"/>
              </a:solidFill>
              <a:latin typeface="+mn-lt"/>
              <a:cs typeface="Kannada MN" pitchFamily="2" charset="0"/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Master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687" y="6752750"/>
            <a:ext cx="2116163" cy="21161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974008" y="8658728"/>
            <a:ext cx="3397854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 err="1">
                <a:solidFill>
                  <a:schemeClr val="tx1"/>
                </a:solidFill>
                <a:latin typeface="+mn-lt"/>
                <a:cs typeface="Kannada MN" pitchFamily="2" charset="0"/>
              </a:rPr>
              <a:t>Elasticsearch</a:t>
            </a:r>
            <a:endParaRPr lang="en-US" sz="4000" dirty="0">
              <a:solidFill>
                <a:schemeClr val="tx1"/>
              </a:solidFill>
              <a:latin typeface="+mn-lt"/>
              <a:cs typeface="Kannada MN" pitchFamily="2" charset="0"/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Slave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347183" y="1979197"/>
            <a:ext cx="6212322" cy="13802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1347184" y="10363406"/>
            <a:ext cx="6212316" cy="13432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cxnSp>
        <p:nvCxnSpPr>
          <p:cNvPr id="35" name="Straight Arrow Connector 34"/>
          <p:cNvCxnSpPr>
            <a:stCxn id="28" idx="2"/>
            <a:endCxn id="29" idx="0"/>
          </p:cNvCxnSpPr>
          <p:nvPr/>
        </p:nvCxnSpPr>
        <p:spPr>
          <a:xfrm>
            <a:off x="4453342" y="8868913"/>
            <a:ext cx="0" cy="1494493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1347184" y="4805824"/>
            <a:ext cx="6212320" cy="13432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400" dirty="0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cxnSp>
        <p:nvCxnSpPr>
          <p:cNvPr id="31" name="Straight Arrow Connector 30"/>
          <p:cNvCxnSpPr>
            <a:cxnSpLocks/>
            <a:stCxn id="25" idx="2"/>
            <a:endCxn id="27" idx="0"/>
          </p:cNvCxnSpPr>
          <p:nvPr/>
        </p:nvCxnSpPr>
        <p:spPr>
          <a:xfrm>
            <a:off x="4453344" y="3359406"/>
            <a:ext cx="0" cy="144641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122" y="4288960"/>
            <a:ext cx="993007" cy="99300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7020954" y="539506"/>
            <a:ext cx="2212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Port 9200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347184" y="7525677"/>
            <a:ext cx="6212316" cy="13432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chemeClr val="tx1"/>
              </a:solidFill>
              <a:ea typeface="Segoe UI" pitchFamily="34" charset="0"/>
              <a:cs typeface="Kannada MN" pitchFamily="2" charset="0"/>
            </a:endParaRPr>
          </a:p>
        </p:txBody>
      </p:sp>
      <p:cxnSp>
        <p:nvCxnSpPr>
          <p:cNvPr id="33" name="Straight Arrow Connector 32"/>
          <p:cNvCxnSpPr>
            <a:stCxn id="27" idx="2"/>
            <a:endCxn id="28" idx="0"/>
          </p:cNvCxnSpPr>
          <p:nvPr/>
        </p:nvCxnSpPr>
        <p:spPr>
          <a:xfrm flipH="1">
            <a:off x="4453343" y="6149059"/>
            <a:ext cx="2" cy="1376617"/>
          </a:xfrm>
          <a:prstGeom prst="straightConnector1">
            <a:avLst/>
          </a:prstGeom>
          <a:ln w="57150"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0" name="TextBox 89"/>
          <p:cNvSpPr txBox="1"/>
          <p:nvPr/>
        </p:nvSpPr>
        <p:spPr>
          <a:xfrm>
            <a:off x="19129590" y="4735322"/>
            <a:ext cx="2431243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Storage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Account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121713" y="11731264"/>
            <a:ext cx="2546659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Virtual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Network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7341554" y="11924648"/>
            <a:ext cx="4454234" cy="1852661"/>
          </a:xfrm>
          <a:prstGeom prst="rect">
            <a:avLst/>
          </a:prstGeom>
          <a:noFill/>
        </p:spPr>
        <p:txBody>
          <a:bodyPr wrap="none" lIns="365665" tIns="292532" rIns="365665" bIns="292532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Network Security 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</a:pPr>
            <a:r>
              <a:rPr lang="en-US" sz="4000" dirty="0">
                <a:solidFill>
                  <a:schemeClr val="tx1"/>
                </a:solidFill>
                <a:latin typeface="+mn-lt"/>
                <a:cs typeface="Kannada MN" pitchFamily="2" charset="0"/>
              </a:rPr>
              <a:t>Group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3310D4C-38E0-4CEA-8019-68872B5A58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151" y="9780490"/>
            <a:ext cx="1272485" cy="1268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82DC15F-C538-4658-9A27-02B12F2A93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4150" y="6847511"/>
            <a:ext cx="1272485" cy="1268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CF720-C2FD-45DF-939B-4BA9AC191B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300" y="1621857"/>
            <a:ext cx="920045" cy="7488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3F279BB-BB70-8F4E-A2F2-9064E149B3BE}"/>
              </a:ext>
            </a:extLst>
          </p:cNvPr>
          <p:cNvSpPr txBox="1"/>
          <p:nvPr/>
        </p:nvSpPr>
        <p:spPr>
          <a:xfrm>
            <a:off x="1347183" y="2056446"/>
            <a:ext cx="6237833" cy="10030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+mn-lt"/>
              </a:rPr>
              <a:t>Azure Resource Template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A7F81C-A356-274F-8E6A-754D7F8121F7}"/>
              </a:ext>
            </a:extLst>
          </p:cNvPr>
          <p:cNvSpPr txBox="1"/>
          <p:nvPr/>
        </p:nvSpPr>
        <p:spPr>
          <a:xfrm>
            <a:off x="1399953" y="4896000"/>
            <a:ext cx="6119637" cy="10030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+mn-lt"/>
              </a:rPr>
              <a:t>./bootstrap-</a:t>
            </a:r>
            <a:r>
              <a:rPr lang="en-US" sz="4400" dirty="0" err="1">
                <a:solidFill>
                  <a:schemeClr val="tx1"/>
                </a:solidFill>
                <a:latin typeface="+mn-lt"/>
              </a:rPr>
              <a:t>salt.sh</a:t>
            </a:r>
            <a:endParaRPr lang="en-US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C4358F-8A88-134E-97B1-873904B89FF9}"/>
              </a:ext>
            </a:extLst>
          </p:cNvPr>
          <p:cNvSpPr txBox="1"/>
          <p:nvPr/>
        </p:nvSpPr>
        <p:spPr>
          <a:xfrm>
            <a:off x="1368999" y="7628136"/>
            <a:ext cx="6119637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+mn-lt"/>
              </a:rPr>
              <a:t>salt-cloud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83EB59-07C3-4949-89BE-48398E6F5E36}"/>
              </a:ext>
            </a:extLst>
          </p:cNvPr>
          <p:cNvSpPr txBox="1"/>
          <p:nvPr/>
        </p:nvSpPr>
        <p:spPr>
          <a:xfrm>
            <a:off x="1403100" y="10480006"/>
            <a:ext cx="6119637" cy="10030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tx1"/>
                </a:solidFill>
                <a:latin typeface="+mn-lt"/>
              </a:rPr>
              <a:t>salt ‘*’ </a:t>
            </a:r>
            <a:r>
              <a:rPr lang="en-US" sz="4400" dirty="0" err="1">
                <a:solidFill>
                  <a:schemeClr val="tx1"/>
                </a:solidFill>
                <a:latin typeface="+mn-lt"/>
              </a:rPr>
              <a:t>state.highstate</a:t>
            </a:r>
            <a:endParaRPr lang="en-US" sz="4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149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0" grpId="0"/>
      <p:bldP spid="24" grpId="0"/>
      <p:bldP spid="29" grpId="0" animBg="1"/>
      <p:bldP spid="27" grpId="0" animBg="1"/>
      <p:bldP spid="71" grpId="0"/>
      <p:bldP spid="28" grpId="0" animBg="1"/>
      <p:bldP spid="90" grpId="0"/>
      <p:bldP spid="92" grpId="0"/>
      <p:bldP spid="93" grpId="0"/>
      <p:bldP spid="37" grpId="0"/>
      <p:bldP spid="38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4116</TotalTime>
  <Words>592</Words>
  <Application>Microsoft Macintosh PowerPoint</Application>
  <PresentationFormat>Custom</PresentationFormat>
  <Paragraphs>185</Paragraphs>
  <Slides>23</Slides>
  <Notes>23</Notes>
  <HiddenSlides>6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.Al Bayan PUA Plain</vt:lpstr>
      <vt:lpstr>Arial</vt:lpstr>
      <vt:lpstr>Calibri</vt:lpstr>
      <vt:lpstr>Calibri Light</vt:lpstr>
      <vt:lpstr>Kannada MN</vt:lpstr>
      <vt:lpstr>Lato</vt:lpstr>
      <vt:lpstr>Lato Black</vt:lpstr>
      <vt:lpstr>Lato Light</vt:lpstr>
      <vt:lpstr>Open Sans Light</vt:lpstr>
      <vt:lpstr>Poppins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Jason Poon</cp:lastModifiedBy>
  <cp:revision>66</cp:revision>
  <cp:lastPrinted>2017-11-02T20:52:31Z</cp:lastPrinted>
  <dcterms:modified xsi:type="dcterms:W3CDTF">2017-11-02T21:01:28Z</dcterms:modified>
</cp:coreProperties>
</file>